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tar Pratiwa" initials="AP" lastIdx="1" clrIdx="0">
    <p:extLst>
      <p:ext uri="{19B8F6BF-5375-455C-9EA6-DF929625EA0E}">
        <p15:presenceInfo xmlns:p15="http://schemas.microsoft.com/office/powerpoint/2012/main" userId="e0600f1b534735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1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A3DA-4F37-4323-81C9-669560F0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566" y="1191695"/>
            <a:ext cx="10572000" cy="2971051"/>
          </a:xfrm>
        </p:spPr>
        <p:txBody>
          <a:bodyPr/>
          <a:lstStyle/>
          <a:p>
            <a:r>
              <a:rPr lang="en-US" dirty="0" err="1"/>
              <a:t>InTract</a:t>
            </a:r>
            <a:r>
              <a:rPr lang="en-US" dirty="0"/>
              <a:t> </a:t>
            </a:r>
            <a:r>
              <a:rPr lang="en-US" sz="3600" dirty="0"/>
              <a:t>for</a:t>
            </a:r>
            <a:r>
              <a:rPr lang="en-US" dirty="0"/>
              <a:t> </a:t>
            </a:r>
            <a:r>
              <a:rPr lang="en-US" sz="3600" dirty="0"/>
              <a:t>Hotel de </a:t>
            </a:r>
            <a:r>
              <a:rPr lang="en-US" dirty="0"/>
              <a:t>Bordeaux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BF0D4-2BED-4B0A-8869-34021A040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4489968" cy="906889"/>
          </a:xfrm>
        </p:spPr>
        <p:txBody>
          <a:bodyPr>
            <a:normAutofit fontScale="92500"/>
          </a:bodyPr>
          <a:lstStyle/>
          <a:p>
            <a:r>
              <a:rPr lang="en-US" dirty="0"/>
              <a:t>A social media for midterm assignment.</a:t>
            </a:r>
          </a:p>
          <a:p>
            <a:r>
              <a:rPr lang="en-US" dirty="0"/>
              <a:t>Utilized for hotel reviews.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307F9-A325-4504-97EB-DC0658C3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96" y="904533"/>
            <a:ext cx="2865408" cy="25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CC99-0F96-4F11-8E8C-36E6AFDF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637ABE-DF56-4932-AD6C-1FC497CCBEEF}"/>
              </a:ext>
            </a:extLst>
          </p:cNvPr>
          <p:cNvSpPr/>
          <p:nvPr/>
        </p:nvSpPr>
        <p:spPr>
          <a:xfrm>
            <a:off x="1182862" y="2760957"/>
            <a:ext cx="1766657" cy="1766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F6466D-EE7B-4ED2-8438-16DE9E6964BC}"/>
              </a:ext>
            </a:extLst>
          </p:cNvPr>
          <p:cNvSpPr/>
          <p:nvPr/>
        </p:nvSpPr>
        <p:spPr>
          <a:xfrm>
            <a:off x="3874276" y="2760957"/>
            <a:ext cx="1766657" cy="1766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3DB3F6-04F2-4F08-96AF-0BD42F5E131A}"/>
              </a:ext>
            </a:extLst>
          </p:cNvPr>
          <p:cNvSpPr/>
          <p:nvPr/>
        </p:nvSpPr>
        <p:spPr>
          <a:xfrm>
            <a:off x="6565690" y="2760957"/>
            <a:ext cx="1766657" cy="1766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AE26C9-115E-4A46-8C87-A94FA4326978}"/>
              </a:ext>
            </a:extLst>
          </p:cNvPr>
          <p:cNvSpPr/>
          <p:nvPr/>
        </p:nvSpPr>
        <p:spPr>
          <a:xfrm>
            <a:off x="9257104" y="2760957"/>
            <a:ext cx="1766657" cy="1766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36EEB2-4BCE-44B3-BDA6-F9AE5788AF76}"/>
              </a:ext>
            </a:extLst>
          </p:cNvPr>
          <p:cNvSpPr txBox="1">
            <a:spLocks/>
          </p:cNvSpPr>
          <p:nvPr/>
        </p:nvSpPr>
        <p:spPr>
          <a:xfrm>
            <a:off x="939792" y="4527614"/>
            <a:ext cx="234494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Nicholas </a:t>
            </a:r>
            <a:r>
              <a:rPr lang="en-US" b="1" dirty="0" err="1"/>
              <a:t>Dwiarto</a:t>
            </a:r>
            <a:r>
              <a:rPr lang="en-US" b="1" dirty="0"/>
              <a:t> W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73C1CA1-4F8D-40B4-B72F-390810CFA45B}"/>
              </a:ext>
            </a:extLst>
          </p:cNvPr>
          <p:cNvSpPr txBox="1">
            <a:spLocks/>
          </p:cNvSpPr>
          <p:nvPr/>
        </p:nvSpPr>
        <p:spPr>
          <a:xfrm>
            <a:off x="4161118" y="4527615"/>
            <a:ext cx="136081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Sebastian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95D5C8-5B5D-489B-BD87-C18965D04DA4}"/>
              </a:ext>
            </a:extLst>
          </p:cNvPr>
          <p:cNvSpPr txBox="1">
            <a:spLocks/>
          </p:cNvSpPr>
          <p:nvPr/>
        </p:nvSpPr>
        <p:spPr>
          <a:xfrm>
            <a:off x="6627834" y="4527614"/>
            <a:ext cx="176665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Sinzie</a:t>
            </a:r>
            <a:r>
              <a:rPr lang="en-US" b="1" dirty="0"/>
              <a:t> </a:t>
            </a:r>
            <a:r>
              <a:rPr lang="en-US" b="1" dirty="0" err="1"/>
              <a:t>Winata</a:t>
            </a: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BE4214-7AB1-4B36-B81D-EB4E1448192B}"/>
              </a:ext>
            </a:extLst>
          </p:cNvPr>
          <p:cNvSpPr txBox="1">
            <a:spLocks/>
          </p:cNvSpPr>
          <p:nvPr/>
        </p:nvSpPr>
        <p:spPr>
          <a:xfrm>
            <a:off x="9257104" y="4527614"/>
            <a:ext cx="176665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Attar Kusuma P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BD9DC84-5CF9-4725-BC52-6E776D770434}"/>
              </a:ext>
            </a:extLst>
          </p:cNvPr>
          <p:cNvSpPr txBox="1">
            <a:spLocks/>
          </p:cNvSpPr>
          <p:nvPr/>
        </p:nvSpPr>
        <p:spPr>
          <a:xfrm>
            <a:off x="9503622" y="4845621"/>
            <a:ext cx="127361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00000032871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0B1FE63-6969-4876-9E76-6F0EA32B1A42}"/>
              </a:ext>
            </a:extLst>
          </p:cNvPr>
          <p:cNvSpPr txBox="1">
            <a:spLocks/>
          </p:cNvSpPr>
          <p:nvPr/>
        </p:nvSpPr>
        <p:spPr>
          <a:xfrm>
            <a:off x="6830214" y="4826480"/>
            <a:ext cx="136189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00000031729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C3E0EC3-2D3D-4DF8-B930-FFA72E76AE95}"/>
              </a:ext>
            </a:extLst>
          </p:cNvPr>
          <p:cNvSpPr txBox="1">
            <a:spLocks/>
          </p:cNvSpPr>
          <p:nvPr/>
        </p:nvSpPr>
        <p:spPr>
          <a:xfrm>
            <a:off x="4137556" y="4826480"/>
            <a:ext cx="136189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00000031862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ED39090-6F56-4290-B474-4ED235A7C8CB}"/>
              </a:ext>
            </a:extLst>
          </p:cNvPr>
          <p:cNvSpPr txBox="1">
            <a:spLocks/>
          </p:cNvSpPr>
          <p:nvPr/>
        </p:nvSpPr>
        <p:spPr>
          <a:xfrm>
            <a:off x="1407560" y="4845621"/>
            <a:ext cx="1361895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00000032827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8F5518-CA84-4B84-9FB4-5D925EDC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176" y="2576296"/>
            <a:ext cx="2160990" cy="2156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946BEB-F995-4110-A163-E1B0BD8D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50" y="2617257"/>
            <a:ext cx="2101402" cy="20980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BF6A36-09F5-4A49-9BF2-0A7FACAD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64" y="2587030"/>
            <a:ext cx="2198107" cy="2193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A9CAF-AD82-4678-BCB6-6A02AE6A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163" y="115992"/>
            <a:ext cx="1131670" cy="9970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6F09E2-0EB4-4E44-B4AC-52B89D15B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04" y="2640989"/>
            <a:ext cx="2025585" cy="20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5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6A69-AEB5-4AC9-80BD-26229388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3CEA-CB3E-47D1-9E35-63D2BDD8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059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7B4-DC80-4162-923C-0E55844D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0751D-FCB6-4923-AE84-60BFAB65F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93" y="2057669"/>
            <a:ext cx="2322915" cy="2322915"/>
          </a:xfrm>
        </p:spPr>
      </p:pic>
      <p:pic>
        <p:nvPicPr>
          <p:cNvPr id="1026" name="Picture 2" descr="Image result for css flexbox logo">
            <a:extLst>
              <a:ext uri="{FF2B5EF4-FFF2-40B4-BE49-F238E27FC236}">
                <a16:creationId xmlns:a16="http://schemas.microsoft.com/office/drawing/2014/main" id="{C6DAF144-0622-4705-8F9D-64DBD11C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43" b="89982" l="375" r="99875">
                        <a14:foregroundMark x1="19000" y1="40255" x2="19000" y2="40255"/>
                        <a14:foregroundMark x1="19500" y1="39891" x2="19875" y2="48452"/>
                        <a14:foregroundMark x1="20125" y1="47541" x2="19250" y2="55556"/>
                        <a14:foregroundMark x1="13375" y1="53734" x2="50875" y2="48816"/>
                        <a14:foregroundMark x1="51000" y1="48452" x2="50250" y2="47359"/>
                        <a14:foregroundMark x1="39000" y1="47359" x2="32375" y2="46995"/>
                        <a14:foregroundMark x1="57375" y1="41530" x2="54375" y2="41530"/>
                        <a14:foregroundMark x1="42625" y1="42623" x2="65000" y2="43352"/>
                        <a14:foregroundMark x1="27625" y1="44809" x2="89625" y2="50638"/>
                        <a14:foregroundMark x1="94000" y1="44809" x2="64375" y2="48816"/>
                        <a14:foregroundMark x1="74250" y1="44809" x2="63000" y2="45173"/>
                        <a14:foregroundMark x1="83500" y1="52459" x2="41125" y2="54645"/>
                        <a14:foregroundMark x1="49375" y1="52459" x2="31625" y2="40619"/>
                        <a14:foregroundMark x1="9750" y1="37158" x2="17375" y2="63206"/>
                        <a14:foregroundMark x1="6875" y1="45173" x2="19625" y2="65938"/>
                        <a14:foregroundMark x1="91500" y1="53370" x2="93000" y2="44262"/>
                        <a14:foregroundMark x1="86625" y1="53188" x2="94875" y2="54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59" y="2486894"/>
            <a:ext cx="2322916" cy="15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 symbol png">
            <a:extLst>
              <a:ext uri="{FF2B5EF4-FFF2-40B4-BE49-F238E27FC236}">
                <a16:creationId xmlns:a16="http://schemas.microsoft.com/office/drawing/2014/main" id="{A0EB220F-D44F-4FC2-AF2C-754815E2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335700"/>
            <a:ext cx="1594694" cy="15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Query Symbol png">
            <a:extLst>
              <a:ext uri="{FF2B5EF4-FFF2-40B4-BE49-F238E27FC236}">
                <a16:creationId xmlns:a16="http://schemas.microsoft.com/office/drawing/2014/main" id="{686635F9-A2BE-4593-A601-9FFDD15E8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" b="99200" l="10000" r="90000">
                        <a14:foregroundMark x1="46374" y1="32800" x2="35385" y2="80000"/>
                        <a14:foregroundMark x1="30440" y1="75400" x2="67473" y2="66600"/>
                        <a14:foregroundMark x1="47582" y1="74800" x2="57912" y2="2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32" y="2486894"/>
            <a:ext cx="2665324" cy="14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hp logo png">
            <a:extLst>
              <a:ext uri="{FF2B5EF4-FFF2-40B4-BE49-F238E27FC236}">
                <a16:creationId xmlns:a16="http://schemas.microsoft.com/office/drawing/2014/main" id="{3745615C-3463-4F14-96D9-C6580422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45" y="4154370"/>
            <a:ext cx="1692359" cy="16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css logo">
            <a:extLst>
              <a:ext uri="{FF2B5EF4-FFF2-40B4-BE49-F238E27FC236}">
                <a16:creationId xmlns:a16="http://schemas.microsoft.com/office/drawing/2014/main" id="{C884F954-63A2-419C-BD95-BEB5C159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76" y="4564179"/>
            <a:ext cx="1165156" cy="8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node logo">
            <a:extLst>
              <a:ext uri="{FF2B5EF4-FFF2-40B4-BE49-F238E27FC236}">
                <a16:creationId xmlns:a16="http://schemas.microsoft.com/office/drawing/2014/main" id="{9C7D0440-DB2A-4EF8-A26F-238A33B7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18" y="4455425"/>
            <a:ext cx="1692359" cy="103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svg logo">
            <a:extLst>
              <a:ext uri="{FF2B5EF4-FFF2-40B4-BE49-F238E27FC236}">
                <a16:creationId xmlns:a16="http://schemas.microsoft.com/office/drawing/2014/main" id="{2B433E03-04EC-472B-B97B-B9A2A119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19" b="96575" l="289" r="99133">
                        <a14:foregroundMark x1="52890" y1="28767" x2="47688" y2="21918"/>
                        <a14:foregroundMark x1="45376" y1="20548" x2="39884" y2="35616"/>
                        <a14:foregroundMark x1="39884" y1="36986" x2="43064" y2="52740"/>
                        <a14:foregroundMark x1="45087" y1="54110" x2="53468" y2="64384"/>
                        <a14:foregroundMark x1="53468" y1="65068" x2="51445" y2="78767"/>
                        <a14:foregroundMark x1="50578" y1="89726" x2="44220" y2="90411"/>
                        <a14:foregroundMark x1="58671" y1="20548" x2="65607" y2="86301"/>
                        <a14:foregroundMark x1="69075" y1="63699" x2="72832" y2="20548"/>
                        <a14:foregroundMark x1="93931" y1="31507" x2="84971" y2="19863"/>
                        <a14:foregroundMark x1="83237" y1="21918" x2="79191" y2="43151"/>
                        <a14:foregroundMark x1="79191" y1="53425" x2="80347" y2="83562"/>
                        <a14:foregroundMark x1="82948" y1="84247" x2="89884" y2="86986"/>
                        <a14:foregroundMark x1="93064" y1="80822" x2="94509" y2="57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300" y="4681692"/>
            <a:ext cx="1384455" cy="58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microsoft azure logo">
            <a:extLst>
              <a:ext uri="{FF2B5EF4-FFF2-40B4-BE49-F238E27FC236}">
                <a16:creationId xmlns:a16="http://schemas.microsoft.com/office/drawing/2014/main" id="{25A53FB0-6974-4719-8B40-F78D77A1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6" y="4653706"/>
            <a:ext cx="2213823" cy="6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maria db logo">
            <a:extLst>
              <a:ext uri="{FF2B5EF4-FFF2-40B4-BE49-F238E27FC236}">
                <a16:creationId xmlns:a16="http://schemas.microsoft.com/office/drawing/2014/main" id="{E0C211C1-F09B-406B-A0DB-50630448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249" b="98097" l="469" r="98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177" y="2486894"/>
            <a:ext cx="2000871" cy="18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avascript logo">
            <a:extLst>
              <a:ext uri="{FF2B5EF4-FFF2-40B4-BE49-F238E27FC236}">
                <a16:creationId xmlns:a16="http://schemas.microsoft.com/office/drawing/2014/main" id="{6108E256-A7E3-42E2-A4AE-5AAE1FB78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97" y="2571740"/>
            <a:ext cx="1304155" cy="13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C449A5-2FF0-484E-9FB9-177FB717D1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16163" y="115992"/>
            <a:ext cx="1131670" cy="9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1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EABF-B4B5-4EFB-93A1-B1E0003E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3C5A9-FDA4-4900-B7C0-03C16F539A76}"/>
              </a:ext>
            </a:extLst>
          </p:cNvPr>
          <p:cNvSpPr txBox="1">
            <a:spLocks/>
          </p:cNvSpPr>
          <p:nvPr/>
        </p:nvSpPr>
        <p:spPr>
          <a:xfrm>
            <a:off x="2138277" y="2535731"/>
            <a:ext cx="234494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Sign 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A6CD80-AA36-4A41-88B8-B91B40A666F2}"/>
              </a:ext>
            </a:extLst>
          </p:cNvPr>
          <p:cNvSpPr/>
          <p:nvPr/>
        </p:nvSpPr>
        <p:spPr>
          <a:xfrm>
            <a:off x="817637" y="2412478"/>
            <a:ext cx="1116454" cy="111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54FBCF-20E0-453B-97D4-34F9A84EC936}"/>
              </a:ext>
            </a:extLst>
          </p:cNvPr>
          <p:cNvSpPr txBox="1">
            <a:spLocks/>
          </p:cNvSpPr>
          <p:nvPr/>
        </p:nvSpPr>
        <p:spPr>
          <a:xfrm>
            <a:off x="2138277" y="4770278"/>
            <a:ext cx="234494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CCE6C6-17FC-4DEB-8006-1F9CB32B8B11}"/>
              </a:ext>
            </a:extLst>
          </p:cNvPr>
          <p:cNvSpPr/>
          <p:nvPr/>
        </p:nvSpPr>
        <p:spPr>
          <a:xfrm>
            <a:off x="817637" y="4647025"/>
            <a:ext cx="1116454" cy="111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D4C5F8-8033-4413-BBA1-63DCC449D6A1}"/>
              </a:ext>
            </a:extLst>
          </p:cNvPr>
          <p:cNvSpPr txBox="1">
            <a:spLocks/>
          </p:cNvSpPr>
          <p:nvPr/>
        </p:nvSpPr>
        <p:spPr>
          <a:xfrm>
            <a:off x="7794832" y="2535731"/>
            <a:ext cx="234494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 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6FBBBF-E64E-44C8-AD7D-54EE602C3CD0}"/>
              </a:ext>
            </a:extLst>
          </p:cNvPr>
          <p:cNvSpPr/>
          <p:nvPr/>
        </p:nvSpPr>
        <p:spPr>
          <a:xfrm>
            <a:off x="6474192" y="2412478"/>
            <a:ext cx="1116454" cy="111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645B61C-452D-4DCE-B4C4-B24E8DDCC672}"/>
              </a:ext>
            </a:extLst>
          </p:cNvPr>
          <p:cNvSpPr txBox="1">
            <a:spLocks/>
          </p:cNvSpPr>
          <p:nvPr/>
        </p:nvSpPr>
        <p:spPr>
          <a:xfrm>
            <a:off x="7794832" y="4770278"/>
            <a:ext cx="234494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Misc. Features, UI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6D1ADA-8FEB-412B-8752-70EDD19EFAFC}"/>
              </a:ext>
            </a:extLst>
          </p:cNvPr>
          <p:cNvSpPr/>
          <p:nvPr/>
        </p:nvSpPr>
        <p:spPr>
          <a:xfrm>
            <a:off x="6474192" y="4647025"/>
            <a:ext cx="1116454" cy="111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2157B75-9285-4A53-9056-46FE48EB29B3}"/>
              </a:ext>
            </a:extLst>
          </p:cNvPr>
          <p:cNvSpPr txBox="1">
            <a:spLocks/>
          </p:cNvSpPr>
          <p:nvPr/>
        </p:nvSpPr>
        <p:spPr>
          <a:xfrm>
            <a:off x="7806462" y="2762512"/>
            <a:ext cx="243372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Nicholas,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Sinzie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241EAB8-127F-4C78-A114-85C74EEA68CC}"/>
              </a:ext>
            </a:extLst>
          </p:cNvPr>
          <p:cNvSpPr txBox="1">
            <a:spLocks/>
          </p:cNvSpPr>
          <p:nvPr/>
        </p:nvSpPr>
        <p:spPr>
          <a:xfrm>
            <a:off x="2138277" y="5103236"/>
            <a:ext cx="2886484" cy="6502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Nicholas (Post, Comments, Search)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Attar (Display Profile, Display Picture)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075014A-46A6-4599-956A-62B4B524CB7B}"/>
              </a:ext>
            </a:extLst>
          </p:cNvPr>
          <p:cNvSpPr txBox="1">
            <a:spLocks/>
          </p:cNvSpPr>
          <p:nvPr/>
        </p:nvSpPr>
        <p:spPr>
          <a:xfrm>
            <a:off x="2151593" y="2762512"/>
            <a:ext cx="243372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Nicholas, Sebastian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13DFE93-5E37-4341-8F73-6769C5D5E2F2}"/>
              </a:ext>
            </a:extLst>
          </p:cNvPr>
          <p:cNvSpPr txBox="1">
            <a:spLocks/>
          </p:cNvSpPr>
          <p:nvPr/>
        </p:nvSpPr>
        <p:spPr>
          <a:xfrm>
            <a:off x="7794832" y="4998195"/>
            <a:ext cx="3021331" cy="7553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Nicholas (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Misc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Features, Git, SCSS)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Attar, Ian,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Sinzie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(Assets)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8BB7F-1BF3-4ECD-B4C7-1CFFCDA2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26" y="4918288"/>
            <a:ext cx="780163" cy="5561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700ACB-C593-4BD6-8D42-8B85413D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95" y="2640447"/>
            <a:ext cx="597362" cy="66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F235C7-65C2-4086-AAB1-02C3F110C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17" y="2604280"/>
            <a:ext cx="710438" cy="732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00A858-B18F-498C-829E-B85BDA4C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39" y="4788681"/>
            <a:ext cx="790032" cy="7714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5F7A21-13E0-4F73-BB98-2A6E80AB7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6163" y="115992"/>
            <a:ext cx="1131670" cy="9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13F9-1A58-4E35-BB15-FD97C7D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F12D-C616-4FCB-8B27-5D49B5A3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Perbaikan</a:t>
            </a:r>
            <a:r>
              <a:rPr lang="en-US" dirty="0"/>
              <a:t> UI (Captcha)</a:t>
            </a:r>
          </a:p>
          <a:p>
            <a:r>
              <a:rPr lang="en-US" dirty="0" err="1"/>
              <a:t>Optimisasi</a:t>
            </a:r>
            <a:r>
              <a:rPr lang="en-US" dirty="0"/>
              <a:t> Code</a:t>
            </a:r>
          </a:p>
          <a:p>
            <a:r>
              <a:rPr lang="en-US" dirty="0"/>
              <a:t>Display Picture UI </a:t>
            </a:r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E-mail</a:t>
            </a:r>
          </a:p>
          <a:p>
            <a:r>
              <a:rPr lang="en-US" dirty="0"/>
              <a:t>Hosting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52037-2C60-4E25-BD42-1FB309D8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63" y="115992"/>
            <a:ext cx="1131670" cy="9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5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445</TotalTime>
  <Words>104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InTract for Hotel de Bordeaux</vt:lpstr>
      <vt:lpstr>Our Team</vt:lpstr>
      <vt:lpstr>Progress</vt:lpstr>
      <vt:lpstr>Technologies</vt:lpstr>
      <vt:lpstr>Job Desc</vt:lpstr>
      <vt:lpstr>Next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InTract</dc:title>
  <dc:creator>Attar Pratiwa</dc:creator>
  <cp:lastModifiedBy>ian</cp:lastModifiedBy>
  <cp:revision>28</cp:revision>
  <dcterms:created xsi:type="dcterms:W3CDTF">2020-03-07T08:35:49Z</dcterms:created>
  <dcterms:modified xsi:type="dcterms:W3CDTF">2020-03-11T09:08:51Z</dcterms:modified>
</cp:coreProperties>
</file>