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p:scale>
          <a:sx n="38" d="100"/>
          <a:sy n="38" d="100"/>
        </p:scale>
        <p:origin x="840" y="4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5/3/2023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5/3/2023</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82.xml"/><Relationship Id="rId5" Type="http://schemas.openxmlformats.org/officeDocument/2006/relationships/image" Target="../media/image10.e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5058106" y="575844"/>
            <a:ext cx="6352558" cy="5757843"/>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None/>
            </a:pPr>
            <a:r>
              <a:rPr lang="en-US" sz="1600" dirty="0">
                <a:solidFill>
                  <a:schemeClr val="dk1"/>
                </a:solidFill>
                <a:latin typeface="Trebuchet MS"/>
                <a:ea typeface="Trebuchet MS"/>
                <a:cs typeface="Trebuchet MS"/>
                <a:sym typeface="Trebuchet MS"/>
              </a:rPr>
              <a:t>Situation</a:t>
            </a:r>
            <a:endParaRPr lang="en-US" sz="16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err="1">
                <a:solidFill>
                  <a:schemeClr val="tx1">
                    <a:lumMod val="100000"/>
                  </a:schemeClr>
                </a:solidFill>
                <a:latin typeface="Trebuchet MS" panose="020B0703020202090204" pitchFamily="34" charset="0"/>
              </a:rPr>
              <a:t>PowerCo</a:t>
            </a:r>
            <a:r>
              <a:rPr lang="en-US" sz="1600" dirty="0">
                <a:solidFill>
                  <a:schemeClr val="tx1">
                    <a:lumMod val="100000"/>
                  </a:schemeClr>
                </a:solidFill>
                <a:latin typeface="Trebuchet MS" panose="020B0703020202090204" pitchFamily="34" charset="0"/>
              </a:rPr>
              <a:t> has problem with customer churn, and they believe it is due to price sensitivity.</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One solution is to provide 20% discount to customer who are most likely to leave.</a:t>
            </a:r>
          </a:p>
          <a:p>
            <a:pPr marL="108000" lvl="1" indent="0">
              <a:buClr>
                <a:schemeClr val="tx2">
                  <a:lumMod val="100000"/>
                </a:schemeClr>
              </a:buClr>
              <a:buSzPct val="100000"/>
              <a:buNone/>
            </a:pPr>
            <a:r>
              <a:rPr lang="en-US" sz="1600" dirty="0">
                <a:solidFill>
                  <a:schemeClr val="dk1"/>
                </a:solidFill>
                <a:latin typeface="Trebuchet MS"/>
                <a:ea typeface="Trebuchet MS"/>
                <a:cs typeface="Trebuchet MS"/>
                <a:sym typeface="Trebuchet MS"/>
              </a:rPr>
              <a:t>Complication</a:t>
            </a:r>
            <a:endParaRPr lang="en-US" sz="16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In the last 3 months 1,419 customers have churned even though average price of energy and power was declining last year</a:t>
            </a: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Question</a:t>
            </a:r>
            <a:endParaRPr lang="en-US" sz="1800" dirty="0"/>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Is Customer churn due to price sensitivity?</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Does the 20% discount will have an impact on retaining customer?</a:t>
            </a:r>
          </a:p>
          <a:p>
            <a:pPr marL="108000" lvl="1" indent="0">
              <a:lnSpc>
                <a:spcPct val="100000"/>
              </a:lnSpc>
              <a:spcAft>
                <a:spcPts val="0"/>
              </a:spcAft>
              <a:buClr>
                <a:schemeClr val="tx2">
                  <a:lumMod val="100000"/>
                </a:schemeClr>
              </a:buClr>
              <a:buSzPct val="100000"/>
              <a:buNone/>
            </a:pPr>
            <a:r>
              <a:rPr lang="en-US" sz="1600" dirty="0">
                <a:solidFill>
                  <a:schemeClr val="dk1"/>
                </a:solidFill>
                <a:latin typeface="Trebuchet MS"/>
                <a:ea typeface="Trebuchet MS"/>
                <a:cs typeface="Trebuchet MS"/>
                <a:sym typeface="Trebuchet MS"/>
              </a:rPr>
              <a:t>Answer</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Based on our analyze, we can see no matter how prices changed, proportion of churning customers always stayed around 9.72%.</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dk1"/>
                </a:solidFill>
                <a:latin typeface="Trebuchet MS"/>
                <a:ea typeface="Trebuchet MS"/>
                <a:cs typeface="Trebuchet MS"/>
                <a:sym typeface="Trebuchet MS"/>
              </a:rPr>
              <a:t>the performance of our model with Random forest  gave accuracy is up to 90%  and int the predicted positive samples, up to 86% of them are real positive samples.</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dk1"/>
                </a:solidFill>
                <a:latin typeface="Trebuchet MS"/>
                <a:ea typeface="Trebuchet MS"/>
                <a:cs typeface="Trebuchet MS"/>
                <a:sym typeface="Trebuchet MS"/>
              </a:rPr>
              <a:t>it seems offering a discount to the predicted churning customers can increase the expected profit from these customers.</a:t>
            </a:r>
          </a:p>
          <a:p>
            <a:pPr marL="108000" lvl="1" indent="0">
              <a:lnSpc>
                <a:spcPct val="100000"/>
              </a:lnSpc>
              <a:spcAft>
                <a:spcPts val="0"/>
              </a:spcAft>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202</TotalTime>
  <Words>161</Words>
  <Application>Microsoft Office PowerPoint</Application>
  <PresentationFormat>Widescreen</PresentationFormat>
  <Paragraphs>14</Paragraphs>
  <Slides>1</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Executive summary</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jean-marc koffi-kouakou</cp:lastModifiedBy>
  <cp:revision>448</cp:revision>
  <cp:lastPrinted>2016-04-06T18:59:25Z</cp:lastPrinted>
  <dcterms:created xsi:type="dcterms:W3CDTF">2016-11-04T11:46:04Z</dcterms:created>
  <dcterms:modified xsi:type="dcterms:W3CDTF">2023-05-03T19:56:40Z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