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60" r:id="rId6"/>
    <p:sldId id="258" r:id="rId7"/>
    <p:sldId id="261" r:id="rId8"/>
    <p:sldId id="267" r:id="rId9"/>
    <p:sldId id="25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B3DAE2-4830-49CC-8615-3904D27CA134}" v="56" dt="2020-12-09T17:31:54.2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44"/>
      </p:cViewPr>
      <p:guideLst>
        <p:guide orient="horz" pos="2160"/>
        <p:guide orient="horz" pos="22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taro Cella" userId="69ec7402-2e92-48a3-b77b-f8391868688b" providerId="ADAL" clId="{40B3DAE2-4830-49CC-8615-3904D27CA134}"/>
    <pc:docChg chg="undo redo custSel mod addSld delSld modSld sldOrd">
      <pc:chgData name="Lautaro Cella" userId="69ec7402-2e92-48a3-b77b-f8391868688b" providerId="ADAL" clId="{40B3DAE2-4830-49CC-8615-3904D27CA134}" dt="2020-12-09T17:33:55.563" v="1606" actId="20577"/>
      <pc:docMkLst>
        <pc:docMk/>
      </pc:docMkLst>
      <pc:sldChg chg="modSp">
        <pc:chgData name="Lautaro Cella" userId="69ec7402-2e92-48a3-b77b-f8391868688b" providerId="ADAL" clId="{40B3DAE2-4830-49CC-8615-3904D27CA134}" dt="2020-12-09T15:14:38.002" v="133" actId="2711"/>
        <pc:sldMkLst>
          <pc:docMk/>
          <pc:sldMk cId="4085042820" sldId="256"/>
        </pc:sldMkLst>
        <pc:spChg chg="mod">
          <ac:chgData name="Lautaro Cella" userId="69ec7402-2e92-48a3-b77b-f8391868688b" providerId="ADAL" clId="{40B3DAE2-4830-49CC-8615-3904D27CA134}" dt="2020-12-09T15:14:38.002" v="133" actId="2711"/>
          <ac:spMkLst>
            <pc:docMk/>
            <pc:sldMk cId="4085042820" sldId="256"/>
            <ac:spMk id="3" creationId="{E6B42E88-33BF-4326-8E6E-9A20236F985E}"/>
          </ac:spMkLst>
        </pc:spChg>
      </pc:sldChg>
      <pc:sldChg chg="modSp">
        <pc:chgData name="Lautaro Cella" userId="69ec7402-2e92-48a3-b77b-f8391868688b" providerId="ADAL" clId="{40B3DAE2-4830-49CC-8615-3904D27CA134}" dt="2020-12-09T17:33:55.563" v="1606" actId="20577"/>
        <pc:sldMkLst>
          <pc:docMk/>
          <pc:sldMk cId="2819218251" sldId="257"/>
        </pc:sldMkLst>
        <pc:spChg chg="mod">
          <ac:chgData name="Lautaro Cella" userId="69ec7402-2e92-48a3-b77b-f8391868688b" providerId="ADAL" clId="{40B3DAE2-4830-49CC-8615-3904D27CA134}" dt="2020-12-09T16:16:05.547" v="974" actId="20577"/>
          <ac:spMkLst>
            <pc:docMk/>
            <pc:sldMk cId="2819218251" sldId="257"/>
            <ac:spMk id="2" creationId="{5B56B7A4-6994-4BFA-B9CD-AE28DA4E77D4}"/>
          </ac:spMkLst>
        </pc:spChg>
        <pc:spChg chg="mod">
          <ac:chgData name="Lautaro Cella" userId="69ec7402-2e92-48a3-b77b-f8391868688b" providerId="ADAL" clId="{40B3DAE2-4830-49CC-8615-3904D27CA134}" dt="2020-12-09T17:33:55.563" v="1606" actId="20577"/>
          <ac:spMkLst>
            <pc:docMk/>
            <pc:sldMk cId="2819218251" sldId="257"/>
            <ac:spMk id="3" creationId="{7AF4C819-02ED-43AB-94AB-8F1526A375E2}"/>
          </ac:spMkLst>
        </pc:spChg>
      </pc:sldChg>
      <pc:sldChg chg="addSp delSp modSp add mod ord setBg">
        <pc:chgData name="Lautaro Cella" userId="69ec7402-2e92-48a3-b77b-f8391868688b" providerId="ADAL" clId="{40B3DAE2-4830-49CC-8615-3904D27CA134}" dt="2020-12-09T17:33:11.734" v="1571" actId="20577"/>
        <pc:sldMkLst>
          <pc:docMk/>
          <pc:sldMk cId="1078706337" sldId="258"/>
        </pc:sldMkLst>
        <pc:spChg chg="mod">
          <ac:chgData name="Lautaro Cella" userId="69ec7402-2e92-48a3-b77b-f8391868688b" providerId="ADAL" clId="{40B3DAE2-4830-49CC-8615-3904D27CA134}" dt="2020-12-09T17:03:06.041" v="1249" actId="1036"/>
          <ac:spMkLst>
            <pc:docMk/>
            <pc:sldMk cId="1078706337" sldId="258"/>
            <ac:spMk id="2" creationId="{393C65CB-CA08-4403-B940-931D4844DBDE}"/>
          </ac:spMkLst>
        </pc:spChg>
        <pc:spChg chg="del mod">
          <ac:chgData name="Lautaro Cella" userId="69ec7402-2e92-48a3-b77b-f8391868688b" providerId="ADAL" clId="{40B3DAE2-4830-49CC-8615-3904D27CA134}" dt="2020-12-09T15:20:05.445" v="194" actId="478"/>
          <ac:spMkLst>
            <pc:docMk/>
            <pc:sldMk cId="1078706337" sldId="258"/>
            <ac:spMk id="3" creationId="{DFF1F4ED-CC2C-4FA0-88CB-138A84C9AA1B}"/>
          </ac:spMkLst>
        </pc:spChg>
        <pc:spChg chg="add del mod">
          <ac:chgData name="Lautaro Cella" userId="69ec7402-2e92-48a3-b77b-f8391868688b" providerId="ADAL" clId="{40B3DAE2-4830-49CC-8615-3904D27CA134}" dt="2020-12-09T15:20:07.755" v="195" actId="478"/>
          <ac:spMkLst>
            <pc:docMk/>
            <pc:sldMk cId="1078706337" sldId="258"/>
            <ac:spMk id="5" creationId="{5E163F09-C15A-451D-B470-EFEDE36BBFD1}"/>
          </ac:spMkLst>
        </pc:spChg>
        <pc:spChg chg="add mod">
          <ac:chgData name="Lautaro Cella" userId="69ec7402-2e92-48a3-b77b-f8391868688b" providerId="ADAL" clId="{40B3DAE2-4830-49CC-8615-3904D27CA134}" dt="2020-12-09T17:33:11.734" v="1571" actId="20577"/>
          <ac:spMkLst>
            <pc:docMk/>
            <pc:sldMk cId="1078706337" sldId="258"/>
            <ac:spMk id="7" creationId="{87E6BA23-0D4E-4564-AF2B-BB9B234E334A}"/>
          </ac:spMkLst>
        </pc:spChg>
        <pc:spChg chg="add del">
          <ac:chgData name="Lautaro Cella" userId="69ec7402-2e92-48a3-b77b-f8391868688b" providerId="ADAL" clId="{40B3DAE2-4830-49CC-8615-3904D27CA134}" dt="2020-12-09T17:02:20.552" v="1147" actId="26606"/>
          <ac:spMkLst>
            <pc:docMk/>
            <pc:sldMk cId="1078706337" sldId="258"/>
            <ac:spMk id="12" creationId="{597649B1-EA54-4416-AAFC-FF408060C306}"/>
          </ac:spMkLst>
        </pc:spChg>
        <pc:picChg chg="add mod">
          <ac:chgData name="Lautaro Cella" userId="69ec7402-2e92-48a3-b77b-f8391868688b" providerId="ADAL" clId="{40B3DAE2-4830-49CC-8615-3904D27CA134}" dt="2020-12-09T17:03:13.518" v="1279" actId="1035"/>
          <ac:picMkLst>
            <pc:docMk/>
            <pc:sldMk cId="1078706337" sldId="258"/>
            <ac:picMk id="3" creationId="{8ED36432-3165-487A-A50A-E8F4E76F4930}"/>
          </ac:picMkLst>
        </pc:picChg>
        <pc:picChg chg="add del mod">
          <ac:chgData name="Lautaro Cella" userId="69ec7402-2e92-48a3-b77b-f8391868688b" providerId="ADAL" clId="{40B3DAE2-4830-49CC-8615-3904D27CA134}" dt="2020-12-09T16:58:34.439" v="1144" actId="478"/>
          <ac:picMkLst>
            <pc:docMk/>
            <pc:sldMk cId="1078706337" sldId="258"/>
            <ac:picMk id="6" creationId="{B4EBB306-BAD2-4030-BD06-2ECC5B4795FD}"/>
          </ac:picMkLst>
        </pc:picChg>
        <pc:picChg chg="add del mod">
          <ac:chgData name="Lautaro Cella" userId="69ec7402-2e92-48a3-b77b-f8391868688b" providerId="ADAL" clId="{40B3DAE2-4830-49CC-8615-3904D27CA134}" dt="2020-12-09T15:38:10.421" v="619" actId="478"/>
          <ac:picMkLst>
            <pc:docMk/>
            <pc:sldMk cId="1078706337" sldId="258"/>
            <ac:picMk id="8" creationId="{2056EDFE-F537-43C1-8001-E48A7FF1C1EB}"/>
          </ac:picMkLst>
        </pc:picChg>
      </pc:sldChg>
      <pc:sldChg chg="add del">
        <pc:chgData name="Lautaro Cella" userId="69ec7402-2e92-48a3-b77b-f8391868688b" providerId="ADAL" clId="{40B3DAE2-4830-49CC-8615-3904D27CA134}" dt="2020-12-09T14:54:22.864" v="1"/>
        <pc:sldMkLst>
          <pc:docMk/>
          <pc:sldMk cId="2908271681" sldId="258"/>
        </pc:sldMkLst>
      </pc:sldChg>
      <pc:sldChg chg="modSp add del ord">
        <pc:chgData name="Lautaro Cella" userId="69ec7402-2e92-48a3-b77b-f8391868688b" providerId="ADAL" clId="{40B3DAE2-4830-49CC-8615-3904D27CA134}" dt="2020-12-09T15:41:04.349" v="756" actId="2696"/>
        <pc:sldMkLst>
          <pc:docMk/>
          <pc:sldMk cId="3430884065" sldId="259"/>
        </pc:sldMkLst>
        <pc:spChg chg="mod">
          <ac:chgData name="Lautaro Cella" userId="69ec7402-2e92-48a3-b77b-f8391868688b" providerId="ADAL" clId="{40B3DAE2-4830-49CC-8615-3904D27CA134}" dt="2020-12-09T15:29:59.685" v="502" actId="20577"/>
          <ac:spMkLst>
            <pc:docMk/>
            <pc:sldMk cId="3430884065" sldId="259"/>
            <ac:spMk id="2" creationId="{393C65CB-CA08-4403-B940-931D4844DBDE}"/>
          </ac:spMkLst>
        </pc:spChg>
        <pc:spChg chg="mod">
          <ac:chgData name="Lautaro Cella" userId="69ec7402-2e92-48a3-b77b-f8391868688b" providerId="ADAL" clId="{40B3DAE2-4830-49CC-8615-3904D27CA134}" dt="2020-12-09T15:32:10.814" v="603" actId="1036"/>
          <ac:spMkLst>
            <pc:docMk/>
            <pc:sldMk cId="3430884065" sldId="259"/>
            <ac:spMk id="3" creationId="{DFF1F4ED-CC2C-4FA0-88CB-138A84C9AA1B}"/>
          </ac:spMkLst>
        </pc:spChg>
      </pc:sldChg>
      <pc:sldChg chg="modSp add ord">
        <pc:chgData name="Lautaro Cella" userId="69ec7402-2e92-48a3-b77b-f8391868688b" providerId="ADAL" clId="{40B3DAE2-4830-49CC-8615-3904D27CA134}" dt="2020-12-09T16:40:49.549" v="1100" actId="20577"/>
        <pc:sldMkLst>
          <pc:docMk/>
          <pc:sldMk cId="1504884377" sldId="260"/>
        </pc:sldMkLst>
        <pc:spChg chg="mod">
          <ac:chgData name="Lautaro Cella" userId="69ec7402-2e92-48a3-b77b-f8391868688b" providerId="ADAL" clId="{40B3DAE2-4830-49CC-8615-3904D27CA134}" dt="2020-12-09T15:40:42.575" v="696" actId="20577"/>
          <ac:spMkLst>
            <pc:docMk/>
            <pc:sldMk cId="1504884377" sldId="260"/>
            <ac:spMk id="2" creationId="{393C65CB-CA08-4403-B940-931D4844DBDE}"/>
          </ac:spMkLst>
        </pc:spChg>
        <pc:spChg chg="mod">
          <ac:chgData name="Lautaro Cella" userId="69ec7402-2e92-48a3-b77b-f8391868688b" providerId="ADAL" clId="{40B3DAE2-4830-49CC-8615-3904D27CA134}" dt="2020-12-09T16:40:49.549" v="1100" actId="20577"/>
          <ac:spMkLst>
            <pc:docMk/>
            <pc:sldMk cId="1504884377" sldId="260"/>
            <ac:spMk id="3" creationId="{DFF1F4ED-CC2C-4FA0-88CB-138A84C9AA1B}"/>
          </ac:spMkLst>
        </pc:spChg>
      </pc:sldChg>
      <pc:sldChg chg="addSp delSp modSp add mod setBg">
        <pc:chgData name="Lautaro Cella" userId="69ec7402-2e92-48a3-b77b-f8391868688b" providerId="ADAL" clId="{40B3DAE2-4830-49CC-8615-3904D27CA134}" dt="2020-12-09T17:03:33.240" v="1286" actId="11529"/>
        <pc:sldMkLst>
          <pc:docMk/>
          <pc:sldMk cId="291228120" sldId="261"/>
        </pc:sldMkLst>
        <pc:spChg chg="mod">
          <ac:chgData name="Lautaro Cella" userId="69ec7402-2e92-48a3-b77b-f8391868688b" providerId="ADAL" clId="{40B3DAE2-4830-49CC-8615-3904D27CA134}" dt="2020-12-09T16:36:31.909" v="1063" actId="20577"/>
          <ac:spMkLst>
            <pc:docMk/>
            <pc:sldMk cId="291228120" sldId="261"/>
            <ac:spMk id="2" creationId="{393C65CB-CA08-4403-B940-931D4844DBDE}"/>
          </ac:spMkLst>
        </pc:spChg>
        <pc:spChg chg="add mod">
          <ac:chgData name="Lautaro Cella" userId="69ec7402-2e92-48a3-b77b-f8391868688b" providerId="ADAL" clId="{40B3DAE2-4830-49CC-8615-3904D27CA134}" dt="2020-12-09T17:03:33.240" v="1286" actId="11529"/>
          <ac:spMkLst>
            <pc:docMk/>
            <pc:sldMk cId="291228120" sldId="261"/>
            <ac:spMk id="5" creationId="{63D3E0CC-4CA2-4B66-93F3-F3BB2D1F3EFD}"/>
          </ac:spMkLst>
        </pc:spChg>
        <pc:spChg chg="del mod">
          <ac:chgData name="Lautaro Cella" userId="69ec7402-2e92-48a3-b77b-f8391868688b" providerId="ADAL" clId="{40B3DAE2-4830-49CC-8615-3904D27CA134}" dt="2020-12-09T15:38:59.956" v="651"/>
          <ac:spMkLst>
            <pc:docMk/>
            <pc:sldMk cId="291228120" sldId="261"/>
            <ac:spMk id="7" creationId="{87E6BA23-0D4E-4564-AF2B-BB9B234E334A}"/>
          </ac:spMkLst>
        </pc:spChg>
        <pc:spChg chg="add del">
          <ac:chgData name="Lautaro Cella" userId="69ec7402-2e92-48a3-b77b-f8391868688b" providerId="ADAL" clId="{40B3DAE2-4830-49CC-8615-3904D27CA134}" dt="2020-12-09T16:31:07.460" v="1004" actId="26606"/>
          <ac:spMkLst>
            <pc:docMk/>
            <pc:sldMk cId="291228120" sldId="261"/>
            <ac:spMk id="13" creationId="{925474FA-D1AB-44FA-B3C6-06893E79923F}"/>
          </ac:spMkLst>
        </pc:spChg>
        <pc:spChg chg="add del">
          <ac:chgData name="Lautaro Cella" userId="69ec7402-2e92-48a3-b77b-f8391868688b" providerId="ADAL" clId="{40B3DAE2-4830-49CC-8615-3904D27CA134}" dt="2020-12-09T16:31:07.460" v="1004" actId="26606"/>
          <ac:spMkLst>
            <pc:docMk/>
            <pc:sldMk cId="291228120" sldId="261"/>
            <ac:spMk id="15" creationId="{D6887B88-D39C-4236-B64C-7EE28DB7CDFC}"/>
          </ac:spMkLst>
        </pc:spChg>
        <pc:grpChg chg="add del">
          <ac:chgData name="Lautaro Cella" userId="69ec7402-2e92-48a3-b77b-f8391868688b" providerId="ADAL" clId="{40B3DAE2-4830-49CC-8615-3904D27CA134}" dt="2020-12-09T16:31:07.460" v="1004" actId="26606"/>
          <ac:grpSpMkLst>
            <pc:docMk/>
            <pc:sldMk cId="291228120" sldId="261"/>
            <ac:grpSpMk id="9" creationId="{57500303-A207-4812-BEB9-51E132FEB73F}"/>
          </ac:grpSpMkLst>
        </pc:grpChg>
        <pc:picChg chg="add mod">
          <ac:chgData name="Lautaro Cella" userId="69ec7402-2e92-48a3-b77b-f8391868688b" providerId="ADAL" clId="{40B3DAE2-4830-49CC-8615-3904D27CA134}" dt="2020-12-09T17:03:22.052" v="1285" actId="1076"/>
          <ac:picMkLst>
            <pc:docMk/>
            <pc:sldMk cId="291228120" sldId="261"/>
            <ac:picMk id="3" creationId="{C4C90A82-AF6B-49E2-8689-92D8ACCE3D50}"/>
          </ac:picMkLst>
        </pc:picChg>
        <pc:picChg chg="add mod">
          <ac:chgData name="Lautaro Cella" userId="69ec7402-2e92-48a3-b77b-f8391868688b" providerId="ADAL" clId="{40B3DAE2-4830-49CC-8615-3904D27CA134}" dt="2020-12-09T17:03:19.762" v="1284" actId="1038"/>
          <ac:picMkLst>
            <pc:docMk/>
            <pc:sldMk cId="291228120" sldId="261"/>
            <ac:picMk id="4" creationId="{E9D685E1-1E2D-49A1-B055-942376BB08F2}"/>
          </ac:picMkLst>
        </pc:picChg>
        <pc:picChg chg="del">
          <ac:chgData name="Lautaro Cella" userId="69ec7402-2e92-48a3-b77b-f8391868688b" providerId="ADAL" clId="{40B3DAE2-4830-49CC-8615-3904D27CA134}" dt="2020-12-09T15:39:24.279" v="652" actId="478"/>
          <ac:picMkLst>
            <pc:docMk/>
            <pc:sldMk cId="291228120" sldId="261"/>
            <ac:picMk id="6" creationId="{B4EBB306-BAD2-4030-BD06-2ECC5B4795FD}"/>
          </ac:picMkLst>
        </pc:picChg>
      </pc:sldChg>
      <pc:sldChg chg="addSp delSp modSp add del">
        <pc:chgData name="Lautaro Cella" userId="69ec7402-2e92-48a3-b77b-f8391868688b" providerId="ADAL" clId="{40B3DAE2-4830-49CC-8615-3904D27CA134}" dt="2020-12-09T15:48:20.887" v="896" actId="2696"/>
        <pc:sldMkLst>
          <pc:docMk/>
          <pc:sldMk cId="3012194548" sldId="262"/>
        </pc:sldMkLst>
        <pc:spChg chg="del">
          <ac:chgData name="Lautaro Cella" userId="69ec7402-2e92-48a3-b77b-f8391868688b" providerId="ADAL" clId="{40B3DAE2-4830-49CC-8615-3904D27CA134}" dt="2020-12-09T15:45:32.989" v="789" actId="478"/>
          <ac:spMkLst>
            <pc:docMk/>
            <pc:sldMk cId="3012194548" sldId="262"/>
            <ac:spMk id="2" creationId="{DB5C5851-E104-476C-8AF5-8AD0F23648F0}"/>
          </ac:spMkLst>
        </pc:spChg>
        <pc:spChg chg="del">
          <ac:chgData name="Lautaro Cella" userId="69ec7402-2e92-48a3-b77b-f8391868688b" providerId="ADAL" clId="{40B3DAE2-4830-49CC-8615-3904D27CA134}" dt="2020-12-09T15:42:14.762" v="758" actId="478"/>
          <ac:spMkLst>
            <pc:docMk/>
            <pc:sldMk cId="3012194548" sldId="262"/>
            <ac:spMk id="3" creationId="{DC0C0096-6BB2-4928-A2D2-272A39E27A4B}"/>
          </ac:spMkLst>
        </pc:spChg>
        <pc:spChg chg="add del">
          <ac:chgData name="Lautaro Cella" userId="69ec7402-2e92-48a3-b77b-f8391868688b" providerId="ADAL" clId="{40B3DAE2-4830-49CC-8615-3904D27CA134}" dt="2020-12-09T15:48:18.161" v="895"/>
          <ac:spMkLst>
            <pc:docMk/>
            <pc:sldMk cId="3012194548" sldId="262"/>
            <ac:spMk id="6" creationId="{34CA2DE3-CA21-4FE6-A0EB-35720D865B34}"/>
          </ac:spMkLst>
        </pc:spChg>
        <pc:picChg chg="add mod">
          <ac:chgData name="Lautaro Cella" userId="69ec7402-2e92-48a3-b77b-f8391868688b" providerId="ADAL" clId="{40B3DAE2-4830-49CC-8615-3904D27CA134}" dt="2020-12-09T15:46:02.774" v="798" actId="1076"/>
          <ac:picMkLst>
            <pc:docMk/>
            <pc:sldMk cId="3012194548" sldId="262"/>
            <ac:picMk id="5" creationId="{F4542591-F437-4DAE-95B9-17C13A25F777}"/>
          </ac:picMkLst>
        </pc:picChg>
      </pc:sldChg>
      <pc:sldChg chg="addSp delSp modSp add del">
        <pc:chgData name="Lautaro Cella" userId="69ec7402-2e92-48a3-b77b-f8391868688b" providerId="ADAL" clId="{40B3DAE2-4830-49CC-8615-3904D27CA134}" dt="2020-12-09T15:48:22.955" v="897" actId="2696"/>
        <pc:sldMkLst>
          <pc:docMk/>
          <pc:sldMk cId="751530024" sldId="263"/>
        </pc:sldMkLst>
        <pc:spChg chg="del">
          <ac:chgData name="Lautaro Cella" userId="69ec7402-2e92-48a3-b77b-f8391868688b" providerId="ADAL" clId="{40B3DAE2-4830-49CC-8615-3904D27CA134}" dt="2020-12-09T15:42:22.981" v="761" actId="478"/>
          <ac:spMkLst>
            <pc:docMk/>
            <pc:sldMk cId="751530024" sldId="263"/>
            <ac:spMk id="2" creationId="{92FAD6FA-9C2F-4920-A8BE-07384ED33BA0}"/>
          </ac:spMkLst>
        </pc:spChg>
        <pc:spChg chg="del">
          <ac:chgData name="Lautaro Cella" userId="69ec7402-2e92-48a3-b77b-f8391868688b" providerId="ADAL" clId="{40B3DAE2-4830-49CC-8615-3904D27CA134}" dt="2020-12-09T15:42:22.061" v="760" actId="478"/>
          <ac:spMkLst>
            <pc:docMk/>
            <pc:sldMk cId="751530024" sldId="263"/>
            <ac:spMk id="3" creationId="{D02B5B64-54B7-405E-A382-A5C2C6EECEC8}"/>
          </ac:spMkLst>
        </pc:spChg>
        <pc:picChg chg="add del mod">
          <ac:chgData name="Lautaro Cella" userId="69ec7402-2e92-48a3-b77b-f8391868688b" providerId="ADAL" clId="{40B3DAE2-4830-49CC-8615-3904D27CA134}" dt="2020-12-09T15:44:53.942" v="782" actId="478"/>
          <ac:picMkLst>
            <pc:docMk/>
            <pc:sldMk cId="751530024" sldId="263"/>
            <ac:picMk id="5" creationId="{0B67E1AF-11DE-415B-A0D3-29FD7FDE3B09}"/>
          </ac:picMkLst>
        </pc:picChg>
        <pc:picChg chg="add mod">
          <ac:chgData name="Lautaro Cella" userId="69ec7402-2e92-48a3-b77b-f8391868688b" providerId="ADAL" clId="{40B3DAE2-4830-49CC-8615-3904D27CA134}" dt="2020-12-09T15:46:14.299" v="800" actId="1076"/>
          <ac:picMkLst>
            <pc:docMk/>
            <pc:sldMk cId="751530024" sldId="263"/>
            <ac:picMk id="7" creationId="{E270DE44-8440-4463-B32A-059529D6331C}"/>
          </ac:picMkLst>
        </pc:picChg>
      </pc:sldChg>
      <pc:sldChg chg="addSp delSp modSp add del">
        <pc:chgData name="Lautaro Cella" userId="69ec7402-2e92-48a3-b77b-f8391868688b" providerId="ADAL" clId="{40B3DAE2-4830-49CC-8615-3904D27CA134}" dt="2020-12-09T16:32:06.373" v="1009" actId="2696"/>
        <pc:sldMkLst>
          <pc:docMk/>
          <pc:sldMk cId="2252339186" sldId="264"/>
        </pc:sldMkLst>
        <pc:spChg chg="mod">
          <ac:chgData name="Lautaro Cella" userId="69ec7402-2e92-48a3-b77b-f8391868688b" providerId="ADAL" clId="{40B3DAE2-4830-49CC-8615-3904D27CA134}" dt="2020-12-09T15:48:12.772" v="893" actId="20577"/>
          <ac:spMkLst>
            <pc:docMk/>
            <pc:sldMk cId="2252339186" sldId="264"/>
            <ac:spMk id="2" creationId="{5B56B7A4-6994-4BFA-B9CD-AE28DA4E77D4}"/>
          </ac:spMkLst>
        </pc:spChg>
        <pc:spChg chg="del mod">
          <ac:chgData name="Lautaro Cella" userId="69ec7402-2e92-48a3-b77b-f8391868688b" providerId="ADAL" clId="{40B3DAE2-4830-49CC-8615-3904D27CA134}" dt="2020-12-09T15:47:16.511" v="840" actId="478"/>
          <ac:spMkLst>
            <pc:docMk/>
            <pc:sldMk cId="2252339186" sldId="264"/>
            <ac:spMk id="3" creationId="{7AF4C819-02ED-43AB-94AB-8F1526A375E2}"/>
          </ac:spMkLst>
        </pc:spChg>
        <pc:picChg chg="add mod">
          <ac:chgData name="Lautaro Cella" userId="69ec7402-2e92-48a3-b77b-f8391868688b" providerId="ADAL" clId="{40B3DAE2-4830-49CC-8615-3904D27CA134}" dt="2020-12-09T15:47:25.087" v="843" actId="1076"/>
          <ac:picMkLst>
            <pc:docMk/>
            <pc:sldMk cId="2252339186" sldId="264"/>
            <ac:picMk id="4" creationId="{5E05ADA3-49F0-4F16-8F2E-F42E90E54E2A}"/>
          </ac:picMkLst>
        </pc:picChg>
      </pc:sldChg>
      <pc:sldChg chg="addSp delSp modSp add del mod setBg setClrOvrMap">
        <pc:chgData name="Lautaro Cella" userId="69ec7402-2e92-48a3-b77b-f8391868688b" providerId="ADAL" clId="{40B3DAE2-4830-49CC-8615-3904D27CA134}" dt="2020-12-09T16:35:56.208" v="1050" actId="2696"/>
        <pc:sldMkLst>
          <pc:docMk/>
          <pc:sldMk cId="2471560659" sldId="265"/>
        </pc:sldMkLst>
        <pc:spChg chg="mod ord">
          <ac:chgData name="Lautaro Cella" userId="69ec7402-2e92-48a3-b77b-f8391868688b" providerId="ADAL" clId="{40B3DAE2-4830-49CC-8615-3904D27CA134}" dt="2020-12-09T15:49:35.537" v="925" actId="26606"/>
          <ac:spMkLst>
            <pc:docMk/>
            <pc:sldMk cId="2471560659" sldId="265"/>
            <ac:spMk id="2" creationId="{92446DED-C05E-4B13-B560-8DA22EACC13B}"/>
          </ac:spMkLst>
        </pc:spChg>
        <pc:spChg chg="del">
          <ac:chgData name="Lautaro Cella" userId="69ec7402-2e92-48a3-b77b-f8391868688b" providerId="ADAL" clId="{40B3DAE2-4830-49CC-8615-3904D27CA134}" dt="2020-12-09T15:48:48.369" v="914" actId="478"/>
          <ac:spMkLst>
            <pc:docMk/>
            <pc:sldMk cId="2471560659" sldId="265"/>
            <ac:spMk id="3" creationId="{81B470AC-F03D-4633-BB1E-104EC0FA5CD6}"/>
          </ac:spMkLst>
        </pc:spChg>
        <pc:spChg chg="add del">
          <ac:chgData name="Lautaro Cella" userId="69ec7402-2e92-48a3-b77b-f8391868688b" providerId="ADAL" clId="{40B3DAE2-4830-49CC-8615-3904D27CA134}" dt="2020-12-09T15:49:27.059" v="921" actId="26606"/>
          <ac:spMkLst>
            <pc:docMk/>
            <pc:sldMk cId="2471560659" sldId="265"/>
            <ac:spMk id="14" creationId="{1E954AF0-B5CC-4A16-ACDA-675B5694F2C8}"/>
          </ac:spMkLst>
        </pc:spChg>
        <pc:spChg chg="add del">
          <ac:chgData name="Lautaro Cella" userId="69ec7402-2e92-48a3-b77b-f8391868688b" providerId="ADAL" clId="{40B3DAE2-4830-49CC-8615-3904D27CA134}" dt="2020-12-09T15:49:27.059" v="921" actId="26606"/>
          <ac:spMkLst>
            <pc:docMk/>
            <pc:sldMk cId="2471560659" sldId="265"/>
            <ac:spMk id="16" creationId="{325322DD-3792-4947-A96A-1B6D9D786960}"/>
          </ac:spMkLst>
        </pc:spChg>
        <pc:spChg chg="add del">
          <ac:chgData name="Lautaro Cella" userId="69ec7402-2e92-48a3-b77b-f8391868688b" providerId="ADAL" clId="{40B3DAE2-4830-49CC-8615-3904D27CA134}" dt="2020-12-09T15:49:31.517" v="923" actId="26606"/>
          <ac:spMkLst>
            <pc:docMk/>
            <pc:sldMk cId="2471560659" sldId="265"/>
            <ac:spMk id="18" creationId="{0817DDF7-06E9-4C7C-84DF-2240A653602C}"/>
          </ac:spMkLst>
        </pc:spChg>
        <pc:spChg chg="add del">
          <ac:chgData name="Lautaro Cella" userId="69ec7402-2e92-48a3-b77b-f8391868688b" providerId="ADAL" clId="{40B3DAE2-4830-49CC-8615-3904D27CA134}" dt="2020-12-09T15:49:31.517" v="923" actId="26606"/>
          <ac:spMkLst>
            <pc:docMk/>
            <pc:sldMk cId="2471560659" sldId="265"/>
            <ac:spMk id="20" creationId="{7C04FA5E-9397-403D-8733-45505DDB1488}"/>
          </ac:spMkLst>
        </pc:spChg>
        <pc:spChg chg="add del">
          <ac:chgData name="Lautaro Cella" userId="69ec7402-2e92-48a3-b77b-f8391868688b" providerId="ADAL" clId="{40B3DAE2-4830-49CC-8615-3904D27CA134}" dt="2020-12-09T15:49:31.517" v="923" actId="26606"/>
          <ac:spMkLst>
            <pc:docMk/>
            <pc:sldMk cId="2471560659" sldId="265"/>
            <ac:spMk id="21" creationId="{09E1F823-C239-4ACC-923A-5C958E00E207}"/>
          </ac:spMkLst>
        </pc:spChg>
        <pc:spChg chg="add del">
          <ac:chgData name="Lautaro Cella" userId="69ec7402-2e92-48a3-b77b-f8391868688b" providerId="ADAL" clId="{40B3DAE2-4830-49CC-8615-3904D27CA134}" dt="2020-12-09T15:49:35.537" v="925" actId="26606"/>
          <ac:spMkLst>
            <pc:docMk/>
            <pc:sldMk cId="2471560659" sldId="265"/>
            <ac:spMk id="24" creationId="{1003852C-CA3A-4254-ABB6-2290D3060941}"/>
          </ac:spMkLst>
        </pc:spChg>
        <pc:spChg chg="add del">
          <ac:chgData name="Lautaro Cella" userId="69ec7402-2e92-48a3-b77b-f8391868688b" providerId="ADAL" clId="{40B3DAE2-4830-49CC-8615-3904D27CA134}" dt="2020-12-09T15:49:35.537" v="925" actId="26606"/>
          <ac:spMkLst>
            <pc:docMk/>
            <pc:sldMk cId="2471560659" sldId="265"/>
            <ac:spMk id="25" creationId="{2F11CF96-B71B-4294-A1EF-00CE7388DC40}"/>
          </ac:spMkLst>
        </pc:spChg>
        <pc:grpChg chg="add del">
          <ac:chgData name="Lautaro Cella" userId="69ec7402-2e92-48a3-b77b-f8391868688b" providerId="ADAL" clId="{40B3DAE2-4830-49CC-8615-3904D27CA134}" dt="2020-12-09T15:49:27.059" v="921" actId="26606"/>
          <ac:grpSpMkLst>
            <pc:docMk/>
            <pc:sldMk cId="2471560659" sldId="265"/>
            <ac:grpSpMk id="10" creationId="{449BC34D-9C23-4D6D-8213-1F471AF85B3F}"/>
          </ac:grpSpMkLst>
        </pc:grpChg>
        <pc:grpChg chg="add del">
          <ac:chgData name="Lautaro Cella" userId="69ec7402-2e92-48a3-b77b-f8391868688b" providerId="ADAL" clId="{40B3DAE2-4830-49CC-8615-3904D27CA134}" dt="2020-12-09T15:49:31.517" v="923" actId="26606"/>
          <ac:grpSpMkLst>
            <pc:docMk/>
            <pc:sldMk cId="2471560659" sldId="265"/>
            <ac:grpSpMk id="19" creationId="{9D9D6BF1-DFF2-4526-9D13-BF339D8C4163}"/>
          </ac:grpSpMkLst>
        </pc:grpChg>
        <pc:grpChg chg="add del">
          <ac:chgData name="Lautaro Cella" userId="69ec7402-2e92-48a3-b77b-f8391868688b" providerId="ADAL" clId="{40B3DAE2-4830-49CC-8615-3904D27CA134}" dt="2020-12-09T15:49:35.537" v="925" actId="26606"/>
          <ac:grpSpMkLst>
            <pc:docMk/>
            <pc:sldMk cId="2471560659" sldId="265"/>
            <ac:grpSpMk id="23" creationId="{9D9D6BF1-DFF2-4526-9D13-BF339D8C4163}"/>
          </ac:grpSpMkLst>
        </pc:grpChg>
        <pc:picChg chg="add mod">
          <ac:chgData name="Lautaro Cella" userId="69ec7402-2e92-48a3-b77b-f8391868688b" providerId="ADAL" clId="{40B3DAE2-4830-49CC-8615-3904D27CA134}" dt="2020-12-09T16:15:08.385" v="945" actId="1076"/>
          <ac:picMkLst>
            <pc:docMk/>
            <pc:sldMk cId="2471560659" sldId="265"/>
            <ac:picMk id="4" creationId="{4D7818E0-95DF-4F55-B3CE-88413F1BFF3D}"/>
          </ac:picMkLst>
        </pc:picChg>
        <pc:picChg chg="add del mod">
          <ac:chgData name="Lautaro Cella" userId="69ec7402-2e92-48a3-b77b-f8391868688b" providerId="ADAL" clId="{40B3DAE2-4830-49CC-8615-3904D27CA134}" dt="2020-12-09T16:14:46.769" v="939" actId="478"/>
          <ac:picMkLst>
            <pc:docMk/>
            <pc:sldMk cId="2471560659" sldId="265"/>
            <ac:picMk id="5" creationId="{BA168045-BE10-4641-A80E-44A293BB6EF9}"/>
          </ac:picMkLst>
        </pc:picChg>
      </pc:sldChg>
      <pc:sldChg chg="addSp delSp modSp add">
        <pc:chgData name="Lautaro Cella" userId="69ec7402-2e92-48a3-b77b-f8391868688b" providerId="ADAL" clId="{40B3DAE2-4830-49CC-8615-3904D27CA134}" dt="2020-12-09T17:16:54.354" v="1402" actId="1076"/>
        <pc:sldMkLst>
          <pc:docMk/>
          <pc:sldMk cId="3200874939" sldId="266"/>
        </pc:sldMkLst>
        <pc:spChg chg="mod">
          <ac:chgData name="Lautaro Cella" userId="69ec7402-2e92-48a3-b77b-f8391868688b" providerId="ADAL" clId="{40B3DAE2-4830-49CC-8615-3904D27CA134}" dt="2020-12-09T17:16:54.354" v="1402" actId="1076"/>
          <ac:spMkLst>
            <pc:docMk/>
            <pc:sldMk cId="3200874939" sldId="266"/>
            <ac:spMk id="2" creationId="{1055067E-90BD-43C9-B9AC-3846BB034460}"/>
          </ac:spMkLst>
        </pc:spChg>
        <pc:spChg chg="del">
          <ac:chgData name="Lautaro Cella" userId="69ec7402-2e92-48a3-b77b-f8391868688b" providerId="ADAL" clId="{40B3DAE2-4830-49CC-8615-3904D27CA134}" dt="2020-12-09T15:48:52.226" v="915" actId="478"/>
          <ac:spMkLst>
            <pc:docMk/>
            <pc:sldMk cId="3200874939" sldId="266"/>
            <ac:spMk id="3" creationId="{57F60001-3961-4EC7-A65C-60BDD8285D87}"/>
          </ac:spMkLst>
        </pc:spChg>
        <pc:picChg chg="add mod">
          <ac:chgData name="Lautaro Cella" userId="69ec7402-2e92-48a3-b77b-f8391868688b" providerId="ADAL" clId="{40B3DAE2-4830-49CC-8615-3904D27CA134}" dt="2020-12-09T15:50:19.846" v="936" actId="1076"/>
          <ac:picMkLst>
            <pc:docMk/>
            <pc:sldMk cId="3200874939" sldId="266"/>
            <ac:picMk id="5" creationId="{0132ADFE-9BCD-4E68-B662-03FCA53C33E6}"/>
          </ac:picMkLst>
        </pc:picChg>
      </pc:sldChg>
      <pc:sldChg chg="addSp delSp modSp add del mod setBg">
        <pc:chgData name="Lautaro Cella" userId="69ec7402-2e92-48a3-b77b-f8391868688b" providerId="ADAL" clId="{40B3DAE2-4830-49CC-8615-3904D27CA134}" dt="2020-12-09T17:17:08.711" v="1412" actId="1036"/>
        <pc:sldMkLst>
          <pc:docMk/>
          <pc:sldMk cId="2784212603" sldId="267"/>
        </pc:sldMkLst>
        <pc:spChg chg="del mod">
          <ac:chgData name="Lautaro Cella" userId="69ec7402-2e92-48a3-b77b-f8391868688b" providerId="ADAL" clId="{40B3DAE2-4830-49CC-8615-3904D27CA134}" dt="2020-12-09T16:37:02.933" v="1070" actId="478"/>
          <ac:spMkLst>
            <pc:docMk/>
            <pc:sldMk cId="2784212603" sldId="267"/>
            <ac:spMk id="2" creationId="{92446DED-C05E-4B13-B560-8DA22EACC13B}"/>
          </ac:spMkLst>
        </pc:spChg>
        <pc:spChg chg="add del mod">
          <ac:chgData name="Lautaro Cella" userId="69ec7402-2e92-48a3-b77b-f8391868688b" providerId="ADAL" clId="{40B3DAE2-4830-49CC-8615-3904D27CA134}" dt="2020-12-09T16:37:04.417" v="1071" actId="478"/>
          <ac:spMkLst>
            <pc:docMk/>
            <pc:sldMk cId="2784212603" sldId="267"/>
            <ac:spMk id="7" creationId="{FB8BDB2C-B96D-4C93-B50F-B20D86EAA243}"/>
          </ac:spMkLst>
        </pc:spChg>
        <pc:spChg chg="add del">
          <ac:chgData name="Lautaro Cella" userId="69ec7402-2e92-48a3-b77b-f8391868688b" providerId="ADAL" clId="{40B3DAE2-4830-49CC-8615-3904D27CA134}" dt="2020-12-09T16:24:58.424" v="995" actId="26606"/>
          <ac:spMkLst>
            <pc:docMk/>
            <pc:sldMk cId="2784212603" sldId="267"/>
            <ac:spMk id="14" creationId="{7BB74091-09FE-44AF-8325-7FE6E175F727}"/>
          </ac:spMkLst>
        </pc:spChg>
        <pc:spChg chg="add del">
          <ac:chgData name="Lautaro Cella" userId="69ec7402-2e92-48a3-b77b-f8391868688b" providerId="ADAL" clId="{40B3DAE2-4830-49CC-8615-3904D27CA134}" dt="2020-12-09T16:24:58.424" v="995" actId="26606"/>
          <ac:spMkLst>
            <pc:docMk/>
            <pc:sldMk cId="2784212603" sldId="267"/>
            <ac:spMk id="16" creationId="{0F30CCEB-94C4-4F72-BA5A-9CEA853022DA}"/>
          </ac:spMkLst>
        </pc:spChg>
        <pc:spChg chg="add del">
          <ac:chgData name="Lautaro Cella" userId="69ec7402-2e92-48a3-b77b-f8391868688b" providerId="ADAL" clId="{40B3DAE2-4830-49CC-8615-3904D27CA134}" dt="2020-12-09T16:24:58.424" v="995" actId="26606"/>
          <ac:spMkLst>
            <pc:docMk/>
            <pc:sldMk cId="2784212603" sldId="267"/>
            <ac:spMk id="18" creationId="{0DE1A94F-CC8B-4954-97A7-ADD4F300D647}"/>
          </ac:spMkLst>
        </pc:spChg>
        <pc:grpChg chg="add del">
          <ac:chgData name="Lautaro Cella" userId="69ec7402-2e92-48a3-b77b-f8391868688b" providerId="ADAL" clId="{40B3DAE2-4830-49CC-8615-3904D27CA134}" dt="2020-12-09T16:24:58.424" v="995" actId="26606"/>
          <ac:grpSpMkLst>
            <pc:docMk/>
            <pc:sldMk cId="2784212603" sldId="267"/>
            <ac:grpSpMk id="10" creationId="{9D9D6BF1-DFF2-4526-9D13-BF339D8C4163}"/>
          </ac:grpSpMkLst>
        </pc:grpChg>
        <pc:picChg chg="del">
          <ac:chgData name="Lautaro Cella" userId="69ec7402-2e92-48a3-b77b-f8391868688b" providerId="ADAL" clId="{40B3DAE2-4830-49CC-8615-3904D27CA134}" dt="2020-12-09T16:24:42.392" v="990" actId="478"/>
          <ac:picMkLst>
            <pc:docMk/>
            <pc:sldMk cId="2784212603" sldId="267"/>
            <ac:picMk id="4" creationId="{4D7818E0-95DF-4F55-B3CE-88413F1BFF3D}"/>
          </ac:picMkLst>
        </pc:picChg>
        <pc:picChg chg="add mod">
          <ac:chgData name="Lautaro Cella" userId="69ec7402-2e92-48a3-b77b-f8391868688b" providerId="ADAL" clId="{40B3DAE2-4830-49CC-8615-3904D27CA134}" dt="2020-12-09T17:17:02.250" v="1405" actId="1036"/>
          <ac:picMkLst>
            <pc:docMk/>
            <pc:sldMk cId="2784212603" sldId="267"/>
            <ac:picMk id="5" creationId="{AB08DBB3-8A8A-4170-AA7B-3E8F18AAB545}"/>
          </ac:picMkLst>
        </pc:picChg>
        <pc:picChg chg="add mod">
          <ac:chgData name="Lautaro Cella" userId="69ec7402-2e92-48a3-b77b-f8391868688b" providerId="ADAL" clId="{40B3DAE2-4830-49CC-8615-3904D27CA134}" dt="2020-12-09T17:17:08.711" v="1412" actId="1036"/>
          <ac:picMkLst>
            <pc:docMk/>
            <pc:sldMk cId="2784212603" sldId="267"/>
            <ac:picMk id="13" creationId="{235EE28E-625C-4AA8-A30C-386809061EEC}"/>
          </ac:picMkLst>
        </pc:picChg>
      </pc:sldChg>
      <pc:sldChg chg="add del">
        <pc:chgData name="Lautaro Cella" userId="69ec7402-2e92-48a3-b77b-f8391868688b" providerId="ADAL" clId="{40B3DAE2-4830-49CC-8615-3904D27CA134}" dt="2020-12-09T16:35:53.923" v="1049" actId="2696"/>
        <pc:sldMkLst>
          <pc:docMk/>
          <pc:sldMk cId="170234252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169252-D7A8-4166-A2D3-2BB6412DB0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Party discipline in brazil’s chamber of deputies 2002-2020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B42E88-33BF-4326-8E6E-9A20236F98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Franklin Gothic Book (Cuerpo)"/>
              </a:rPr>
              <a:t>PLSC 31101 Final Project</a:t>
            </a:r>
          </a:p>
          <a:p>
            <a:r>
              <a:rPr lang="en-US" dirty="0"/>
              <a:t>Lautaro Cella</a:t>
            </a:r>
          </a:p>
        </p:txBody>
      </p:sp>
    </p:spTree>
    <p:extLst>
      <p:ext uri="{BB962C8B-B14F-4D97-AF65-F5344CB8AC3E}">
        <p14:creationId xmlns:p14="http://schemas.microsoft.com/office/powerpoint/2010/main" val="4085042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3C65CB-CA08-4403-B940-931D4844D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Brazil’s Chamber of Deputies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F1F4ED-CC2C-4FA0-88CB-138A84C9A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71650"/>
            <a:ext cx="9601200" cy="3581400"/>
          </a:xfrm>
        </p:spPr>
        <p:txBody>
          <a:bodyPr/>
          <a:lstStyle/>
          <a:p>
            <a:r>
              <a:rPr lang="en-US" dirty="0"/>
              <a:t>513 deputies elected by proportional representation to serve 4-year terms</a:t>
            </a:r>
          </a:p>
          <a:p>
            <a:endParaRPr lang="en-US" dirty="0"/>
          </a:p>
          <a:p>
            <a:r>
              <a:rPr lang="en-US" dirty="0"/>
              <a:t>Multi-party system. </a:t>
            </a:r>
          </a:p>
          <a:p>
            <a:endParaRPr lang="en-US" dirty="0"/>
          </a:p>
          <a:p>
            <a:r>
              <a:rPr lang="en-US" dirty="0"/>
              <a:t>Roll call votes: each deputy explicitly chooses an option (Yes, No, Abstain) and all votes are recorded</a:t>
            </a:r>
          </a:p>
          <a:p>
            <a:endParaRPr lang="en-US" dirty="0"/>
          </a:p>
          <a:p>
            <a:r>
              <a:rPr lang="en-US" dirty="0"/>
              <a:t>Rice Index: | percent of YES votes - percent of NO votes |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884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3C65CB-CA08-4403-B940-931D4844D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90525"/>
            <a:ext cx="9601200" cy="1485900"/>
          </a:xfrm>
        </p:spPr>
        <p:txBody>
          <a:bodyPr/>
          <a:lstStyle/>
          <a:p>
            <a:r>
              <a:rPr lang="en-US" dirty="0"/>
              <a:t>Collecting data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7E6BA23-0D4E-4564-AF2B-BB9B234E334A}"/>
              </a:ext>
            </a:extLst>
          </p:cNvPr>
          <p:cNvSpPr/>
          <p:nvPr/>
        </p:nvSpPr>
        <p:spPr>
          <a:xfrm>
            <a:off x="1390650" y="1336715"/>
            <a:ext cx="102489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Create function </a:t>
            </a:r>
            <a:r>
              <a:rPr lang="en-US" dirty="0" err="1"/>
              <a:t>get_csv</a:t>
            </a:r>
            <a:r>
              <a:rPr lang="en-US" dirty="0"/>
              <a:t>() and use </a:t>
            </a:r>
            <a:r>
              <a:rPr lang="en-US" dirty="0" err="1"/>
              <a:t>map_dfr</a:t>
            </a:r>
            <a:r>
              <a:rPr lang="en-US" dirty="0"/>
              <a:t>() to apply function to 2002:2020</a:t>
            </a:r>
          </a:p>
          <a:p>
            <a:endParaRPr lang="en-US" dirty="0"/>
          </a:p>
          <a:p>
            <a:r>
              <a:rPr lang="en-US" dirty="0"/>
              <a:t>‘https://dadosabertos.camara.leg.br/</a:t>
            </a:r>
            <a:r>
              <a:rPr lang="en-US" dirty="0" err="1"/>
              <a:t>arquivos</a:t>
            </a:r>
            <a:r>
              <a:rPr lang="en-US" dirty="0"/>
              <a:t>/</a:t>
            </a:r>
            <a:r>
              <a:rPr lang="en-US" dirty="0" err="1"/>
              <a:t>votacoesVotos</a:t>
            </a:r>
            <a:r>
              <a:rPr lang="en-US" dirty="0"/>
              <a:t>/csv/votacoesVotos-',</a:t>
            </a:r>
            <a:r>
              <a:rPr lang="en-US" b="1" dirty="0">
                <a:solidFill>
                  <a:srgbClr val="FF0000"/>
                </a:solidFill>
              </a:rPr>
              <a:t>u</a:t>
            </a:r>
            <a:r>
              <a:rPr lang="en-US" dirty="0"/>
              <a:t>,'.csv'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ED36432-3165-487A-A50A-E8F4E76F4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935" y="2725103"/>
            <a:ext cx="10702290" cy="368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706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3C65CB-CA08-4403-B940-931D4844D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data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4C90A82-AF6B-49E2-8689-92D8ACCE3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632" y="1853565"/>
            <a:ext cx="3724275" cy="375285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9D685E1-1E2D-49A1-B055-942376BB0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044" y="2171700"/>
            <a:ext cx="6153237" cy="2259013"/>
          </a:xfrm>
          <a:prstGeom prst="rect">
            <a:avLst/>
          </a:prstGeom>
        </p:spPr>
      </p:pic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63D3E0CC-4CA2-4B66-93F3-F3BB2D1F3EFD}"/>
              </a:ext>
            </a:extLst>
          </p:cNvPr>
          <p:cNvSpPr/>
          <p:nvPr/>
        </p:nvSpPr>
        <p:spPr>
          <a:xfrm>
            <a:off x="7172325" y="3301206"/>
            <a:ext cx="819150" cy="9659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8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B08DBB3-8A8A-4170-AA7B-3E8F18AAB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934" y="100009"/>
            <a:ext cx="6142766" cy="3152775"/>
          </a:xfrm>
          <a:prstGeom prst="rect">
            <a:avLst/>
          </a:prstGeom>
        </p:spPr>
      </p:pic>
      <p:pic>
        <p:nvPicPr>
          <p:cNvPr id="13" name="Imagen 1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235EE28E-625C-4AA8-A30C-386809061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934" y="3586159"/>
            <a:ext cx="6142766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212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56B7A4-6994-4BFA-B9CD-AE28DA4E7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Brazilian Legislative Surveys Data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F4C819-02ED-43AB-94AB-8F1526A37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43075"/>
            <a:ext cx="9601200" cy="3581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Do you think that members of Congress should vote with their party or according to their personal beliefs?</a:t>
            </a:r>
          </a:p>
          <a:p>
            <a:pPr marL="0" indent="0">
              <a:buNone/>
            </a:pPr>
            <a:r>
              <a:rPr lang="en-US" dirty="0"/>
              <a:t>0	According to his/her beliefs</a:t>
            </a:r>
          </a:p>
          <a:p>
            <a:pPr marL="0" indent="0">
              <a:buNone/>
            </a:pPr>
            <a:r>
              <a:rPr lang="en-US" dirty="0"/>
              <a:t>1	According to the party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Percentage of surveyed party members who believe that deputies should vote with their party (not according to their beliefs)</a:t>
            </a:r>
          </a:p>
        </p:txBody>
      </p:sp>
    </p:spTree>
    <p:extLst>
      <p:ext uri="{BB962C8B-B14F-4D97-AF65-F5344CB8AC3E}">
        <p14:creationId xmlns:p14="http://schemas.microsoft.com/office/powerpoint/2010/main" val="2819218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5067E-90BD-43C9-B9AC-3846BB034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0" y="504825"/>
            <a:ext cx="9601200" cy="148590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Imagen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0132ADFE-9BCD-4E68-B662-03FCA53C3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797" y="1582763"/>
            <a:ext cx="9410447" cy="482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874939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23C044C49ED441B8D9E4AB398639AA" ma:contentTypeVersion="10" ma:contentTypeDescription="Create a new document." ma:contentTypeScope="" ma:versionID="9459bd373af07695589a51385fa892db">
  <xsd:schema xmlns:xsd="http://www.w3.org/2001/XMLSchema" xmlns:xs="http://www.w3.org/2001/XMLSchema" xmlns:p="http://schemas.microsoft.com/office/2006/metadata/properties" xmlns:ns3="ba0ab158-a072-45a1-acee-ccc977545c9e" targetNamespace="http://schemas.microsoft.com/office/2006/metadata/properties" ma:root="true" ma:fieldsID="a9e3820f8370527234d5dbd1013e27ff" ns3:_="">
    <xsd:import namespace="ba0ab158-a072-45a1-acee-ccc977545c9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0ab158-a072-45a1-acee-ccc977545c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8FDBB66-0812-4B47-960A-A6BD8708838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3643F0D-CB24-404B-953B-A74CBEDC6E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098ADC-3F88-4111-BAF7-1002EB509B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0ab158-a072-45a1-acee-ccc977545c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32</TotalTime>
  <Words>170</Words>
  <Application>Microsoft Office PowerPoint</Application>
  <PresentationFormat>Panorámica</PresentationFormat>
  <Paragraphs>24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Franklin Gothic Book</vt:lpstr>
      <vt:lpstr>Franklin Gothic Book (Cuerpo)</vt:lpstr>
      <vt:lpstr>Wingdings</vt:lpstr>
      <vt:lpstr>Recorte</vt:lpstr>
      <vt:lpstr>Party discipline in brazil’s chamber of deputies 2002-2020</vt:lpstr>
      <vt:lpstr>Brazil’s Chamber of Deputies</vt:lpstr>
      <vt:lpstr>Collecting data</vt:lpstr>
      <vt:lpstr>Cleaning data</vt:lpstr>
      <vt:lpstr>Presentación de PowerPoint</vt:lpstr>
      <vt:lpstr>Brazilian Legislative Surveys Data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Party discipline in brazil’s chamber of deputies 2002-2020</dc:title>
  <dc:creator>Lautaro Cella</dc:creator>
  <cp:lastModifiedBy>Lautaro Cella</cp:lastModifiedBy>
  <cp:revision>1</cp:revision>
  <dcterms:created xsi:type="dcterms:W3CDTF">2020-12-09T14:52:13Z</dcterms:created>
  <dcterms:modified xsi:type="dcterms:W3CDTF">2020-12-09T17:34:00Z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0x010100BE23C044C49ED441B8D9E4AB398639AA</vt:lpwstr>
  </property>
</Properties>
</file>