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Laravel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3 - Eloquent ORM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Guarda o </a:t>
            </a:r>
            <a:r>
              <a:rPr lang="en"/>
              <a:t>actualiza</a:t>
            </a:r>
            <a:r>
              <a:rPr lang="en"/>
              <a:t> una entidad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$prod-&gt;save();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</a:t>
            </a:r>
            <a:r>
              <a:rPr lang="en"/>
              <a:t> una entidad</a:t>
            </a:r>
            <a:endParaRPr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$prod-&gt;delete();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Eloquent</a:t>
            </a:r>
            <a:r>
              <a:rPr lang="en"/>
              <a:t> Relaciones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hasOne</a:t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 que el modelo tiene una entidad asociada</a:t>
            </a:r>
            <a:endParaRPr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User extends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public function phone()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return $this-&gt;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hasOne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('App\Phone');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$phone = User::find(1)-&gt;phone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hasMany</a:t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 que el modelo tiene una lista de entidades</a:t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User extends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public function phones()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return $this-&gt;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hasMany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('App\Phone');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$phones = User::find(1)-&gt;phones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Eloquent query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todos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Product::all();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por id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Product::find(1);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findOrFail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por id o falla</a:t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Product::</a:t>
            </a:r>
            <a:r>
              <a:rPr lang="en"/>
              <a:t>findOrFail</a:t>
            </a:r>
            <a:r>
              <a:rPr lang="en"/>
              <a:t>(1);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 la busqueda</a:t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Product::where('amount', '&gt;', 100)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-&gt;where('active',1)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-&gt;get();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orderBy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</a:t>
            </a:r>
            <a:r>
              <a:rPr lang="en"/>
              <a:t> la busqueda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Product::</a:t>
            </a:r>
            <a:r>
              <a:rPr lang="en"/>
              <a:t>where('active',1)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</a:t>
            </a:r>
            <a:r>
              <a:rPr lang="en"/>
              <a:t>orderBy</a:t>
            </a:r>
            <a:r>
              <a:rPr lang="en"/>
              <a:t>('name',</a:t>
            </a:r>
            <a:r>
              <a:rPr lang="en"/>
              <a:t>'desc'</a:t>
            </a:r>
            <a:r>
              <a:rPr lang="en"/>
              <a:t>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-&gt;get();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/ take</a:t>
            </a:r>
            <a:endParaRPr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Saltea x cantidad y toma x cantidad</a:t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Product::where('active',1)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-&gt;orderBy('name','desc')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-&gt;skip(10)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-&gt;take(10)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-&gt;get();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Eloquent ABM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