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5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798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59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09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611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957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818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233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726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55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3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142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417F-E364-40F7-B6CB-191D995D4DEC}" type="datetimeFigureOut">
              <a:rPr lang="es-AR" smtClean="0"/>
              <a:t>24/9/2024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DC73-6FDD-4581-ADD7-D57EDFF6EC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866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microsoft.com/office/2007/relationships/hdphoto" Target="../media/hdphoto1.wdp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6" y="342884"/>
            <a:ext cx="720000" cy="11077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20" y="342884"/>
            <a:ext cx="720000" cy="109894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047" y="353712"/>
            <a:ext cx="720000" cy="109372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995" y="334124"/>
            <a:ext cx="720000" cy="11077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943" y="356864"/>
            <a:ext cx="720000" cy="109372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138" y="356864"/>
            <a:ext cx="720000" cy="109372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333" y="356864"/>
            <a:ext cx="720000" cy="109372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8036" y="356864"/>
            <a:ext cx="720000" cy="109372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330" y="334124"/>
            <a:ext cx="720000" cy="110424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2473" y="344614"/>
            <a:ext cx="720000" cy="110424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8" y="1678303"/>
            <a:ext cx="720000" cy="1107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40" y="1676298"/>
            <a:ext cx="720000" cy="10989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439" y="1676298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16" y="1669308"/>
            <a:ext cx="720000" cy="1107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501" y="1665750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069" y="1649245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394" y="1739338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901" y="1739338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8870" y="1739338"/>
            <a:ext cx="720000" cy="11042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0628" y="1739338"/>
            <a:ext cx="720000" cy="11042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6" y="3144552"/>
            <a:ext cx="720000" cy="11077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98" y="3148932"/>
            <a:ext cx="720000" cy="10989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101" y="3144552"/>
            <a:ext cx="720000" cy="10937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502" y="3144552"/>
            <a:ext cx="720000" cy="11077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612" y="3154152"/>
            <a:ext cx="720000" cy="10937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452" y="3144552"/>
            <a:ext cx="720000" cy="10937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155" y="3154152"/>
            <a:ext cx="720000" cy="10937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735" y="3154152"/>
            <a:ext cx="720000" cy="10937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9538" y="3146282"/>
            <a:ext cx="720000" cy="11042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0628" y="3154152"/>
            <a:ext cx="720000" cy="11042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6"/>
            </a:solidFill>
          </a:ln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6" y="4653839"/>
            <a:ext cx="720000" cy="11077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98" y="4692284"/>
            <a:ext cx="720000" cy="109894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628" y="4692284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858" y="4673238"/>
            <a:ext cx="720000" cy="11077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940" y="4697504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318" y="4701445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696" y="4750604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4482" y="4791127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0268" y="4771824"/>
            <a:ext cx="720000" cy="110424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6054" y="4791127"/>
            <a:ext cx="720000" cy="110424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85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780" b="1"/>
          <a:stretch/>
        </p:blipFill>
        <p:spPr>
          <a:xfrm>
            <a:off x="852412" y="243840"/>
            <a:ext cx="720000" cy="110248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253365"/>
            <a:ext cx="720000" cy="11024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042" y="255185"/>
            <a:ext cx="720000" cy="110058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806" y="238620"/>
            <a:ext cx="720000" cy="11077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16" y="253365"/>
            <a:ext cx="720000" cy="11024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/>
          <a:srcRect t="810"/>
          <a:stretch/>
        </p:blipFill>
        <p:spPr>
          <a:xfrm>
            <a:off x="5696880" y="258885"/>
            <a:ext cx="720000" cy="109688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8"/>
          <a:srcRect t="561"/>
          <a:stretch/>
        </p:blipFill>
        <p:spPr>
          <a:xfrm>
            <a:off x="6685190" y="256125"/>
            <a:ext cx="720000" cy="109964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3500" y="262045"/>
            <a:ext cx="720000" cy="109372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0"/>
          <a:srcRect b="685"/>
          <a:stretch/>
        </p:blipFill>
        <p:spPr>
          <a:xfrm>
            <a:off x="8686281" y="262045"/>
            <a:ext cx="720000" cy="109826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5386" y="238620"/>
            <a:ext cx="720000" cy="110584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t="780" b="1"/>
          <a:stretch/>
        </p:blipFill>
        <p:spPr>
          <a:xfrm>
            <a:off x="745789" y="1782354"/>
            <a:ext cx="720000" cy="11024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19" y="1791879"/>
            <a:ext cx="720000" cy="1102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24" y="1782354"/>
            <a:ext cx="720000" cy="11005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02" y="1791879"/>
            <a:ext cx="720000" cy="1107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880" y="1791879"/>
            <a:ext cx="720000" cy="1102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7"/>
          <a:srcRect t="810"/>
          <a:stretch/>
        </p:blipFill>
        <p:spPr>
          <a:xfrm>
            <a:off x="6018558" y="1782354"/>
            <a:ext cx="720000" cy="10968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8"/>
          <a:srcRect t="561"/>
          <a:stretch/>
        </p:blipFill>
        <p:spPr>
          <a:xfrm>
            <a:off x="7056726" y="1779594"/>
            <a:ext cx="720000" cy="10996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207" y="1779594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10"/>
          <a:srcRect b="685"/>
          <a:stretch/>
        </p:blipFill>
        <p:spPr>
          <a:xfrm>
            <a:off x="9107688" y="1775054"/>
            <a:ext cx="720000" cy="10982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5386" y="1767474"/>
            <a:ext cx="720000" cy="11058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2"/>
          <a:srcRect t="780" b="1"/>
          <a:stretch/>
        </p:blipFill>
        <p:spPr>
          <a:xfrm>
            <a:off x="852412" y="3350358"/>
            <a:ext cx="720000" cy="110248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3359883"/>
            <a:ext cx="720000" cy="110240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042" y="3361703"/>
            <a:ext cx="720000" cy="110058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806" y="3345138"/>
            <a:ext cx="720000" cy="110770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16" y="3359883"/>
            <a:ext cx="720000" cy="110240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7"/>
          <a:srcRect t="810"/>
          <a:stretch/>
        </p:blipFill>
        <p:spPr>
          <a:xfrm>
            <a:off x="5696880" y="3365403"/>
            <a:ext cx="720000" cy="109688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8"/>
          <a:srcRect t="561"/>
          <a:stretch/>
        </p:blipFill>
        <p:spPr>
          <a:xfrm>
            <a:off x="6685190" y="3362643"/>
            <a:ext cx="720000" cy="109964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3500" y="3368563"/>
            <a:ext cx="720000" cy="109372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10"/>
          <a:srcRect b="685"/>
          <a:stretch/>
        </p:blipFill>
        <p:spPr>
          <a:xfrm>
            <a:off x="8686281" y="3368563"/>
            <a:ext cx="720000" cy="109826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5386" y="3345138"/>
            <a:ext cx="720000" cy="110584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/>
          <a:srcRect t="780" b="1"/>
          <a:stretch/>
        </p:blipFill>
        <p:spPr>
          <a:xfrm>
            <a:off x="745789" y="4888872"/>
            <a:ext cx="720000" cy="110248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19" y="4898397"/>
            <a:ext cx="720000" cy="11024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24" y="4888872"/>
            <a:ext cx="720000" cy="110058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02" y="4898397"/>
            <a:ext cx="720000" cy="11077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880" y="4898397"/>
            <a:ext cx="720000" cy="11024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7"/>
          <a:srcRect t="810"/>
          <a:stretch/>
        </p:blipFill>
        <p:spPr>
          <a:xfrm>
            <a:off x="6018558" y="4888872"/>
            <a:ext cx="720000" cy="109688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8"/>
          <a:srcRect t="561"/>
          <a:stretch/>
        </p:blipFill>
        <p:spPr>
          <a:xfrm>
            <a:off x="7056726" y="4886112"/>
            <a:ext cx="720000" cy="109964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207" y="4886112"/>
            <a:ext cx="720000" cy="10937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10"/>
          <a:srcRect b="685"/>
          <a:stretch/>
        </p:blipFill>
        <p:spPr>
          <a:xfrm>
            <a:off x="9107688" y="4881572"/>
            <a:ext cx="720000" cy="10982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5386" y="4873992"/>
            <a:ext cx="720000" cy="110584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93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2" y="582801"/>
            <a:ext cx="720000" cy="1097143"/>
          </a:xfrm>
          <a:prstGeom prst="round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444"/>
          <a:stretch/>
        </p:blipFill>
        <p:spPr>
          <a:xfrm>
            <a:off x="2968867" y="592892"/>
            <a:ext cx="720000" cy="109681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122" y="590846"/>
            <a:ext cx="720000" cy="1097143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377" y="568790"/>
            <a:ext cx="720000" cy="1100571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" b="100000" l="0" r="100000">
                        <a14:foregroundMark x1="1442" y1="45794" x2="0" y2="45794"/>
                        <a14:foregroundMark x1="2885" y1="40810" x2="0" y2="39252"/>
                        <a14:foregroundMark x1="3846" y1="47975" x2="0" y2="50779"/>
                        <a14:foregroundMark x1="2404" y1="47664" x2="0" y2="52960"/>
                        <a14:foregroundMark x1="2885" y1="57321" x2="0" y2="60436"/>
                        <a14:foregroundMark x1="1923" y1="55452" x2="0" y2="57944"/>
                        <a14:foregroundMark x1="1923" y1="62928" x2="0" y2="65421"/>
                        <a14:foregroundMark x1="1923" y1="68536" x2="0" y2="73520"/>
                        <a14:foregroundMark x1="962" y1="71651" x2="0" y2="72586"/>
                        <a14:foregroundMark x1="1923" y1="80374" x2="0" y2="82243"/>
                        <a14:foregroundMark x1="2885" y1="91277" x2="0" y2="91589"/>
                        <a14:foregroundMark x1="3365" y1="94081" x2="0" y2="94081"/>
                        <a14:foregroundMark x1="6731" y1="98442" x2="7692" y2="99688"/>
                        <a14:foregroundMark x1="13462" y1="97508" x2="13462" y2="99065"/>
                        <a14:foregroundMark x1="15865" y1="98442" x2="15865" y2="99688"/>
                        <a14:foregroundMark x1="8654" y1="99377" x2="91827" y2="99688"/>
                        <a14:foregroundMark x1="481" y1="96573" x2="481" y2="96573"/>
                        <a14:foregroundMark x1="96154" y1="99065" x2="95673" y2="99065"/>
                        <a14:foregroundMark x1="97115" y1="98131" x2="97115" y2="98131"/>
                        <a14:foregroundMark x1="99038" y1="96885" x2="99038" y2="96885"/>
                        <a14:foregroundMark x1="99038" y1="95639" x2="99519" y2="95639"/>
                        <a14:foregroundMark x1="98077" y1="63863" x2="98077" y2="63863"/>
                        <a14:foregroundMark x1="98077" y1="63863" x2="98077" y2="63863"/>
                        <a14:foregroundMark x1="98077" y1="64174" x2="98077" y2="64174"/>
                        <a14:foregroundMark x1="98558" y1="63863" x2="98558" y2="63863"/>
                        <a14:foregroundMark x1="97596" y1="64174" x2="97596" y2="64174"/>
                        <a14:foregroundMark x1="99038" y1="63240" x2="99038" y2="63240"/>
                        <a14:foregroundMark x1="99519" y1="62617" x2="99519" y2="62617"/>
                        <a14:foregroundMark x1="84135" y1="1558" x2="52885" y2="312"/>
                        <a14:foregroundMark x1="14423" y1="935" x2="49519" y2="623"/>
                        <a14:foregroundMark x1="24038" y1="1558" x2="14423" y2="312"/>
                        <a14:foregroundMark x1="79808" y1="1869" x2="86538" y2="623"/>
                        <a14:foregroundMark x1="97115" y1="3115" x2="97596" y2="1869"/>
                        <a14:foregroundMark x1="4808" y1="3427" x2="2885" y2="1558"/>
                        <a14:foregroundMark x1="97115" y1="54206" x2="97596" y2="54517"/>
                        <a14:foregroundMark x1="96154" y1="53894" x2="98077" y2="54517"/>
                        <a14:foregroundMark x1="3365" y1="96573" x2="1923" y2="97196"/>
                        <a14:foregroundMark x1="96154" y1="97196" x2="98077" y2="97508"/>
                        <a14:backgroundMark x1="99038" y1="98442" x2="97596" y2="99688"/>
                        <a14:backgroundMark x1="96154" y1="99688" x2="96154" y2="99688"/>
                        <a14:backgroundMark x1="481" y1="2181" x2="2404" y2="623"/>
                        <a14:backgroundMark x1="98558" y1="1246" x2="96635" y2="623"/>
                        <a14:backgroundMark x1="481" y1="98131" x2="2404" y2="99377"/>
                        <a14:backgroundMark x1="99038" y1="98754" x2="99519" y2="975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2357" y="568790"/>
            <a:ext cx="720000" cy="1111154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758" y="590849"/>
            <a:ext cx="720000" cy="109714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139" y="584593"/>
            <a:ext cx="720000" cy="110058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0"/>
          <a:srcRect t="1" b="739"/>
          <a:stretch/>
        </p:blipFill>
        <p:spPr>
          <a:xfrm>
            <a:off x="7733192" y="582801"/>
            <a:ext cx="720000" cy="110108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1"/>
          <a:srcRect l="-1" t="1" r="342" b="513"/>
          <a:stretch/>
        </p:blipFill>
        <p:spPr>
          <a:xfrm>
            <a:off x="8688245" y="590846"/>
            <a:ext cx="720000" cy="109906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0768" y="552713"/>
            <a:ext cx="720000" cy="111116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42" y="1978466"/>
            <a:ext cx="720000" cy="109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l="444"/>
          <a:stretch/>
        </p:blipFill>
        <p:spPr>
          <a:xfrm>
            <a:off x="3028391" y="2002569"/>
            <a:ext cx="720000" cy="10968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32" y="2002403"/>
            <a:ext cx="720000" cy="109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668" y="1978203"/>
            <a:ext cx="720000" cy="110057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" b="100000" l="0" r="100000">
                        <a14:foregroundMark x1="1442" y1="45794" x2="0" y2="45794"/>
                        <a14:foregroundMark x1="2885" y1="40810" x2="0" y2="39252"/>
                        <a14:foregroundMark x1="3846" y1="47975" x2="0" y2="50779"/>
                        <a14:foregroundMark x1="2404" y1="47664" x2="0" y2="52960"/>
                        <a14:foregroundMark x1="2885" y1="57321" x2="0" y2="60436"/>
                        <a14:foregroundMark x1="1923" y1="55452" x2="0" y2="57944"/>
                        <a14:foregroundMark x1="1923" y1="62928" x2="0" y2="65421"/>
                        <a14:foregroundMark x1="1923" y1="68536" x2="0" y2="73520"/>
                        <a14:foregroundMark x1="962" y1="71651" x2="0" y2="72586"/>
                        <a14:foregroundMark x1="1923" y1="80374" x2="0" y2="82243"/>
                        <a14:foregroundMark x1="2885" y1="91277" x2="0" y2="91589"/>
                        <a14:foregroundMark x1="3365" y1="94081" x2="0" y2="94081"/>
                        <a14:foregroundMark x1="6731" y1="98442" x2="7692" y2="99688"/>
                        <a14:foregroundMark x1="13462" y1="97508" x2="13462" y2="99065"/>
                        <a14:foregroundMark x1="15865" y1="98442" x2="15865" y2="99688"/>
                        <a14:foregroundMark x1="8654" y1="99377" x2="91827" y2="99688"/>
                        <a14:foregroundMark x1="481" y1="96573" x2="481" y2="96573"/>
                        <a14:foregroundMark x1="96154" y1="99065" x2="95673" y2="99065"/>
                        <a14:foregroundMark x1="97115" y1="98131" x2="97115" y2="98131"/>
                        <a14:foregroundMark x1="99038" y1="96885" x2="99038" y2="96885"/>
                        <a14:foregroundMark x1="99038" y1="95639" x2="99519" y2="95639"/>
                        <a14:foregroundMark x1="98077" y1="63863" x2="98077" y2="63863"/>
                        <a14:foregroundMark x1="98077" y1="63863" x2="98077" y2="63863"/>
                        <a14:foregroundMark x1="98077" y1="64174" x2="98077" y2="64174"/>
                        <a14:foregroundMark x1="98558" y1="63863" x2="98558" y2="63863"/>
                        <a14:foregroundMark x1="97596" y1="64174" x2="97596" y2="64174"/>
                        <a14:foregroundMark x1="99038" y1="63240" x2="99038" y2="63240"/>
                        <a14:foregroundMark x1="99519" y1="62617" x2="99519" y2="62617"/>
                        <a14:foregroundMark x1="84135" y1="1558" x2="52885" y2="312"/>
                        <a14:foregroundMark x1="14423" y1="935" x2="49519" y2="623"/>
                        <a14:foregroundMark x1="24038" y1="1558" x2="14423" y2="312"/>
                        <a14:foregroundMark x1="79808" y1="1869" x2="86538" y2="623"/>
                        <a14:foregroundMark x1="97115" y1="3115" x2="97596" y2="1869"/>
                        <a14:foregroundMark x1="4808" y1="3427" x2="2885" y2="1558"/>
                        <a14:foregroundMark x1="97115" y1="54206" x2="97596" y2="54517"/>
                        <a14:foregroundMark x1="96154" y1="53894" x2="98077" y2="54517"/>
                        <a14:foregroundMark x1="3365" y1="96573" x2="1923" y2="97196"/>
                        <a14:foregroundMark x1="96154" y1="97196" x2="98077" y2="97508"/>
                        <a14:backgroundMark x1="99038" y1="98442" x2="97596" y2="99688"/>
                        <a14:backgroundMark x1="96154" y1="99688" x2="96154" y2="99688"/>
                        <a14:backgroundMark x1="481" y1="2181" x2="2404" y2="623"/>
                        <a14:backgroundMark x1="98558" y1="1246" x2="96635" y2="623"/>
                        <a14:backgroundMark x1="481" y1="98131" x2="2404" y2="99377"/>
                        <a14:backgroundMark x1="99038" y1="98754" x2="99519" y2="975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2357" y="1978467"/>
            <a:ext cx="720000" cy="111115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861" y="1994270"/>
            <a:ext cx="720000" cy="10971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7197" y="1994270"/>
            <a:ext cx="720000" cy="11005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0"/>
          <a:srcRect t="1" b="739"/>
          <a:stretch/>
        </p:blipFill>
        <p:spPr>
          <a:xfrm>
            <a:off x="7940299" y="2008733"/>
            <a:ext cx="720000" cy="11010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11"/>
          <a:srcRect l="-1" t="1" r="342" b="513"/>
          <a:stretch/>
        </p:blipFill>
        <p:spPr>
          <a:xfrm>
            <a:off x="9017088" y="2044582"/>
            <a:ext cx="720000" cy="10990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0626" y="2023094"/>
            <a:ext cx="720000" cy="11111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2" y="3402155"/>
            <a:ext cx="720000" cy="1097143"/>
          </a:xfrm>
          <a:prstGeom prst="round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/>
          <a:srcRect l="444"/>
          <a:stretch/>
        </p:blipFill>
        <p:spPr>
          <a:xfrm>
            <a:off x="2968867" y="3412246"/>
            <a:ext cx="720000" cy="1096812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122" y="3410200"/>
            <a:ext cx="720000" cy="1097143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377" y="3388144"/>
            <a:ext cx="720000" cy="1100571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" b="100000" l="0" r="100000">
                        <a14:foregroundMark x1="1442" y1="45794" x2="0" y2="45794"/>
                        <a14:foregroundMark x1="2885" y1="40810" x2="0" y2="39252"/>
                        <a14:foregroundMark x1="3846" y1="47975" x2="0" y2="50779"/>
                        <a14:foregroundMark x1="2404" y1="47664" x2="0" y2="52960"/>
                        <a14:foregroundMark x1="2885" y1="57321" x2="0" y2="60436"/>
                        <a14:foregroundMark x1="1923" y1="55452" x2="0" y2="57944"/>
                        <a14:foregroundMark x1="1923" y1="62928" x2="0" y2="65421"/>
                        <a14:foregroundMark x1="1923" y1="68536" x2="0" y2="73520"/>
                        <a14:foregroundMark x1="962" y1="71651" x2="0" y2="72586"/>
                        <a14:foregroundMark x1="1923" y1="80374" x2="0" y2="82243"/>
                        <a14:foregroundMark x1="2885" y1="91277" x2="0" y2="91589"/>
                        <a14:foregroundMark x1="3365" y1="94081" x2="0" y2="94081"/>
                        <a14:foregroundMark x1="6731" y1="98442" x2="7692" y2="99688"/>
                        <a14:foregroundMark x1="13462" y1="97508" x2="13462" y2="99065"/>
                        <a14:foregroundMark x1="15865" y1="98442" x2="15865" y2="99688"/>
                        <a14:foregroundMark x1="8654" y1="99377" x2="91827" y2="99688"/>
                        <a14:foregroundMark x1="481" y1="96573" x2="481" y2="96573"/>
                        <a14:foregroundMark x1="96154" y1="99065" x2="95673" y2="99065"/>
                        <a14:foregroundMark x1="97115" y1="98131" x2="97115" y2="98131"/>
                        <a14:foregroundMark x1="99038" y1="96885" x2="99038" y2="96885"/>
                        <a14:foregroundMark x1="99038" y1="95639" x2="99519" y2="95639"/>
                        <a14:foregroundMark x1="98077" y1="63863" x2="98077" y2="63863"/>
                        <a14:foregroundMark x1="98077" y1="63863" x2="98077" y2="63863"/>
                        <a14:foregroundMark x1="98077" y1="64174" x2="98077" y2="64174"/>
                        <a14:foregroundMark x1="98558" y1="63863" x2="98558" y2="63863"/>
                        <a14:foregroundMark x1="97596" y1="64174" x2="97596" y2="64174"/>
                        <a14:foregroundMark x1="99038" y1="63240" x2="99038" y2="63240"/>
                        <a14:foregroundMark x1="99519" y1="62617" x2="99519" y2="62617"/>
                        <a14:foregroundMark x1="84135" y1="1558" x2="52885" y2="312"/>
                        <a14:foregroundMark x1="14423" y1="935" x2="49519" y2="623"/>
                        <a14:foregroundMark x1="24038" y1="1558" x2="14423" y2="312"/>
                        <a14:foregroundMark x1="79808" y1="1869" x2="86538" y2="623"/>
                        <a14:foregroundMark x1="97115" y1="3115" x2="97596" y2="1869"/>
                        <a14:foregroundMark x1="4808" y1="3427" x2="2885" y2="1558"/>
                        <a14:foregroundMark x1="97115" y1="54206" x2="97596" y2="54517"/>
                        <a14:foregroundMark x1="96154" y1="53894" x2="98077" y2="54517"/>
                        <a14:foregroundMark x1="3365" y1="96573" x2="1923" y2="97196"/>
                        <a14:foregroundMark x1="96154" y1="97196" x2="98077" y2="97508"/>
                        <a14:backgroundMark x1="99038" y1="98442" x2="97596" y2="99688"/>
                        <a14:backgroundMark x1="96154" y1="99688" x2="96154" y2="99688"/>
                        <a14:backgroundMark x1="481" y1="2181" x2="2404" y2="623"/>
                        <a14:backgroundMark x1="98558" y1="1246" x2="96635" y2="623"/>
                        <a14:backgroundMark x1="481" y1="98131" x2="2404" y2="99377"/>
                        <a14:backgroundMark x1="99038" y1="98754" x2="99519" y2="975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2357" y="3388144"/>
            <a:ext cx="720000" cy="1111154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758" y="3410203"/>
            <a:ext cx="720000" cy="109714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139" y="3403947"/>
            <a:ext cx="720000" cy="110058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10"/>
          <a:srcRect t="1" b="739"/>
          <a:stretch/>
        </p:blipFill>
        <p:spPr>
          <a:xfrm>
            <a:off x="7733192" y="3402155"/>
            <a:ext cx="720000" cy="110108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11"/>
          <a:srcRect l="-1" t="1" r="342" b="513"/>
          <a:stretch/>
        </p:blipFill>
        <p:spPr>
          <a:xfrm>
            <a:off x="8688245" y="3410200"/>
            <a:ext cx="720000" cy="109906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0768" y="3372067"/>
            <a:ext cx="720000" cy="111116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42" y="4861915"/>
            <a:ext cx="720000" cy="109714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3"/>
          <a:srcRect l="444"/>
          <a:stretch/>
        </p:blipFill>
        <p:spPr>
          <a:xfrm>
            <a:off x="3028391" y="4886018"/>
            <a:ext cx="720000" cy="109681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32" y="4885852"/>
            <a:ext cx="720000" cy="109714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668" y="4861652"/>
            <a:ext cx="720000" cy="110057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" b="100000" l="0" r="100000">
                        <a14:foregroundMark x1="1442" y1="45794" x2="0" y2="45794"/>
                        <a14:foregroundMark x1="2885" y1="40810" x2="0" y2="39252"/>
                        <a14:foregroundMark x1="3846" y1="47975" x2="0" y2="50779"/>
                        <a14:foregroundMark x1="2404" y1="47664" x2="0" y2="52960"/>
                        <a14:foregroundMark x1="2885" y1="57321" x2="0" y2="60436"/>
                        <a14:foregroundMark x1="1923" y1="55452" x2="0" y2="57944"/>
                        <a14:foregroundMark x1="1923" y1="62928" x2="0" y2="65421"/>
                        <a14:foregroundMark x1="1923" y1="68536" x2="0" y2="73520"/>
                        <a14:foregroundMark x1="962" y1="71651" x2="0" y2="72586"/>
                        <a14:foregroundMark x1="1923" y1="80374" x2="0" y2="82243"/>
                        <a14:foregroundMark x1="2885" y1="91277" x2="0" y2="91589"/>
                        <a14:foregroundMark x1="3365" y1="94081" x2="0" y2="94081"/>
                        <a14:foregroundMark x1="6731" y1="98442" x2="7692" y2="99688"/>
                        <a14:foregroundMark x1="13462" y1="97508" x2="13462" y2="99065"/>
                        <a14:foregroundMark x1="15865" y1="98442" x2="15865" y2="99688"/>
                        <a14:foregroundMark x1="8654" y1="99377" x2="91827" y2="99688"/>
                        <a14:foregroundMark x1="481" y1="96573" x2="481" y2="96573"/>
                        <a14:foregroundMark x1="96154" y1="99065" x2="95673" y2="99065"/>
                        <a14:foregroundMark x1="97115" y1="98131" x2="97115" y2="98131"/>
                        <a14:foregroundMark x1="99038" y1="96885" x2="99038" y2="96885"/>
                        <a14:foregroundMark x1="99038" y1="95639" x2="99519" y2="95639"/>
                        <a14:foregroundMark x1="98077" y1="63863" x2="98077" y2="63863"/>
                        <a14:foregroundMark x1="98077" y1="63863" x2="98077" y2="63863"/>
                        <a14:foregroundMark x1="98077" y1="64174" x2="98077" y2="64174"/>
                        <a14:foregroundMark x1="98558" y1="63863" x2="98558" y2="63863"/>
                        <a14:foregroundMark x1="97596" y1="64174" x2="97596" y2="64174"/>
                        <a14:foregroundMark x1="99038" y1="63240" x2="99038" y2="63240"/>
                        <a14:foregroundMark x1="99519" y1="62617" x2="99519" y2="62617"/>
                        <a14:foregroundMark x1="84135" y1="1558" x2="52885" y2="312"/>
                        <a14:foregroundMark x1="14423" y1="935" x2="49519" y2="623"/>
                        <a14:foregroundMark x1="24038" y1="1558" x2="14423" y2="312"/>
                        <a14:foregroundMark x1="79808" y1="1869" x2="86538" y2="623"/>
                        <a14:foregroundMark x1="97115" y1="3115" x2="97596" y2="1869"/>
                        <a14:foregroundMark x1="4808" y1="3427" x2="2885" y2="1558"/>
                        <a14:foregroundMark x1="97115" y1="54206" x2="97596" y2="54517"/>
                        <a14:foregroundMark x1="96154" y1="53894" x2="98077" y2="54517"/>
                        <a14:foregroundMark x1="3365" y1="96573" x2="1923" y2="97196"/>
                        <a14:foregroundMark x1="96154" y1="97196" x2="98077" y2="97508"/>
                        <a14:backgroundMark x1="99038" y1="98442" x2="97596" y2="99688"/>
                        <a14:backgroundMark x1="96154" y1="99688" x2="96154" y2="99688"/>
                        <a14:backgroundMark x1="481" y1="2181" x2="2404" y2="623"/>
                        <a14:backgroundMark x1="98558" y1="1246" x2="96635" y2="623"/>
                        <a14:backgroundMark x1="481" y1="98131" x2="2404" y2="99377"/>
                        <a14:backgroundMark x1="99038" y1="98754" x2="99519" y2="975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2357" y="4861916"/>
            <a:ext cx="720000" cy="111115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861" y="4877719"/>
            <a:ext cx="720000" cy="109714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7197" y="4877719"/>
            <a:ext cx="720000" cy="110058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10"/>
          <a:srcRect t="1" b="739"/>
          <a:stretch/>
        </p:blipFill>
        <p:spPr>
          <a:xfrm>
            <a:off x="7940299" y="4892182"/>
            <a:ext cx="720000" cy="110108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11"/>
          <a:srcRect l="-1" t="1" r="342" b="513"/>
          <a:stretch/>
        </p:blipFill>
        <p:spPr>
          <a:xfrm>
            <a:off x="9017088" y="4928031"/>
            <a:ext cx="720000" cy="10990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0626" y="4906543"/>
            <a:ext cx="720000" cy="11111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33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273147"/>
            <a:ext cx="720000" cy="11024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84" y="273147"/>
            <a:ext cx="720000" cy="11024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673"/>
          <a:stretch/>
        </p:blipFill>
        <p:spPr>
          <a:xfrm>
            <a:off x="2457655" y="266707"/>
            <a:ext cx="720000" cy="11018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t="776" b="1"/>
          <a:stretch/>
        </p:blipFill>
        <p:spPr>
          <a:xfrm>
            <a:off x="3460679" y="271247"/>
            <a:ext cx="720000" cy="109726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758" y="266707"/>
            <a:ext cx="720000" cy="109536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0986" y="266707"/>
            <a:ext cx="720000" cy="109714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065" y="273147"/>
            <a:ext cx="720000" cy="111116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9"/>
          <a:srcRect l="1" t="622" r="530"/>
          <a:stretch/>
        </p:blipFill>
        <p:spPr>
          <a:xfrm>
            <a:off x="7478213" y="284907"/>
            <a:ext cx="720000" cy="110298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0"/>
          <a:srcRect l="1000" r="886"/>
          <a:stretch/>
        </p:blipFill>
        <p:spPr>
          <a:xfrm>
            <a:off x="8367223" y="280187"/>
            <a:ext cx="720000" cy="11077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1"/>
          <a:srcRect l="476"/>
          <a:stretch/>
        </p:blipFill>
        <p:spPr>
          <a:xfrm>
            <a:off x="9494985" y="269707"/>
            <a:ext cx="720000" cy="110584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1644747"/>
            <a:ext cx="720000" cy="1102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39" y="1644747"/>
            <a:ext cx="720000" cy="1102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/>
          <a:srcRect t="673"/>
          <a:stretch/>
        </p:blipFill>
        <p:spPr>
          <a:xfrm>
            <a:off x="2440184" y="1657857"/>
            <a:ext cx="720000" cy="1101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/>
          <a:srcRect t="776" b="1"/>
          <a:stretch/>
        </p:blipFill>
        <p:spPr>
          <a:xfrm>
            <a:off x="3452722" y="1662397"/>
            <a:ext cx="720000" cy="10972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260" y="1688544"/>
            <a:ext cx="720000" cy="10953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798" y="1688544"/>
            <a:ext cx="720000" cy="10971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336" y="1680644"/>
            <a:ext cx="720000" cy="11111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9"/>
          <a:srcRect l="1" t="622" r="530"/>
          <a:stretch/>
        </p:blipFill>
        <p:spPr>
          <a:xfrm>
            <a:off x="7506534" y="1644167"/>
            <a:ext cx="720000" cy="11029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0"/>
          <a:srcRect l="1000" r="886"/>
          <a:stretch/>
        </p:blipFill>
        <p:spPr>
          <a:xfrm>
            <a:off x="8515412" y="1639447"/>
            <a:ext cx="720000" cy="1107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11"/>
          <a:srcRect l="476"/>
          <a:stretch/>
        </p:blipFill>
        <p:spPr>
          <a:xfrm>
            <a:off x="9524290" y="1688544"/>
            <a:ext cx="720000" cy="11058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3232247"/>
            <a:ext cx="720000" cy="110240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84" y="3232247"/>
            <a:ext cx="720000" cy="110240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t="673"/>
          <a:stretch/>
        </p:blipFill>
        <p:spPr>
          <a:xfrm>
            <a:off x="2457655" y="3225807"/>
            <a:ext cx="720000" cy="110180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5"/>
          <a:srcRect t="776" b="1"/>
          <a:stretch/>
        </p:blipFill>
        <p:spPr>
          <a:xfrm>
            <a:off x="3460679" y="3230347"/>
            <a:ext cx="720000" cy="109726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758" y="3225807"/>
            <a:ext cx="720000" cy="109536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0986" y="3225807"/>
            <a:ext cx="720000" cy="109714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065" y="3232247"/>
            <a:ext cx="720000" cy="111116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9"/>
          <a:srcRect l="1" t="622" r="530"/>
          <a:stretch/>
        </p:blipFill>
        <p:spPr>
          <a:xfrm>
            <a:off x="7478213" y="3244007"/>
            <a:ext cx="720000" cy="110298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10"/>
          <a:srcRect l="1000" r="886"/>
          <a:stretch/>
        </p:blipFill>
        <p:spPr>
          <a:xfrm>
            <a:off x="8367223" y="3239287"/>
            <a:ext cx="720000" cy="110770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11"/>
          <a:srcRect l="476"/>
          <a:stretch/>
        </p:blipFill>
        <p:spPr>
          <a:xfrm>
            <a:off x="9494985" y="3228807"/>
            <a:ext cx="720000" cy="1105840"/>
          </a:xfrm>
          <a:prstGeom prst="round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4603847"/>
            <a:ext cx="720000" cy="11024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39" y="4603847"/>
            <a:ext cx="720000" cy="11024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4"/>
          <a:srcRect t="673"/>
          <a:stretch/>
        </p:blipFill>
        <p:spPr>
          <a:xfrm>
            <a:off x="2440184" y="4616957"/>
            <a:ext cx="720000" cy="11018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5"/>
          <a:srcRect t="776" b="1"/>
          <a:stretch/>
        </p:blipFill>
        <p:spPr>
          <a:xfrm>
            <a:off x="3452722" y="4621497"/>
            <a:ext cx="720000" cy="10972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260" y="4647644"/>
            <a:ext cx="720000" cy="10953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798" y="4647644"/>
            <a:ext cx="720000" cy="109714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336" y="4639744"/>
            <a:ext cx="720000" cy="11111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9"/>
          <a:srcRect l="1" t="622" r="530"/>
          <a:stretch/>
        </p:blipFill>
        <p:spPr>
          <a:xfrm>
            <a:off x="7506534" y="4603267"/>
            <a:ext cx="720000" cy="110298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10"/>
          <a:srcRect l="1000" r="886"/>
          <a:stretch/>
        </p:blipFill>
        <p:spPr>
          <a:xfrm>
            <a:off x="8515412" y="4598547"/>
            <a:ext cx="720000" cy="11077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11"/>
          <a:srcRect l="476"/>
          <a:stretch/>
        </p:blipFill>
        <p:spPr>
          <a:xfrm>
            <a:off x="9524290" y="4647644"/>
            <a:ext cx="720000" cy="110584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95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174" t="363" b="1"/>
          <a:stretch/>
        </p:blipFill>
        <p:spPr>
          <a:xfrm>
            <a:off x="3490471" y="4268635"/>
            <a:ext cx="756000" cy="1148658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45" name="Grupo 44"/>
          <p:cNvGrpSpPr/>
          <p:nvPr/>
        </p:nvGrpSpPr>
        <p:grpSpPr>
          <a:xfrm>
            <a:off x="9815279" y="2968542"/>
            <a:ext cx="756000" cy="1360667"/>
            <a:chOff x="8315325" y="186412"/>
            <a:chExt cx="756000" cy="1360667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98421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68134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37847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07560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277273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246986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216699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186412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</p:grpSp>
      <p:grpSp>
        <p:nvGrpSpPr>
          <p:cNvPr id="43" name="Grupo 42"/>
          <p:cNvGrpSpPr/>
          <p:nvPr/>
        </p:nvGrpSpPr>
        <p:grpSpPr>
          <a:xfrm>
            <a:off x="2087504" y="2031893"/>
            <a:ext cx="1578674" cy="1253158"/>
            <a:chOff x="2087504" y="2031893"/>
            <a:chExt cx="1578674" cy="1253158"/>
          </a:xfrm>
        </p:grpSpPr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 rot="20708282">
              <a:off x="2087504" y="2109631"/>
              <a:ext cx="756000" cy="11486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 rot="1452749">
              <a:off x="2910178" y="2136393"/>
              <a:ext cx="756000" cy="11486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2498841" y="2031893"/>
              <a:ext cx="756000" cy="11486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4" name="Grupo 43"/>
          <p:cNvGrpSpPr/>
          <p:nvPr/>
        </p:nvGrpSpPr>
        <p:grpSpPr>
          <a:xfrm>
            <a:off x="8281987" y="2927811"/>
            <a:ext cx="822675" cy="1401398"/>
            <a:chOff x="8281987" y="2927811"/>
            <a:chExt cx="822675" cy="1401398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180551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150264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119977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089690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059403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3029116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315325" y="2998829"/>
              <a:ext cx="756000" cy="1148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>
              <a:off x="8281987" y="2927811"/>
              <a:ext cx="822675" cy="124996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57150" cap="sq">
              <a:solidFill>
                <a:schemeClr val="accent6"/>
              </a:solidFill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</p:grpSp>
      <p:grpSp>
        <p:nvGrpSpPr>
          <p:cNvPr id="42" name="Grupo 41"/>
          <p:cNvGrpSpPr/>
          <p:nvPr/>
        </p:nvGrpSpPr>
        <p:grpSpPr>
          <a:xfrm>
            <a:off x="5130537" y="2180864"/>
            <a:ext cx="1171386" cy="1148658"/>
            <a:chOff x="5130537" y="2180864"/>
            <a:chExt cx="1171386" cy="1148658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 rot="20406710">
              <a:off x="5130537" y="2180864"/>
              <a:ext cx="756000" cy="11486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2"/>
            <a:srcRect l="1174" t="363" b="1"/>
            <a:stretch/>
          </p:blipFill>
          <p:spPr>
            <a:xfrm rot="1436114">
              <a:off x="5545923" y="2180864"/>
              <a:ext cx="756000" cy="11486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975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18</cp:revision>
  <dcterms:created xsi:type="dcterms:W3CDTF">2024-09-24T13:27:13Z</dcterms:created>
  <dcterms:modified xsi:type="dcterms:W3CDTF">2024-09-24T23:06:48Z</dcterms:modified>
</cp:coreProperties>
</file>