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43891200"/>
  <p:notesSz cx="6953250" cy="923925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46" y="-172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59100" y="692925"/>
            <a:ext cx="4635725" cy="3464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5325" y="4388625"/>
            <a:ext cx="5562600" cy="415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95325" y="4388625"/>
            <a:ext cx="5562600" cy="415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2150"/>
            <a:ext cx="2600325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645445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645446" y="10240435"/>
            <a:ext cx="14756606" cy="143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6516352" y="10240435"/>
            <a:ext cx="14756606" cy="143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1645446" y="24826384"/>
            <a:ext cx="14756606" cy="143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4"/>
          </p:nvPr>
        </p:nvSpPr>
        <p:spPr>
          <a:xfrm>
            <a:off x="16516352" y="24826384"/>
            <a:ext cx="14756606" cy="143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451999" y="30723424"/>
            <a:ext cx="19751280" cy="362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6451999" y="3922184"/>
            <a:ext cx="19751280" cy="2633345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451999" y="34351389"/>
            <a:ext cx="1975128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974850" y="9911028"/>
            <a:ext cx="28968700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 rot="5400000">
            <a:off x="8843370" y="16779545"/>
            <a:ext cx="37452300" cy="740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-6027539" y="9429817"/>
            <a:ext cx="37452300" cy="221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2469358" y="13635568"/>
            <a:ext cx="27979688" cy="940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/>
            </a:lvl1pPr>
            <a:lvl2pPr lvl="1" algn="ctr"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None/>
              <a:defRPr/>
            </a:lvl2pPr>
            <a:lvl3pPr lvl="2" algn="ctr"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  <a:defRPr/>
            </a:lvl3pPr>
            <a:lvl4pPr lvl="3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4pPr>
            <a:lvl5pPr lvl="4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5pPr>
            <a:lvl6pPr lvl="5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6pPr>
            <a:lvl7pPr lvl="6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7pPr>
            <a:lvl8pPr lvl="7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8pPr>
            <a:lvl9pPr lvl="8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645444" y="10240434"/>
            <a:ext cx="29627512" cy="28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600325" y="28204589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645446" y="10240434"/>
            <a:ext cx="14756606" cy="28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6516352" y="10240434"/>
            <a:ext cx="14756606" cy="28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645444" y="9825571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1645444" y="13919200"/>
            <a:ext cx="14544675" cy="2528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16722328" y="9825571"/>
            <a:ext cx="14550630" cy="4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16722328" y="13919200"/>
            <a:ext cx="14550630" cy="2528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2870656" y="1748367"/>
            <a:ext cx="18402300" cy="3745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1645444" y="9184217"/>
            <a:ext cx="10829925" cy="300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5444" y="10240434"/>
            <a:ext cx="29627512" cy="28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457200" marR="0" lvl="0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76287" algn="l" rtl="0"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–"/>
              <a:defRPr sz="8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00087" algn="l" rtl="0"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Char char="•"/>
              <a:defRPr sz="74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–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19125" algn="l" rtl="0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200" tIns="188100" rIns="376200" bIns="1881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5400000">
            <a:off x="-110744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297180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60500" y="443992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6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perceptualpewter  Size: 36x48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C8C8C8"/>
            </a:gs>
          </a:gsLst>
          <a:lin ang="5400000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>
            <a:spLocks noGrp="1"/>
          </p:cNvSpPr>
          <p:nvPr>
            <p:ph type="title"/>
          </p:nvPr>
        </p:nvSpPr>
        <p:spPr>
          <a:xfrm>
            <a:off x="514350" y="473200"/>
            <a:ext cx="31889700" cy="4670400"/>
          </a:xfrm>
          <a:prstGeom prst="roundRect">
            <a:avLst>
              <a:gd name="adj" fmla="val 6990"/>
            </a:avLst>
          </a:prstGeom>
          <a:solidFill>
            <a:srgbClr val="2D3C50"/>
          </a:solidFill>
          <a:ln>
            <a:noFill/>
          </a:ln>
        </p:spPr>
        <p:txBody>
          <a:bodyPr spcFirstLastPara="1" wrap="square" lIns="376200" tIns="188100" rIns="376200" bIns="18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1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599000" y="1032125"/>
            <a:ext cx="24701400" cy="2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128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Mapeando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comportamiento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económico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Redes de umbral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geográfico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y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64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modelo</a:t>
            </a:r>
            <a:r>
              <a:rPr lang="en-US" sz="6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Yard-Sale</a:t>
            </a:r>
            <a:endParaRPr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2743200" y="3344100"/>
            <a:ext cx="274320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L. Giordano</a:t>
            </a:r>
            <a:r>
              <a:rPr lang="en-US" sz="4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1,2</a:t>
            </a:r>
            <a:r>
              <a:rPr lang="en-US" sz="4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M. F. Laguna</a:t>
            </a:r>
            <a:r>
              <a:rPr lang="en-US" sz="4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4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I. Cortés</a:t>
            </a:r>
            <a:r>
              <a:rPr lang="en-US" sz="4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200" baseline="30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aseline="30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Instituto </a:t>
            </a:r>
            <a:r>
              <a:rPr lang="en-US" sz="3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Balseiro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CONICET - Centro </a:t>
            </a:r>
            <a:r>
              <a:rPr lang="en-US" sz="3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Atómico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Bariloche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baseline="30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3 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Centro </a:t>
            </a:r>
            <a:r>
              <a:rPr lang="en-US" sz="3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Atómico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Bariloche</a:t>
            </a:r>
            <a:endParaRPr sz="400" baseline="30000" dirty="0"/>
          </a:p>
        </p:txBody>
      </p:sp>
      <p:sp>
        <p:nvSpPr>
          <p:cNvPr id="100" name="Google Shape;100;p14"/>
          <p:cNvSpPr/>
          <p:nvPr/>
        </p:nvSpPr>
        <p:spPr>
          <a:xfrm>
            <a:off x="869841" y="13067754"/>
            <a:ext cx="15056100" cy="914400"/>
          </a:xfrm>
          <a:prstGeom prst="roundRect">
            <a:avLst>
              <a:gd name="adj" fmla="val 16667"/>
            </a:avLst>
          </a:prstGeom>
          <a:solidFill>
            <a:srgbClr val="E64B3C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068802" y="10934266"/>
            <a:ext cx="15056100" cy="914400"/>
          </a:xfrm>
          <a:prstGeom prst="roundRect">
            <a:avLst>
              <a:gd name="adj" fmla="val 16667"/>
            </a:avLst>
          </a:prstGeom>
          <a:solidFill>
            <a:srgbClr val="E64B3C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Calibrando redes con datos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69841" y="23139918"/>
            <a:ext cx="15055959" cy="914400"/>
          </a:xfrm>
          <a:prstGeom prst="roundRect">
            <a:avLst>
              <a:gd name="adj" fmla="val 16667"/>
            </a:avLst>
          </a:prstGeom>
          <a:solidFill>
            <a:srgbClr val="E64B3C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Redes de umbral geográfico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7068802" y="23139918"/>
            <a:ext cx="15055959" cy="914400"/>
          </a:xfrm>
          <a:prstGeom prst="roundRect">
            <a:avLst>
              <a:gd name="adj" fmla="val 16667"/>
            </a:avLst>
          </a:prstGeom>
          <a:solidFill>
            <a:srgbClr val="E64B3C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r>
              <a:rPr lang="en-US" sz="36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600" b="1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Modelo</a:t>
            </a:r>
            <a:r>
              <a:rPr lang="en-US" sz="36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Yard-Sale</a:t>
            </a:r>
            <a:endParaRPr dirty="0"/>
          </a:p>
        </p:txBody>
      </p:sp>
      <p:sp>
        <p:nvSpPr>
          <p:cNvPr id="104" name="Google Shape;104;p14"/>
          <p:cNvSpPr/>
          <p:nvPr/>
        </p:nvSpPr>
        <p:spPr>
          <a:xfrm>
            <a:off x="17068800" y="38287108"/>
            <a:ext cx="15055959" cy="914400"/>
          </a:xfrm>
          <a:prstGeom prst="roundRect">
            <a:avLst>
              <a:gd name="adj" fmla="val 16667"/>
            </a:avLst>
          </a:prstGeom>
          <a:solidFill>
            <a:srgbClr val="E64B3C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Bibliografía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7068800" y="39400144"/>
            <a:ext cx="150561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Masuda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FAO dataset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69843" y="14215393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Motivación de estudiar sistemas econofísicos embebidos en redes</a:t>
            </a: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Cómo modelar la incidencia de la distribución espacial? Mediante redes geográficas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869841" y="24243066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Definición, tipos de red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Figura redes para distinto umbral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7068800" y="12301243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Figura red de soja y red fiteada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Histogramas de Grado, Clustering y Asortatividad (definirla)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7068802" y="24268536"/>
            <a:ext cx="15056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YS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Figura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gini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final (</a:t>
            </a:r>
            <a:r>
              <a:rPr lang="en-US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comparando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otras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redes)</a:t>
            </a:r>
            <a:endParaRPr dirty="0"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1588" y="1388051"/>
            <a:ext cx="3143162" cy="2840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14" descr="Logo-Conice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849" y="1706797"/>
            <a:ext cx="3909387" cy="2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514200" y="5600700"/>
            <a:ext cx="31889700" cy="3885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AFE1D1-5757-486A-9EB9-050AA84393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0256" r="7846"/>
          <a:stretch/>
        </p:blipFill>
        <p:spPr>
          <a:xfrm>
            <a:off x="2002970" y="16280033"/>
            <a:ext cx="11945259" cy="48618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0A0F17-1930-41AA-A3E9-D4B4E72E7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73879" y="26809590"/>
            <a:ext cx="7245800" cy="544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Pushpin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Calibri</vt:lpstr>
      <vt:lpstr>Arial</vt:lpstr>
      <vt:lpstr>Nunito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Lautaro</cp:lastModifiedBy>
  <cp:revision>2</cp:revision>
  <dcterms:modified xsi:type="dcterms:W3CDTF">2024-05-01T20:22:42Z</dcterms:modified>
</cp:coreProperties>
</file>