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0" r:id="rId5"/>
    <p:sldId id="259" r:id="rId6"/>
    <p:sldId id="270" r:id="rId7"/>
    <p:sldId id="272" r:id="rId8"/>
    <p:sldId id="269" r:id="rId9"/>
    <p:sldId id="280" r:id="rId10"/>
    <p:sldId id="268" r:id="rId11"/>
    <p:sldId id="273" r:id="rId12"/>
    <p:sldId id="274" r:id="rId13"/>
    <p:sldId id="276" r:id="rId14"/>
    <p:sldId id="278" r:id="rId15"/>
    <p:sldId id="279" r:id="rId16"/>
    <p:sldId id="27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9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30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4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3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99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8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6B85-C244-41AB-A71A-A4E51A65D52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1C6C-CB72-4993-A7BC-F5395ACFF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1"/>
            <a:ext cx="5562600" cy="556259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96136" y="0"/>
            <a:ext cx="3770328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 err="1" smtClean="0"/>
              <a:t>Deezer</a:t>
            </a:r>
            <a:r>
              <a:rPr lang="pt-BR" sz="3600" b="1" dirty="0" smtClean="0"/>
              <a:t> </a:t>
            </a:r>
            <a:r>
              <a:rPr lang="pt-BR" sz="3600" b="1" dirty="0" err="1"/>
              <a:t>Simple</a:t>
            </a:r>
            <a:r>
              <a:rPr lang="pt-BR" sz="3600" b="1" dirty="0"/>
              <a:t> API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0"/>
            <a:ext cx="2768600" cy="68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30628" y="932557"/>
            <a:ext cx="870857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JSON</a:t>
            </a:r>
            <a:r>
              <a:rPr lang="en-US" sz="3600" dirty="0"/>
              <a:t>, XML, YAML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texto</a:t>
            </a:r>
            <a:endParaRPr lang="en-US" sz="3600" dirty="0" smtClean="0"/>
          </a:p>
          <a:p>
            <a:pPr>
              <a:lnSpc>
                <a:spcPct val="150000"/>
              </a:lnSpc>
            </a:pPr>
            <a:endParaRPr lang="pt-BR" sz="3600" dirty="0" smtClean="0"/>
          </a:p>
          <a:p>
            <a:pPr>
              <a:lnSpc>
                <a:spcPct val="150000"/>
              </a:lnSpc>
            </a:pPr>
            <a:r>
              <a:rPr lang="pt-BR" sz="3600" dirty="0"/>
              <a:t>Sem autenticação</a:t>
            </a:r>
            <a:r>
              <a:rPr lang="pt-BR" sz="3600" dirty="0" smtClean="0"/>
              <a:t>!</a:t>
            </a:r>
            <a:endParaRPr lang="pt-BR" sz="3600" dirty="0"/>
          </a:p>
          <a:p>
            <a:pPr>
              <a:lnSpc>
                <a:spcPct val="150000"/>
              </a:lnSpc>
            </a:pPr>
            <a:r>
              <a:rPr lang="en-US" sz="3600" i="1" u="sng" dirty="0"/>
              <a:t>“without any API token, membership, registration or payment</a:t>
            </a:r>
            <a:r>
              <a:rPr lang="en-US" sz="3600" i="1" u="sng" dirty="0" smtClean="0"/>
              <a:t>”</a:t>
            </a:r>
          </a:p>
          <a:p>
            <a:pPr>
              <a:lnSpc>
                <a:spcPct val="150000"/>
              </a:lnSpc>
            </a:pPr>
            <a:endParaRPr lang="en-US" sz="3600" i="1" u="sng" dirty="0" smtClean="0"/>
          </a:p>
          <a:p>
            <a:pPr>
              <a:lnSpc>
                <a:spcPct val="150000"/>
              </a:lnSpc>
            </a:pPr>
            <a:r>
              <a:rPr lang="pt-BR" sz="3600" dirty="0"/>
              <a:t>120 </a:t>
            </a:r>
            <a:r>
              <a:rPr lang="pt-BR" sz="3600" dirty="0" err="1"/>
              <a:t>requests</a:t>
            </a:r>
            <a:r>
              <a:rPr lang="pt-BR" sz="3600" dirty="0"/>
              <a:t> por minuto</a:t>
            </a:r>
          </a:p>
          <a:p>
            <a:pPr>
              <a:lnSpc>
                <a:spcPct val="150000"/>
              </a:lnSpc>
            </a:pPr>
            <a:endParaRPr lang="pt-BR" sz="3600" i="1" dirty="0"/>
          </a:p>
          <a:p>
            <a:pPr>
              <a:lnSpc>
                <a:spcPct val="150000"/>
              </a:lnSpc>
            </a:pPr>
            <a:endParaRPr lang="pt-BR" sz="3600" i="1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62838"/>
          <a:stretch/>
        </p:blipFill>
        <p:spPr>
          <a:xfrm>
            <a:off x="5301562" y="-30176"/>
            <a:ext cx="3842438" cy="16002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smtClean="0"/>
              <a:t>Saídas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0"/>
            <a:ext cx="3619500" cy="1152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542"/>
            <a:ext cx="9144000" cy="55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err="1" smtClean="0"/>
              <a:t>End</a:t>
            </a:r>
            <a:r>
              <a:rPr lang="pt-BR" dirty="0" smtClean="0"/>
              <a:t> 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825624"/>
            <a:ext cx="9144000" cy="4803775"/>
          </a:xfrm>
        </p:spPr>
        <p:txBody>
          <a:bodyPr numCol="2">
            <a:normAutofit/>
          </a:bodyPr>
          <a:lstStyle/>
          <a:p>
            <a:r>
              <a:rPr lang="pt-BR" sz="2800" dirty="0" err="1" smtClean="0"/>
              <a:t>incidents</a:t>
            </a:r>
            <a:r>
              <a:rPr lang="pt-BR" sz="2800" dirty="0" smtClean="0"/>
              <a:t>/</a:t>
            </a:r>
            <a:r>
              <a:rPr lang="pt-BR" sz="2800" dirty="0" err="1" smtClean="0"/>
              <a:t>raw</a:t>
            </a:r>
            <a:r>
              <a:rPr lang="pt-BR" sz="2800" dirty="0" smtClean="0"/>
              <a:t>-data</a:t>
            </a:r>
          </a:p>
          <a:p>
            <a:r>
              <a:rPr lang="pt-BR" sz="2800" dirty="0" err="1" smtClean="0"/>
              <a:t>incidents</a:t>
            </a:r>
            <a:r>
              <a:rPr lang="pt-BR" sz="2800" dirty="0" smtClean="0"/>
              <a:t>/</a:t>
            </a:r>
            <a:r>
              <a:rPr lang="pt-BR" sz="2800" dirty="0" err="1" smtClean="0"/>
              <a:t>stats</a:t>
            </a:r>
            <a:endParaRPr lang="pt-BR" sz="2800" dirty="0"/>
          </a:p>
          <a:p>
            <a:r>
              <a:rPr lang="pt-BR" sz="2800" dirty="0" err="1" smtClean="0"/>
              <a:t>incidents</a:t>
            </a:r>
            <a:r>
              <a:rPr lang="pt-BR" sz="2800" dirty="0" smtClean="0"/>
              <a:t>/</a:t>
            </a:r>
            <a:r>
              <a:rPr lang="pt-BR" sz="2800" dirty="0" err="1" smtClean="0"/>
              <a:t>raw</a:t>
            </a:r>
            <a:r>
              <a:rPr lang="pt-BR" sz="2800" dirty="0" smtClean="0"/>
              <a:t>-data-</a:t>
            </a:r>
            <a:r>
              <a:rPr lang="pt-BR" sz="2800" dirty="0" err="1" smtClean="0"/>
              <a:t>coverage</a:t>
            </a:r>
            <a:endParaRPr lang="pt-BR" sz="2800" dirty="0" smtClean="0"/>
          </a:p>
          <a:p>
            <a:r>
              <a:rPr lang="pt-BR" sz="2800" dirty="0" smtClean="0"/>
              <a:t>crime-</a:t>
            </a:r>
            <a:r>
              <a:rPr lang="pt-BR" sz="2800" dirty="0" err="1" smtClean="0"/>
              <a:t>incidents</a:t>
            </a:r>
            <a:endParaRPr lang="pt-BR" sz="2800" dirty="0" smtClean="0"/>
          </a:p>
          <a:p>
            <a:r>
              <a:rPr lang="pt-BR" sz="2800" dirty="0" smtClean="0"/>
              <a:t>crime-</a:t>
            </a:r>
            <a:r>
              <a:rPr lang="pt-BR" sz="2800" dirty="0" err="1" smtClean="0"/>
              <a:t>incidents</a:t>
            </a:r>
            <a:r>
              <a:rPr lang="pt-BR" sz="2800" dirty="0" smtClean="0"/>
              <a:t>-</a:t>
            </a:r>
            <a:r>
              <a:rPr lang="pt-BR" sz="2800" dirty="0" err="1" smtClean="0"/>
              <a:t>by-source</a:t>
            </a:r>
            <a:endParaRPr lang="pt-BR" sz="2800" dirty="0" smtClean="0"/>
          </a:p>
          <a:p>
            <a:r>
              <a:rPr lang="pt-BR" sz="2800" dirty="0"/>
              <a:t>crime-</a:t>
            </a:r>
            <a:r>
              <a:rPr lang="pt-BR" sz="2800" dirty="0" err="1"/>
              <a:t>incidents</a:t>
            </a:r>
            <a:r>
              <a:rPr lang="pt-BR" sz="2800" dirty="0"/>
              <a:t>-</a:t>
            </a:r>
            <a:r>
              <a:rPr lang="pt-BR" sz="2800" dirty="0" err="1"/>
              <a:t>by-city</a:t>
            </a:r>
            <a:r>
              <a:rPr lang="pt-BR" sz="2800" dirty="0"/>
              <a:t> (</a:t>
            </a:r>
            <a:r>
              <a:rPr lang="pt-BR" sz="2800" dirty="0" err="1"/>
              <a:t>cityname</a:t>
            </a:r>
            <a:r>
              <a:rPr lang="pt-BR" sz="2800" dirty="0" smtClean="0"/>
              <a:t>)</a:t>
            </a:r>
          </a:p>
          <a:p>
            <a:r>
              <a:rPr lang="pt-BR" sz="2800" dirty="0"/>
              <a:t>crime-</a:t>
            </a:r>
            <a:r>
              <a:rPr lang="pt-BR" sz="2800" dirty="0" err="1"/>
              <a:t>incidents</a:t>
            </a:r>
            <a:r>
              <a:rPr lang="pt-BR" sz="2800" dirty="0"/>
              <a:t>-</a:t>
            </a:r>
            <a:r>
              <a:rPr lang="pt-BR" sz="2800" dirty="0" err="1"/>
              <a:t>by-city</a:t>
            </a:r>
            <a:r>
              <a:rPr lang="pt-BR" sz="2800" dirty="0"/>
              <a:t> (</a:t>
            </a:r>
            <a:r>
              <a:rPr lang="pt-BR" sz="2800" dirty="0" err="1"/>
              <a:t>citykey</a:t>
            </a:r>
            <a:r>
              <a:rPr lang="pt-BR" sz="2800" dirty="0" smtClean="0"/>
              <a:t>)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stats</a:t>
            </a:r>
            <a:endParaRPr lang="pt-BR" sz="2800" dirty="0" smtClean="0"/>
          </a:p>
          <a:p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 smtClean="0"/>
              <a:t>Zipcode</a:t>
            </a:r>
            <a:endParaRPr lang="pt-BR" sz="2800" dirty="0" smtClean="0"/>
          </a:p>
          <a:p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/>
              <a:t>Exact</a:t>
            </a:r>
            <a:r>
              <a:rPr lang="pt-BR" sz="2800" dirty="0"/>
              <a:t> </a:t>
            </a:r>
            <a:r>
              <a:rPr lang="pt-BR" sz="2800" dirty="0" err="1" smtClean="0"/>
              <a:t>Zipcode</a:t>
            </a:r>
            <a:endParaRPr lang="pt-BR" sz="2800" dirty="0" smtClean="0"/>
          </a:p>
          <a:p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 smtClean="0"/>
              <a:t>Name</a:t>
            </a:r>
            <a:endParaRPr lang="pt-BR" sz="2800" dirty="0" smtClean="0"/>
          </a:p>
          <a:p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smtClean="0"/>
              <a:t>Alias</a:t>
            </a:r>
          </a:p>
          <a:p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/>
              <a:t>Zipcode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Name</a:t>
            </a:r>
            <a:endParaRPr lang="pt-BR" sz="2800" dirty="0"/>
          </a:p>
          <a:p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/>
              <a:t>Exact</a:t>
            </a:r>
            <a:r>
              <a:rPr lang="pt-BR" sz="2800" dirty="0"/>
              <a:t> </a:t>
            </a:r>
            <a:r>
              <a:rPr lang="pt-BR" sz="2800" dirty="0" err="1" smtClean="0"/>
              <a:t>Name</a:t>
            </a:r>
            <a:endParaRPr lang="pt-BR" sz="2800" dirty="0" smtClean="0"/>
          </a:p>
          <a:p>
            <a:r>
              <a:rPr lang="en-US" sz="2800" dirty="0"/>
              <a:t>By </a:t>
            </a:r>
            <a:r>
              <a:rPr lang="en-US" sz="2800" dirty="0" err="1"/>
              <a:t>Zipcode</a:t>
            </a:r>
            <a:r>
              <a:rPr lang="en-US" sz="2800" dirty="0"/>
              <a:t> and Exact Name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0"/>
            <a:ext cx="3619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err="1" smtClean="0"/>
              <a:t>Requests</a:t>
            </a:r>
            <a:r>
              <a:rPr lang="pt-BR" dirty="0" smtClean="0"/>
              <a:t>: 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2498724"/>
            <a:ext cx="8966200" cy="48037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3200" dirty="0"/>
              <a:t>https://api.crimeometer.com/v3/sex-offenders/records?exact_name=DUREN, </a:t>
            </a:r>
            <a:r>
              <a:rPr lang="pt-BR" sz="3200" dirty="0" smtClean="0"/>
              <a:t>BRANNON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0"/>
            <a:ext cx="3619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7886700" cy="1325563"/>
          </a:xfrm>
        </p:spPr>
        <p:txBody>
          <a:bodyPr/>
          <a:lstStyle/>
          <a:p>
            <a:r>
              <a:rPr lang="pt-BR" dirty="0" smtClean="0"/>
              <a:t>Resposta: 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3235324"/>
            <a:ext cx="8966200" cy="48037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0"/>
            <a:ext cx="3619500" cy="1152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22400"/>
            <a:ext cx="914400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smtClean="0"/>
              <a:t>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3235324"/>
            <a:ext cx="8966200" cy="48037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0"/>
            <a:ext cx="3619500" cy="1152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699545"/>
            <a:ext cx="6400697" cy="21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" y="0"/>
            <a:ext cx="895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" y="0"/>
            <a:ext cx="9059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09563"/>
            <a:ext cx="7886700" cy="1325563"/>
          </a:xfrm>
        </p:spPr>
        <p:txBody>
          <a:bodyPr/>
          <a:lstStyle/>
          <a:p>
            <a:r>
              <a:rPr lang="pt-BR" dirty="0" smtClean="0"/>
              <a:t>Resposta: JSON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596900"/>
            <a:ext cx="8026400" cy="5842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42964" y="6396336"/>
            <a:ext cx="5534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https://api.deezer.com/user/2529/playlists</a:t>
            </a:r>
          </a:p>
        </p:txBody>
      </p:sp>
    </p:spTree>
    <p:extLst>
      <p:ext uri="{BB962C8B-B14F-4D97-AF65-F5344CB8AC3E}">
        <p14:creationId xmlns:p14="http://schemas.microsoft.com/office/powerpoint/2010/main" val="11201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21871" y="419100"/>
            <a:ext cx="8708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 smtClean="0"/>
              <a:t> Utiliza meio de autenticação? Se sim, Qual: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385128" y="1770757"/>
            <a:ext cx="87085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/>
              <a:t>OAuth</a:t>
            </a:r>
            <a:r>
              <a:rPr lang="pt-BR" sz="2800" b="1" dirty="0"/>
              <a:t> 2.0 </a:t>
            </a:r>
            <a:r>
              <a:rPr lang="pt-BR" sz="2800" b="1" dirty="0" err="1" smtClean="0"/>
              <a:t>protocol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User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App Authorization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App </a:t>
            </a:r>
            <a:r>
              <a:rPr lang="en-US" sz="2800" dirty="0"/>
              <a:t>Authentication</a:t>
            </a:r>
            <a:endParaRPr lang="pt-BR" sz="2800" dirty="0" smtClean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995944"/>
            <a:ext cx="3098802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smtClean="0"/>
              <a:t>Pesquisar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55224"/>
            <a:ext cx="7569200" cy="52027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62838"/>
          <a:stretch/>
        </p:blipFill>
        <p:spPr>
          <a:xfrm>
            <a:off x="5301562" y="-30176"/>
            <a:ext cx="384243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562"/>
            <a:ext cx="9144000" cy="57737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62838"/>
          <a:stretch/>
        </p:blipFill>
        <p:spPr>
          <a:xfrm>
            <a:off x="5301562" y="-30176"/>
            <a:ext cx="384243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659"/>
            <a:ext cx="9144000" cy="389688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smtClean="0"/>
              <a:t>Enviar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62838"/>
          <a:stretch/>
        </p:blipFill>
        <p:spPr>
          <a:xfrm>
            <a:off x="5301562" y="-30176"/>
            <a:ext cx="384243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197101"/>
            <a:ext cx="8915400" cy="34924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62838"/>
          <a:stretch/>
        </p:blipFill>
        <p:spPr>
          <a:xfrm>
            <a:off x="5301562" y="-30176"/>
            <a:ext cx="3842438" cy="16002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pt-BR" dirty="0" smtClean="0"/>
              <a:t>Entrada: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0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Apresentação na tela 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Resposta: JSON</vt:lpstr>
      <vt:lpstr>Apresentação do PowerPoint</vt:lpstr>
      <vt:lpstr>Pesquisar</vt:lpstr>
      <vt:lpstr>Apresentação do PowerPoint</vt:lpstr>
      <vt:lpstr>Enviar</vt:lpstr>
      <vt:lpstr>Entrada: URL</vt:lpstr>
      <vt:lpstr>Saídas</vt:lpstr>
      <vt:lpstr>Apresentação do PowerPoint</vt:lpstr>
      <vt:lpstr>End Points</vt:lpstr>
      <vt:lpstr>Requests: URL</vt:lpstr>
      <vt:lpstr>Resposta: JSON</vt:lpstr>
      <vt:lpstr>Apresentação do PowerPoint</vt:lpstr>
      <vt:lpstr>Autenticação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</cp:revision>
  <dcterms:created xsi:type="dcterms:W3CDTF">2022-09-05T23:03:33Z</dcterms:created>
  <dcterms:modified xsi:type="dcterms:W3CDTF">2022-09-06T00:39:07Z</dcterms:modified>
</cp:coreProperties>
</file>