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2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9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9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7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967F-6A0B-418E-951A-25A388BEA69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6F1D-88C1-49F4-8C5D-FCFE38E9A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1023042"/>
            <a:ext cx="12376087" cy="48119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" y="0"/>
            <a:ext cx="12294606" cy="1023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5834958"/>
            <a:ext cx="12294606" cy="1023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604912" y="1448555"/>
            <a:ext cx="4318503" cy="379340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90536" y="0"/>
            <a:ext cx="1222216" cy="1113576"/>
          </a:xfrm>
          <a:prstGeom prst="ellipse">
            <a:avLst/>
          </a:prstGeom>
          <a:solidFill>
            <a:srgbClr val="FFFF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03287" y="283479"/>
            <a:ext cx="181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704261" y="294288"/>
            <a:ext cx="181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93140" y="272133"/>
            <a:ext cx="181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872651" y="272133"/>
            <a:ext cx="181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2318" y="4330949"/>
            <a:ext cx="1819469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Pedido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2274" y="6051301"/>
            <a:ext cx="1819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03894" y="6075026"/>
            <a:ext cx="1819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827758" y="6051301"/>
            <a:ext cx="1819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603894" y="1776142"/>
            <a:ext cx="4915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Aaaaaaaaaaaaaaaaaaaaaaaaaaaaaaaaaaaaaaaaaaaaaaaaaaaaaaaaaaaaaaaaaaaaaaaaaaa</a:t>
            </a:r>
          </a:p>
          <a:p>
            <a:endParaRPr lang="en-US" sz="2800" dirty="0"/>
          </a:p>
          <a:p>
            <a:r>
              <a:rPr lang="en-US" sz="2800" dirty="0" err="1" smtClean="0"/>
              <a:t>aaaaaaaaaaaaaaaaaaaaaaaaa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2022-11-30T19:09:13Z</dcterms:created>
  <dcterms:modified xsi:type="dcterms:W3CDTF">2022-11-30T19:23:20Z</dcterms:modified>
</cp:coreProperties>
</file>