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7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52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96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1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07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89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25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3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1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93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9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43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A64B-045F-442F-A98C-6AACE7DBB418}" type="datetimeFigureOut">
              <a:rPr lang="pt-BR" smtClean="0"/>
              <a:t>22/11/2022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E229-20AE-4865-8C03-5E52099BF6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3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492829" y="1023257"/>
            <a:ext cx="5400000" cy="5400000"/>
          </a:xfrm>
          <a:prstGeom prst="ellipse">
            <a:avLst/>
          </a:prstGeom>
          <a:solidFill>
            <a:srgbClr val="FFFF00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rot="2700000">
            <a:off x="5192829" y="1563257"/>
            <a:ext cx="0" cy="432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2700000">
            <a:off x="3579065" y="1800000"/>
            <a:ext cx="0" cy="21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rot="2700000">
            <a:off x="4342740" y="1800000"/>
            <a:ext cx="0" cy="21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2700000">
            <a:off x="5126101" y="1800000"/>
            <a:ext cx="0" cy="21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rot="2700000">
            <a:off x="4928580" y="3531419"/>
            <a:ext cx="0" cy="21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rot="2700000">
            <a:off x="5576580" y="3531420"/>
            <a:ext cx="0" cy="21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2700000">
            <a:off x="6224580" y="3531419"/>
            <a:ext cx="0" cy="21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rot="2700000">
            <a:off x="6872580" y="3531419"/>
            <a:ext cx="0" cy="21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 flipH="1">
            <a:off x="7153065" y="3847742"/>
            <a:ext cx="468418" cy="15273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H="1">
            <a:off x="6512451" y="3847742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H="1">
            <a:off x="5468004" y="5348067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H="1">
            <a:off x="4812905" y="5362492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H="1">
            <a:off x="5884652" y="3847742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6938770" y="4522112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>
            <a:off x="5705109" y="3625303"/>
            <a:ext cx="1" cy="10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>
            <a:off x="4096324" y="2112156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H="1">
            <a:off x="5847928" y="2125360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H="1">
            <a:off x="4362425" y="3632246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rot="2700000">
            <a:off x="5512331" y="1835273"/>
            <a:ext cx="0" cy="21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H="1">
            <a:off x="6695424" y="2195905"/>
            <a:ext cx="468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 flipH="1">
            <a:off x="5847928" y="3098256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rot="2700000">
            <a:off x="6750203" y="2000839"/>
            <a:ext cx="0" cy="133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/>
          <p:nvPr/>
        </p:nvCxnSpPr>
        <p:spPr>
          <a:xfrm flipH="1">
            <a:off x="5059496" y="2125360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 flipH="1">
            <a:off x="4781465" y="2469606"/>
            <a:ext cx="4485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 flipH="1">
            <a:off x="4066938" y="2469605"/>
            <a:ext cx="734264" cy="11626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/>
          <p:nvPr/>
        </p:nvCxnSpPr>
        <p:spPr>
          <a:xfrm flipH="1">
            <a:off x="5202662" y="2113254"/>
            <a:ext cx="302280" cy="3563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58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2</cp:revision>
  <dcterms:created xsi:type="dcterms:W3CDTF">2022-11-22T23:09:50Z</dcterms:created>
  <dcterms:modified xsi:type="dcterms:W3CDTF">2022-11-22T23:23:42Z</dcterms:modified>
</cp:coreProperties>
</file>