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E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E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E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664" y="264159"/>
            <a:ext cx="1196467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3E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3400" y="1654429"/>
            <a:ext cx="8585200" cy="4091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7787" y="6650567"/>
            <a:ext cx="1981835" cy="12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014" y="6657022"/>
            <a:ext cx="3738879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Accenture </a:t>
            </a:r>
            <a:r>
              <a:rPr sz="950" spc="0" dirty="0">
                <a:solidFill>
                  <a:srgbClr val="FFFFFF"/>
                </a:solidFill>
                <a:latin typeface="Arial"/>
                <a:cs typeface="Arial"/>
              </a:rPr>
              <a:t>CSI 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Material. Do 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950" spc="0" dirty="0">
                <a:solidFill>
                  <a:srgbClr val="FFFFFF"/>
                </a:solidFill>
                <a:latin typeface="Arial"/>
                <a:cs typeface="Arial"/>
              </a:rPr>
              <a:t>duplicate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95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3714750"/>
          </a:xfrm>
          <a:custGeom>
            <a:avLst/>
            <a:gdLst/>
            <a:ahLst/>
            <a:cxnLst/>
            <a:rect l="l" t="t" r="r" b="b"/>
            <a:pathLst>
              <a:path w="12192000" h="3714750">
                <a:moveTo>
                  <a:pt x="0" y="3714750"/>
                </a:moveTo>
                <a:lnTo>
                  <a:pt x="12192000" y="3714750"/>
                </a:lnTo>
                <a:lnTo>
                  <a:pt x="12192000" y="0"/>
                </a:lnTo>
                <a:lnTo>
                  <a:pt x="0" y="0"/>
                </a:lnTo>
                <a:lnTo>
                  <a:pt x="0" y="371475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4790" y="931862"/>
            <a:ext cx="34607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0" spc="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550" b="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50" b="0" spc="-10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sz="1550" b="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0" spc="-15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34375" y="3857625"/>
            <a:ext cx="3857625" cy="1809750"/>
          </a:xfrm>
          <a:custGeom>
            <a:avLst/>
            <a:gdLst/>
            <a:ahLst/>
            <a:cxnLst/>
            <a:rect l="l" t="t" r="r" b="b"/>
            <a:pathLst>
              <a:path w="3857625" h="1809750">
                <a:moveTo>
                  <a:pt x="0" y="1809750"/>
                </a:moveTo>
                <a:lnTo>
                  <a:pt x="3857625" y="1809750"/>
                </a:lnTo>
                <a:lnTo>
                  <a:pt x="3857625" y="0"/>
                </a:lnTo>
                <a:lnTo>
                  <a:pt x="0" y="0"/>
                </a:lnTo>
                <a:lnTo>
                  <a:pt x="0" y="1809750"/>
                </a:lnTo>
                <a:close/>
              </a:path>
            </a:pathLst>
          </a:custGeom>
          <a:solidFill>
            <a:srgbClr val="C4C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05750" y="495300"/>
            <a:ext cx="3981450" cy="309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47625"/>
            <a:ext cx="663892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7647" y="1615821"/>
            <a:ext cx="27590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endParaRPr sz="3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29725" y="2762250"/>
            <a:ext cx="26003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0" y="1962150"/>
            <a:ext cx="476250" cy="352425"/>
          </a:xfrm>
          <a:custGeom>
            <a:avLst/>
            <a:gdLst/>
            <a:ahLst/>
            <a:cxnLst/>
            <a:rect l="l" t="t" r="r" b="b"/>
            <a:pathLst>
              <a:path w="476250" h="352425">
                <a:moveTo>
                  <a:pt x="242950" y="0"/>
                </a:moveTo>
                <a:lnTo>
                  <a:pt x="186665" y="4676"/>
                </a:lnTo>
                <a:lnTo>
                  <a:pt x="135303" y="18034"/>
                </a:lnTo>
                <a:lnTo>
                  <a:pt x="90225" y="39068"/>
                </a:lnTo>
                <a:lnTo>
                  <a:pt x="52794" y="66771"/>
                </a:lnTo>
                <a:lnTo>
                  <a:pt x="24372" y="100137"/>
                </a:lnTo>
                <a:lnTo>
                  <a:pt x="6320" y="138159"/>
                </a:lnTo>
                <a:lnTo>
                  <a:pt x="0" y="179832"/>
                </a:lnTo>
                <a:lnTo>
                  <a:pt x="6320" y="218823"/>
                </a:lnTo>
                <a:lnTo>
                  <a:pt x="24372" y="254925"/>
                </a:lnTo>
                <a:lnTo>
                  <a:pt x="52794" y="287004"/>
                </a:lnTo>
                <a:lnTo>
                  <a:pt x="90225" y="313926"/>
                </a:lnTo>
                <a:lnTo>
                  <a:pt x="135303" y="334559"/>
                </a:lnTo>
                <a:lnTo>
                  <a:pt x="186665" y="347769"/>
                </a:lnTo>
                <a:lnTo>
                  <a:pt x="242950" y="352425"/>
                </a:lnTo>
                <a:lnTo>
                  <a:pt x="295662" y="347769"/>
                </a:lnTo>
                <a:lnTo>
                  <a:pt x="344464" y="334559"/>
                </a:lnTo>
                <a:lnTo>
                  <a:pt x="387825" y="313926"/>
                </a:lnTo>
                <a:lnTo>
                  <a:pt x="424215" y="287004"/>
                </a:lnTo>
                <a:lnTo>
                  <a:pt x="452102" y="254925"/>
                </a:lnTo>
                <a:lnTo>
                  <a:pt x="469958" y="218823"/>
                </a:lnTo>
                <a:lnTo>
                  <a:pt x="471618" y="208534"/>
                </a:lnTo>
                <a:lnTo>
                  <a:pt x="165226" y="208534"/>
                </a:lnTo>
                <a:lnTo>
                  <a:pt x="369316" y="28828"/>
                </a:lnTo>
                <a:lnTo>
                  <a:pt x="340016" y="18216"/>
                </a:lnTo>
                <a:lnTo>
                  <a:pt x="309800" y="8985"/>
                </a:lnTo>
                <a:lnTo>
                  <a:pt x="277750" y="2468"/>
                </a:lnTo>
                <a:lnTo>
                  <a:pt x="242950" y="0"/>
                </a:lnTo>
                <a:close/>
              </a:path>
              <a:path w="476250" h="352425">
                <a:moveTo>
                  <a:pt x="466471" y="122300"/>
                </a:moveTo>
                <a:lnTo>
                  <a:pt x="379095" y="194183"/>
                </a:lnTo>
                <a:lnTo>
                  <a:pt x="165226" y="208534"/>
                </a:lnTo>
                <a:lnTo>
                  <a:pt x="471618" y="208534"/>
                </a:lnTo>
                <a:lnTo>
                  <a:pt x="476250" y="179832"/>
                </a:lnTo>
                <a:lnTo>
                  <a:pt x="476097" y="163752"/>
                </a:lnTo>
                <a:lnTo>
                  <a:pt x="475027" y="148351"/>
                </a:lnTo>
                <a:lnTo>
                  <a:pt x="472124" y="134308"/>
                </a:lnTo>
                <a:lnTo>
                  <a:pt x="466471" y="1223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39325" y="1619250"/>
            <a:ext cx="1390650" cy="1047750"/>
          </a:xfrm>
          <a:custGeom>
            <a:avLst/>
            <a:gdLst/>
            <a:ahLst/>
            <a:cxnLst/>
            <a:rect l="l" t="t" r="r" b="b"/>
            <a:pathLst>
              <a:path w="1390650" h="1047750">
                <a:moveTo>
                  <a:pt x="695325" y="0"/>
                </a:moveTo>
                <a:lnTo>
                  <a:pt x="640685" y="1564"/>
                </a:lnTo>
                <a:lnTo>
                  <a:pt x="587248" y="6183"/>
                </a:lnTo>
                <a:lnTo>
                  <a:pt x="535163" y="13743"/>
                </a:lnTo>
                <a:lnTo>
                  <a:pt x="484581" y="24131"/>
                </a:lnTo>
                <a:lnTo>
                  <a:pt x="435652" y="37235"/>
                </a:lnTo>
                <a:lnTo>
                  <a:pt x="388525" y="52940"/>
                </a:lnTo>
                <a:lnTo>
                  <a:pt x="343351" y="71134"/>
                </a:lnTo>
                <a:lnTo>
                  <a:pt x="300280" y="91703"/>
                </a:lnTo>
                <a:lnTo>
                  <a:pt x="259462" y="114536"/>
                </a:lnTo>
                <a:lnTo>
                  <a:pt x="221046" y="139518"/>
                </a:lnTo>
                <a:lnTo>
                  <a:pt x="185184" y="166538"/>
                </a:lnTo>
                <a:lnTo>
                  <a:pt x="152025" y="195480"/>
                </a:lnTo>
                <a:lnTo>
                  <a:pt x="121719" y="226234"/>
                </a:lnTo>
                <a:lnTo>
                  <a:pt x="94417" y="258684"/>
                </a:lnTo>
                <a:lnTo>
                  <a:pt x="70268" y="292720"/>
                </a:lnTo>
                <a:lnTo>
                  <a:pt x="49422" y="328226"/>
                </a:lnTo>
                <a:lnTo>
                  <a:pt x="32030" y="365092"/>
                </a:lnTo>
                <a:lnTo>
                  <a:pt x="18242" y="403202"/>
                </a:lnTo>
                <a:lnTo>
                  <a:pt x="8207" y="442445"/>
                </a:lnTo>
                <a:lnTo>
                  <a:pt x="2076" y="482706"/>
                </a:lnTo>
                <a:lnTo>
                  <a:pt x="0" y="523875"/>
                </a:lnTo>
                <a:lnTo>
                  <a:pt x="2076" y="564088"/>
                </a:lnTo>
                <a:lnTo>
                  <a:pt x="8207" y="603582"/>
                </a:lnTo>
                <a:lnTo>
                  <a:pt x="18242" y="642228"/>
                </a:lnTo>
                <a:lnTo>
                  <a:pt x="32030" y="679899"/>
                </a:lnTo>
                <a:lnTo>
                  <a:pt x="49422" y="716468"/>
                </a:lnTo>
                <a:lnTo>
                  <a:pt x="70268" y="751808"/>
                </a:lnTo>
                <a:lnTo>
                  <a:pt x="94417" y="785791"/>
                </a:lnTo>
                <a:lnTo>
                  <a:pt x="121719" y="818289"/>
                </a:lnTo>
                <a:lnTo>
                  <a:pt x="152025" y="849176"/>
                </a:lnTo>
                <a:lnTo>
                  <a:pt x="185184" y="878324"/>
                </a:lnTo>
                <a:lnTo>
                  <a:pt x="221046" y="905606"/>
                </a:lnTo>
                <a:lnTo>
                  <a:pt x="259462" y="930894"/>
                </a:lnTo>
                <a:lnTo>
                  <a:pt x="300280" y="954060"/>
                </a:lnTo>
                <a:lnTo>
                  <a:pt x="343351" y="974979"/>
                </a:lnTo>
                <a:lnTo>
                  <a:pt x="388525" y="993521"/>
                </a:lnTo>
                <a:lnTo>
                  <a:pt x="435652" y="1009560"/>
                </a:lnTo>
                <a:lnTo>
                  <a:pt x="484581" y="1022969"/>
                </a:lnTo>
                <a:lnTo>
                  <a:pt x="535163" y="1033619"/>
                </a:lnTo>
                <a:lnTo>
                  <a:pt x="587248" y="1041384"/>
                </a:lnTo>
                <a:lnTo>
                  <a:pt x="640685" y="1046137"/>
                </a:lnTo>
                <a:lnTo>
                  <a:pt x="695325" y="1047750"/>
                </a:lnTo>
                <a:lnTo>
                  <a:pt x="748713" y="1046137"/>
                </a:lnTo>
                <a:lnTo>
                  <a:pt x="801144" y="1041384"/>
                </a:lnTo>
                <a:lnTo>
                  <a:pt x="852446" y="1033619"/>
                </a:lnTo>
                <a:lnTo>
                  <a:pt x="902453" y="1022969"/>
                </a:lnTo>
                <a:lnTo>
                  <a:pt x="950995" y="1009560"/>
                </a:lnTo>
                <a:lnTo>
                  <a:pt x="997903" y="993521"/>
                </a:lnTo>
                <a:lnTo>
                  <a:pt x="1043008" y="974979"/>
                </a:lnTo>
                <a:lnTo>
                  <a:pt x="1086142" y="954060"/>
                </a:lnTo>
                <a:lnTo>
                  <a:pt x="1127135" y="930894"/>
                </a:lnTo>
                <a:lnTo>
                  <a:pt x="1165819" y="905606"/>
                </a:lnTo>
                <a:lnTo>
                  <a:pt x="1199319" y="880363"/>
                </a:lnTo>
                <a:lnTo>
                  <a:pt x="695325" y="880363"/>
                </a:lnTo>
                <a:lnTo>
                  <a:pt x="640252" y="877959"/>
                </a:lnTo>
                <a:lnTo>
                  <a:pt x="587016" y="870927"/>
                </a:lnTo>
                <a:lnTo>
                  <a:pt x="535976" y="859536"/>
                </a:lnTo>
                <a:lnTo>
                  <a:pt x="487490" y="844057"/>
                </a:lnTo>
                <a:lnTo>
                  <a:pt x="441917" y="824761"/>
                </a:lnTo>
                <a:lnTo>
                  <a:pt x="399617" y="801916"/>
                </a:lnTo>
                <a:lnTo>
                  <a:pt x="360949" y="775795"/>
                </a:lnTo>
                <a:lnTo>
                  <a:pt x="326272" y="746666"/>
                </a:lnTo>
                <a:lnTo>
                  <a:pt x="295945" y="714801"/>
                </a:lnTo>
                <a:lnTo>
                  <a:pt x="270326" y="680468"/>
                </a:lnTo>
                <a:lnTo>
                  <a:pt x="249776" y="643939"/>
                </a:lnTo>
                <a:lnTo>
                  <a:pt x="234652" y="605484"/>
                </a:lnTo>
                <a:lnTo>
                  <a:pt x="225315" y="565372"/>
                </a:lnTo>
                <a:lnTo>
                  <a:pt x="222123" y="523875"/>
                </a:lnTo>
                <a:lnTo>
                  <a:pt x="225315" y="482377"/>
                </a:lnTo>
                <a:lnTo>
                  <a:pt x="234652" y="442265"/>
                </a:lnTo>
                <a:lnTo>
                  <a:pt x="249776" y="403810"/>
                </a:lnTo>
                <a:lnTo>
                  <a:pt x="270326" y="367281"/>
                </a:lnTo>
                <a:lnTo>
                  <a:pt x="295945" y="332948"/>
                </a:lnTo>
                <a:lnTo>
                  <a:pt x="326272" y="301083"/>
                </a:lnTo>
                <a:lnTo>
                  <a:pt x="360949" y="271954"/>
                </a:lnTo>
                <a:lnTo>
                  <a:pt x="399617" y="245833"/>
                </a:lnTo>
                <a:lnTo>
                  <a:pt x="441917" y="222988"/>
                </a:lnTo>
                <a:lnTo>
                  <a:pt x="487490" y="203692"/>
                </a:lnTo>
                <a:lnTo>
                  <a:pt x="535976" y="188213"/>
                </a:lnTo>
                <a:lnTo>
                  <a:pt x="587097" y="176812"/>
                </a:lnTo>
                <a:lnTo>
                  <a:pt x="640252" y="169790"/>
                </a:lnTo>
                <a:lnTo>
                  <a:pt x="695325" y="167386"/>
                </a:lnTo>
                <a:lnTo>
                  <a:pt x="1077312" y="167386"/>
                </a:lnTo>
                <a:lnTo>
                  <a:pt x="1129919" y="116459"/>
                </a:lnTo>
                <a:lnTo>
                  <a:pt x="1089882" y="93299"/>
                </a:lnTo>
                <a:lnTo>
                  <a:pt x="1047232" y="72413"/>
                </a:lnTo>
                <a:lnTo>
                  <a:pt x="1002204" y="53923"/>
                </a:lnTo>
                <a:lnTo>
                  <a:pt x="955033" y="37947"/>
                </a:lnTo>
                <a:lnTo>
                  <a:pt x="905958" y="24606"/>
                </a:lnTo>
                <a:lnTo>
                  <a:pt x="855213" y="14021"/>
                </a:lnTo>
                <a:lnTo>
                  <a:pt x="803035" y="6312"/>
                </a:lnTo>
                <a:lnTo>
                  <a:pt x="749660" y="1598"/>
                </a:lnTo>
                <a:lnTo>
                  <a:pt x="695325" y="0"/>
                </a:lnTo>
                <a:close/>
              </a:path>
              <a:path w="1390650" h="1047750">
                <a:moveTo>
                  <a:pt x="1236091" y="196469"/>
                </a:moveTo>
                <a:lnTo>
                  <a:pt x="1091310" y="327405"/>
                </a:lnTo>
                <a:lnTo>
                  <a:pt x="1123735" y="372409"/>
                </a:lnTo>
                <a:lnTo>
                  <a:pt x="1148016" y="420163"/>
                </a:lnTo>
                <a:lnTo>
                  <a:pt x="1163248" y="470656"/>
                </a:lnTo>
                <a:lnTo>
                  <a:pt x="1168527" y="523875"/>
                </a:lnTo>
                <a:lnTo>
                  <a:pt x="1165334" y="565372"/>
                </a:lnTo>
                <a:lnTo>
                  <a:pt x="1155997" y="605484"/>
                </a:lnTo>
                <a:lnTo>
                  <a:pt x="1140873" y="643939"/>
                </a:lnTo>
                <a:lnTo>
                  <a:pt x="1120323" y="680468"/>
                </a:lnTo>
                <a:lnTo>
                  <a:pt x="1094704" y="714801"/>
                </a:lnTo>
                <a:lnTo>
                  <a:pt x="1064377" y="746666"/>
                </a:lnTo>
                <a:lnTo>
                  <a:pt x="1029700" y="775795"/>
                </a:lnTo>
                <a:lnTo>
                  <a:pt x="991032" y="801916"/>
                </a:lnTo>
                <a:lnTo>
                  <a:pt x="948732" y="824761"/>
                </a:lnTo>
                <a:lnTo>
                  <a:pt x="903159" y="844057"/>
                </a:lnTo>
                <a:lnTo>
                  <a:pt x="854673" y="859536"/>
                </a:lnTo>
                <a:lnTo>
                  <a:pt x="803633" y="870927"/>
                </a:lnTo>
                <a:lnTo>
                  <a:pt x="750397" y="877959"/>
                </a:lnTo>
                <a:lnTo>
                  <a:pt x="695325" y="880363"/>
                </a:lnTo>
                <a:lnTo>
                  <a:pt x="1199319" y="880363"/>
                </a:lnTo>
                <a:lnTo>
                  <a:pt x="1235585" y="849176"/>
                </a:lnTo>
                <a:lnTo>
                  <a:pt x="1266328" y="818289"/>
                </a:lnTo>
                <a:lnTo>
                  <a:pt x="1294087" y="785791"/>
                </a:lnTo>
                <a:lnTo>
                  <a:pt x="1318693" y="751808"/>
                </a:lnTo>
                <a:lnTo>
                  <a:pt x="1339976" y="716468"/>
                </a:lnTo>
                <a:lnTo>
                  <a:pt x="1357768" y="679899"/>
                </a:lnTo>
                <a:lnTo>
                  <a:pt x="1371901" y="642228"/>
                </a:lnTo>
                <a:lnTo>
                  <a:pt x="1382204" y="603582"/>
                </a:lnTo>
                <a:lnTo>
                  <a:pt x="1388510" y="564088"/>
                </a:lnTo>
                <a:lnTo>
                  <a:pt x="1390650" y="523875"/>
                </a:lnTo>
                <a:lnTo>
                  <a:pt x="1387972" y="477870"/>
                </a:lnTo>
                <a:lnTo>
                  <a:pt x="1380091" y="432802"/>
                </a:lnTo>
                <a:lnTo>
                  <a:pt x="1367229" y="388927"/>
                </a:lnTo>
                <a:lnTo>
                  <a:pt x="1349613" y="346503"/>
                </a:lnTo>
                <a:lnTo>
                  <a:pt x="1327466" y="305788"/>
                </a:lnTo>
                <a:lnTo>
                  <a:pt x="1301013" y="267039"/>
                </a:lnTo>
                <a:lnTo>
                  <a:pt x="1270480" y="230513"/>
                </a:lnTo>
                <a:lnTo>
                  <a:pt x="1236091" y="196469"/>
                </a:lnTo>
                <a:close/>
              </a:path>
              <a:path w="1390650" h="1047750">
                <a:moveTo>
                  <a:pt x="1077312" y="167386"/>
                </a:moveTo>
                <a:lnTo>
                  <a:pt x="695325" y="167386"/>
                </a:lnTo>
                <a:lnTo>
                  <a:pt x="751834" y="169790"/>
                </a:lnTo>
                <a:lnTo>
                  <a:pt x="805208" y="176822"/>
                </a:lnTo>
                <a:lnTo>
                  <a:pt x="855900" y="188293"/>
                </a:lnTo>
                <a:lnTo>
                  <a:pt x="904216" y="204018"/>
                </a:lnTo>
                <a:lnTo>
                  <a:pt x="950380" y="223786"/>
                </a:lnTo>
                <a:lnTo>
                  <a:pt x="994664" y="247396"/>
                </a:lnTo>
                <a:lnTo>
                  <a:pt x="1077312" y="16738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58450" y="1304925"/>
            <a:ext cx="962025" cy="866775"/>
          </a:xfrm>
          <a:custGeom>
            <a:avLst/>
            <a:gdLst/>
            <a:ahLst/>
            <a:cxnLst/>
            <a:rect l="l" t="t" r="r" b="b"/>
            <a:pathLst>
              <a:path w="962025" h="866775">
                <a:moveTo>
                  <a:pt x="721486" y="0"/>
                </a:moveTo>
                <a:lnTo>
                  <a:pt x="538099" y="169037"/>
                </a:lnTo>
                <a:lnTo>
                  <a:pt x="517651" y="291973"/>
                </a:lnTo>
                <a:lnTo>
                  <a:pt x="20320" y="762253"/>
                </a:lnTo>
                <a:lnTo>
                  <a:pt x="0" y="866775"/>
                </a:lnTo>
                <a:lnTo>
                  <a:pt x="134493" y="829945"/>
                </a:lnTo>
                <a:lnTo>
                  <a:pt x="635889" y="356488"/>
                </a:lnTo>
                <a:lnTo>
                  <a:pt x="786765" y="319659"/>
                </a:lnTo>
                <a:lnTo>
                  <a:pt x="945799" y="169037"/>
                </a:lnTo>
                <a:lnTo>
                  <a:pt x="737870" y="169037"/>
                </a:lnTo>
                <a:lnTo>
                  <a:pt x="721486" y="0"/>
                </a:lnTo>
                <a:close/>
              </a:path>
              <a:path w="962025" h="866775">
                <a:moveTo>
                  <a:pt x="962025" y="153670"/>
                </a:moveTo>
                <a:lnTo>
                  <a:pt x="737870" y="169037"/>
                </a:lnTo>
                <a:lnTo>
                  <a:pt x="945799" y="169037"/>
                </a:lnTo>
                <a:lnTo>
                  <a:pt x="962025" y="153670"/>
                </a:lnTo>
                <a:close/>
              </a:path>
            </a:pathLst>
          </a:custGeom>
          <a:solidFill>
            <a:srgbClr val="4E51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1095375"/>
          </a:xfrm>
          <a:custGeom>
            <a:avLst/>
            <a:gdLst/>
            <a:ahLst/>
            <a:cxnLst/>
            <a:rect l="l" t="t" r="r" b="b"/>
            <a:pathLst>
              <a:path w="12192000" h="1095375">
                <a:moveTo>
                  <a:pt x="0" y="1095375"/>
                </a:moveTo>
                <a:lnTo>
                  <a:pt x="12192000" y="1095375"/>
                </a:lnTo>
                <a:lnTo>
                  <a:pt x="12192000" y="0"/>
                </a:lnTo>
                <a:lnTo>
                  <a:pt x="0" y="0"/>
                </a:lnTo>
                <a:lnTo>
                  <a:pt x="0" y="1095375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218186"/>
            <a:ext cx="37909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FFFFFF"/>
                </a:solidFill>
              </a:rPr>
              <a:t>Course</a:t>
            </a:r>
            <a:r>
              <a:rPr sz="3950" spc="55" dirty="0">
                <a:solidFill>
                  <a:srgbClr val="FFFFFF"/>
                </a:solidFill>
              </a:rPr>
              <a:t> </a:t>
            </a:r>
            <a:r>
              <a:rPr sz="3950" spc="0" dirty="0">
                <a:solidFill>
                  <a:srgbClr val="FFFFFF"/>
                </a:solidFill>
              </a:rPr>
              <a:t>Objectives</a:t>
            </a:r>
            <a:endParaRPr sz="395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6862" y="1064177"/>
            <a:ext cx="7943850" cy="404341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150" b="1" spc="-10" dirty="0">
                <a:solidFill>
                  <a:srgbClr val="333E50"/>
                </a:solidFill>
                <a:latin typeface="Calibri"/>
                <a:cs typeface="Calibri"/>
              </a:rPr>
              <a:t>At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end </a:t>
            </a:r>
            <a:r>
              <a:rPr sz="2150" b="1" spc="15" dirty="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this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module, you </a:t>
            </a:r>
            <a:r>
              <a:rPr sz="2150" b="1" spc="0" dirty="0">
                <a:solidFill>
                  <a:srgbClr val="333E50"/>
                </a:solidFill>
                <a:latin typeface="Calibri"/>
                <a:cs typeface="Calibri"/>
              </a:rPr>
              <a:t>will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be </a:t>
            </a:r>
            <a:r>
              <a:rPr sz="2150" b="1" spc="0" dirty="0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sz="2150" b="1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 dirty="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Identify </a:t>
            </a:r>
            <a:r>
              <a:rPr sz="2000" spc="0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need </a:t>
            </a:r>
            <a:r>
              <a:rPr sz="2000" spc="-30" dirty="0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sz="2000" spc="0" dirty="0">
                <a:solidFill>
                  <a:srgbClr val="333E50"/>
                </a:solidFill>
                <a:latin typeface="Calibri"/>
                <a:cs typeface="Calibri"/>
              </a:rPr>
              <a:t>automation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sz="2000" spc="-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testing.</a:t>
            </a:r>
            <a:endParaRPr sz="2000" dirty="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lang="en-AU" sz="2000" spc="-5" dirty="0">
                <a:solidFill>
                  <a:srgbClr val="333E50"/>
                </a:solidFill>
                <a:latin typeface="Calibri"/>
                <a:cs typeface="Calibri"/>
              </a:rPr>
              <a:t>Apply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Basic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Java</a:t>
            </a:r>
            <a:r>
              <a:rPr sz="2000" spc="-3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concepts.</a:t>
            </a:r>
            <a:endParaRPr sz="2000" dirty="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Illustrate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sz="2000" spc="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Concepts.</a:t>
            </a:r>
            <a:endParaRPr sz="2000" dirty="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Explore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sz="2000" spc="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API.</a:t>
            </a:r>
            <a:endParaRPr sz="2000" dirty="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sz="2000" spc="0" dirty="0">
                <a:solidFill>
                  <a:srgbClr val="333E50"/>
                </a:solidFill>
                <a:latin typeface="Calibri"/>
                <a:cs typeface="Calibri"/>
              </a:rPr>
              <a:t>Apply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switching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sz="2000" spc="-10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windows/frames.</a:t>
            </a:r>
            <a:endParaRPr sz="2000" dirty="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Create </a:t>
            </a:r>
            <a:r>
              <a:rPr sz="2000" spc="0" dirty="0">
                <a:solidFill>
                  <a:srgbClr val="333E50"/>
                </a:solidFill>
                <a:latin typeface="Calibri"/>
                <a:cs typeface="Calibri"/>
              </a:rPr>
              <a:t>test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cases in </a:t>
            </a:r>
            <a:r>
              <a:rPr sz="2000" spc="-25" dirty="0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sz="2000" spc="0" dirty="0">
                <a:solidFill>
                  <a:srgbClr val="333E50"/>
                </a:solidFill>
                <a:latin typeface="Calibri"/>
                <a:cs typeface="Calibri"/>
              </a:rPr>
              <a:t>using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sz="2000" spc="-1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commands.</a:t>
            </a:r>
            <a:endParaRPr sz="2000" dirty="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sz="2000" spc="0" dirty="0">
                <a:solidFill>
                  <a:srgbClr val="333E50"/>
                </a:solidFill>
                <a:latin typeface="Calibri"/>
                <a:cs typeface="Calibri"/>
              </a:rPr>
              <a:t>Implement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Page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Object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Model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as a Design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Pattern </a:t>
            </a:r>
            <a:r>
              <a:rPr sz="2000" spc="-30" dirty="0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creating </a:t>
            </a:r>
            <a:r>
              <a:rPr sz="2000" spc="0" dirty="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sz="2000" spc="-1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333E50"/>
                </a:solidFill>
                <a:latin typeface="Calibri"/>
                <a:cs typeface="Calibri"/>
              </a:rPr>
              <a:t>cases.</a:t>
            </a:r>
            <a:endParaRPr lang="en-AU" sz="2000" spc="0" dirty="0">
              <a:solidFill>
                <a:srgbClr val="333E50"/>
              </a:solidFill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lang="en-AU" sz="2000" dirty="0">
                <a:solidFill>
                  <a:srgbClr val="333E50"/>
                </a:solidFill>
                <a:latin typeface="Calibri"/>
                <a:cs typeface="Calibri"/>
              </a:rPr>
              <a:t>Logging, Reporting framework. </a:t>
            </a:r>
          </a:p>
          <a:p>
            <a:pPr marL="286385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lang="en-AU" sz="2000" dirty="0">
                <a:solidFill>
                  <a:srgbClr val="333E50"/>
                </a:solidFill>
                <a:latin typeface="Calibri"/>
                <a:cs typeface="Calibri"/>
              </a:rPr>
              <a:t>API </a:t>
            </a:r>
            <a:r>
              <a:rPr lang="en-AU" sz="2000">
                <a:solidFill>
                  <a:srgbClr val="333E50"/>
                </a:solidFill>
                <a:latin typeface="Calibri"/>
                <a:cs typeface="Calibri"/>
              </a:rPr>
              <a:t>Testing introduction.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400" y="1128077"/>
            <a:ext cx="10741660" cy="2795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For a </a:t>
            </a:r>
            <a:r>
              <a:rPr sz="2150" b="1" spc="15" dirty="0">
                <a:solidFill>
                  <a:srgbClr val="333E50"/>
                </a:solidFill>
                <a:latin typeface="Calibri"/>
                <a:cs typeface="Calibri"/>
              </a:rPr>
              <a:t>successful </a:t>
            </a:r>
            <a:r>
              <a:rPr sz="2150" b="1" spc="0" dirty="0">
                <a:solidFill>
                  <a:srgbClr val="333E50"/>
                </a:solidFill>
                <a:latin typeface="Calibri"/>
                <a:cs typeface="Calibri"/>
              </a:rPr>
              <a:t>class,</a:t>
            </a:r>
            <a:r>
              <a:rPr sz="2150" b="1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please: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699135" indent="-229235">
              <a:lnSpc>
                <a:spcPct val="10000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Arrive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45" dirty="0">
                <a:solidFill>
                  <a:srgbClr val="333E50"/>
                </a:solidFill>
                <a:latin typeface="Calibri"/>
                <a:cs typeface="Calibri"/>
              </a:rPr>
              <a:t>Turn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all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cell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phones</a:t>
            </a:r>
            <a:r>
              <a:rPr sz="2000" spc="16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off</a:t>
            </a:r>
            <a:endParaRPr sz="20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Wear </a:t>
            </a:r>
            <a:r>
              <a:rPr sz="2000" spc="0" dirty="0">
                <a:solidFill>
                  <a:srgbClr val="333E50"/>
                </a:solidFill>
                <a:latin typeface="Calibri"/>
                <a:cs typeface="Calibri"/>
              </a:rPr>
              <a:t>business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formal</a:t>
            </a:r>
            <a:r>
              <a:rPr sz="2000" spc="-9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attire</a:t>
            </a:r>
            <a:endParaRPr sz="20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15" dirty="0">
                <a:solidFill>
                  <a:srgbClr val="333E50"/>
                </a:solidFill>
                <a:latin typeface="Calibri"/>
                <a:cs typeface="Calibri"/>
              </a:rPr>
              <a:t>Assist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your colleagues;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show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respect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all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individuals regardless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their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skill </a:t>
            </a:r>
            <a:r>
              <a:rPr sz="2000" spc="0" dirty="0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knowledge</a:t>
            </a:r>
            <a:r>
              <a:rPr sz="2000" spc="-2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level</a:t>
            </a:r>
            <a:endParaRPr sz="20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25" dirty="0">
                <a:solidFill>
                  <a:srgbClr val="333E50"/>
                </a:solidFill>
                <a:latin typeface="Calibri"/>
                <a:cs typeface="Calibri"/>
              </a:rPr>
              <a:t>Do</a:t>
            </a:r>
            <a:r>
              <a:rPr sz="20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not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use</a:t>
            </a:r>
            <a:r>
              <a:rPr sz="20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class</a:t>
            </a:r>
            <a:r>
              <a:rPr sz="2000" spc="-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time</a:t>
            </a:r>
            <a:r>
              <a:rPr sz="20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surf</a:t>
            </a:r>
            <a:r>
              <a:rPr sz="20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net,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check</a:t>
            </a:r>
            <a:r>
              <a:rPr sz="2000" spc="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333E50"/>
                </a:solidFill>
                <a:latin typeface="Calibri"/>
                <a:cs typeface="Calibri"/>
              </a:rPr>
              <a:t>e-mail,</a:t>
            </a:r>
            <a:r>
              <a:rPr sz="2000" spc="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sz="2000" spc="-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use</a:t>
            </a:r>
            <a:r>
              <a:rPr sz="2000" spc="-3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333E50"/>
                </a:solidFill>
                <a:latin typeface="Calibri"/>
                <a:cs typeface="Calibri"/>
              </a:rPr>
              <a:t>instant</a:t>
            </a:r>
            <a:r>
              <a:rPr sz="2000" spc="-8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messaging</a:t>
            </a:r>
            <a:endParaRPr sz="2000">
              <a:latin typeface="Calibri"/>
              <a:cs typeface="Calibri"/>
            </a:endParaRPr>
          </a:p>
          <a:p>
            <a:pPr marL="699135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Adhere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attendance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policy </a:t>
            </a:r>
            <a:r>
              <a:rPr sz="2000" spc="5" dirty="0">
                <a:solidFill>
                  <a:srgbClr val="333E50"/>
                </a:solidFill>
                <a:latin typeface="Calibri"/>
                <a:cs typeface="Calibri"/>
              </a:rPr>
              <a:t>as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directed </a:t>
            </a:r>
            <a:r>
              <a:rPr sz="2000" spc="0" dirty="0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your local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training</a:t>
            </a:r>
            <a:r>
              <a:rPr sz="2000" spc="-8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coordinator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28663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Ground</a:t>
            </a:r>
            <a:r>
              <a:rPr sz="3950" spc="55" dirty="0"/>
              <a:t> </a:t>
            </a:r>
            <a:r>
              <a:rPr sz="3950" spc="5" dirty="0"/>
              <a:t>Rules</a:t>
            </a:r>
            <a:endParaRPr sz="3950"/>
          </a:p>
        </p:txBody>
      </p:sp>
      <p:sp>
        <p:nvSpPr>
          <p:cNvPr id="4" name="object 4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9567" y="5603875"/>
            <a:ext cx="6684009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333E50"/>
                </a:solidFill>
                <a:latin typeface="Calibri"/>
                <a:cs typeface="Calibri"/>
              </a:rPr>
              <a:t>Note</a:t>
            </a:r>
            <a:r>
              <a:rPr sz="1800" i="1" dirty="0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i="1" dirty="0">
                <a:solidFill>
                  <a:srgbClr val="333E50"/>
                </a:solidFill>
                <a:latin typeface="Calibri"/>
                <a:cs typeface="Calibri"/>
              </a:rPr>
              <a:t>If </a:t>
            </a:r>
            <a:r>
              <a:rPr sz="1800" i="1" spc="-5" dirty="0">
                <a:solidFill>
                  <a:srgbClr val="333E50"/>
                </a:solidFill>
                <a:latin typeface="Calibri"/>
                <a:cs typeface="Calibri"/>
              </a:rPr>
              <a:t>you </a:t>
            </a:r>
            <a:r>
              <a:rPr sz="1800" i="1" spc="-15" dirty="0">
                <a:solidFill>
                  <a:srgbClr val="333E50"/>
                </a:solidFill>
                <a:latin typeface="Calibri"/>
                <a:cs typeface="Calibri"/>
              </a:rPr>
              <a:t>want </a:t>
            </a:r>
            <a:r>
              <a:rPr sz="1800" i="1" dirty="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sz="1800" i="1" spc="-20" dirty="0">
                <a:solidFill>
                  <a:srgbClr val="333E50"/>
                </a:solidFill>
                <a:latin typeface="Calibri"/>
                <a:cs typeface="Calibri"/>
              </a:rPr>
              <a:t>update </a:t>
            </a:r>
            <a:r>
              <a:rPr sz="1800" i="1" dirty="0">
                <a:solidFill>
                  <a:srgbClr val="333E50"/>
                </a:solidFill>
                <a:latin typeface="Calibri"/>
                <a:cs typeface="Calibri"/>
              </a:rPr>
              <a:t>this </a:t>
            </a:r>
            <a:r>
              <a:rPr sz="1800" i="1" spc="-5" dirty="0">
                <a:solidFill>
                  <a:srgbClr val="333E50"/>
                </a:solidFill>
                <a:latin typeface="Calibri"/>
                <a:cs typeface="Calibri"/>
              </a:rPr>
              <a:t>slide, you </a:t>
            </a:r>
            <a:r>
              <a:rPr sz="1800" i="1" spc="-10" dirty="0">
                <a:solidFill>
                  <a:srgbClr val="333E50"/>
                </a:solidFill>
                <a:latin typeface="Calibri"/>
                <a:cs typeface="Calibri"/>
              </a:rPr>
              <a:t>can modify </a:t>
            </a:r>
            <a:r>
              <a:rPr sz="1800" i="1" spc="10" dirty="0">
                <a:solidFill>
                  <a:srgbClr val="333E50"/>
                </a:solidFill>
                <a:latin typeface="Calibri"/>
                <a:cs typeface="Calibri"/>
              </a:rPr>
              <a:t>it in </a:t>
            </a:r>
            <a:r>
              <a:rPr sz="1800" i="1" spc="-10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1800" i="1" spc="-15" dirty="0">
                <a:solidFill>
                  <a:srgbClr val="333E50"/>
                </a:solidFill>
                <a:latin typeface="Calibri"/>
                <a:cs typeface="Calibri"/>
              </a:rPr>
              <a:t>master</a:t>
            </a:r>
            <a:r>
              <a:rPr sz="1800" i="1" spc="27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333E50"/>
                </a:solidFill>
                <a:latin typeface="Calibri"/>
                <a:cs typeface="Calibri"/>
              </a:rPr>
              <a:t>slide.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57158"/>
              </p:ext>
            </p:extLst>
          </p:nvPr>
        </p:nvGraphicFramePr>
        <p:xfrm>
          <a:off x="1803400" y="1654429"/>
          <a:ext cx="7559040" cy="4074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4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Module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Duration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(hours)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Fundamentals </a:t>
                      </a:r>
                      <a:r>
                        <a:rPr sz="1800" spc="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9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Automation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30</a:t>
                      </a:r>
                      <a:r>
                        <a:rPr sz="1800" spc="1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mins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Selenium</a:t>
                      </a:r>
                      <a:r>
                        <a:rPr sz="1800" spc="-13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Suite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30</a:t>
                      </a:r>
                      <a:r>
                        <a:rPr sz="1800" spc="1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mins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AU" sz="1800" spc="5" dirty="0">
                          <a:solidFill>
                            <a:srgbClr val="333E50"/>
                          </a:solidFill>
                          <a:latin typeface="+mn-lt"/>
                          <a:cs typeface="Calibri"/>
                        </a:rPr>
                        <a:t>TestNG Framework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1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hours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Introduction </a:t>
                      </a:r>
                      <a:r>
                        <a:rPr sz="180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7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WebDriver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AU" sz="1800" spc="1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2 </a:t>
                      </a:r>
                      <a:r>
                        <a:rPr lang="en-AU" sz="1800" spc="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hours</a:t>
                      </a:r>
                      <a:endParaRPr lang="en-AU"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WebDriver</a:t>
                      </a:r>
                      <a:r>
                        <a:rPr sz="1800" spc="-6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API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AU" sz="1800" spc="1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1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hours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AU" sz="1800" spc="-25" dirty="0">
                          <a:solidFill>
                            <a:srgbClr val="333E50"/>
                          </a:solidFill>
                          <a:latin typeface="+mn-lt"/>
                          <a:cs typeface="Calibri"/>
                        </a:rPr>
                        <a:t>TestNG</a:t>
                      </a:r>
                      <a:r>
                        <a:rPr lang="en-AU" sz="1800" spc="-50" dirty="0">
                          <a:solidFill>
                            <a:srgbClr val="333E5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AU" sz="1800" dirty="0">
                          <a:solidFill>
                            <a:srgbClr val="333E50"/>
                          </a:solidFill>
                          <a:latin typeface="+mn-lt"/>
                          <a:cs typeface="Calibri"/>
                        </a:rPr>
                        <a:t>Features</a:t>
                      </a:r>
                      <a:endParaRPr lang="en-AU" sz="1800" dirty="0">
                        <a:latin typeface="+mn-lt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AU" sz="1800" spc="1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1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hours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Page </a:t>
                      </a:r>
                      <a:r>
                        <a:rPr sz="1800" spc="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Object</a:t>
                      </a:r>
                      <a:r>
                        <a:rPr sz="1800" spc="2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1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hours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Switching </a:t>
                      </a:r>
                      <a:r>
                        <a:rPr sz="180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Windows </a:t>
                      </a:r>
                      <a:r>
                        <a:rPr sz="180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28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Frames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AU" sz="1800" spc="1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1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hours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 </a:t>
                      </a:r>
                      <a:r>
                        <a:rPr lang="en-AU" sz="1800" spc="0" dirty="0">
                          <a:solidFill>
                            <a:srgbClr val="333E50"/>
                          </a:solidFill>
                          <a:latin typeface="Calibri"/>
                          <a:ea typeface="+mn-ea"/>
                          <a:cs typeface="Calibri"/>
                        </a:rPr>
                        <a:t>API Testing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1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hours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 </a:t>
                      </a:r>
                      <a:r>
                        <a:rPr lang="en-AU" sz="1800" spc="-5" dirty="0">
                          <a:solidFill>
                            <a:srgbClr val="333E50"/>
                          </a:solidFill>
                          <a:latin typeface="Calibri"/>
                          <a:ea typeface="+mn-ea"/>
                          <a:cs typeface="Calibri"/>
                        </a:rPr>
                        <a:t>Logging Reporting &amp; Execution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15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0" dirty="0">
                          <a:solidFill>
                            <a:srgbClr val="333E50"/>
                          </a:solidFill>
                          <a:latin typeface="Calibri"/>
                          <a:cs typeface="Calibri"/>
                        </a:rPr>
                        <a:t>hours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664" y="264159"/>
            <a:ext cx="28727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Course</a:t>
            </a:r>
            <a:r>
              <a:rPr spc="25" dirty="0"/>
              <a:t> </a:t>
            </a:r>
            <a:r>
              <a:rPr spc="-10" dirty="0"/>
              <a:t>Agenda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664" y="264159"/>
            <a:ext cx="32537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Course</a:t>
            </a:r>
            <a:r>
              <a:rPr spc="2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987" y="1012589"/>
            <a:ext cx="2775585" cy="344106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sz="2150" b="1" spc="-10" dirty="0">
                <a:solidFill>
                  <a:srgbClr val="333E50"/>
                </a:solidFill>
                <a:latin typeface="Calibri"/>
                <a:cs typeface="Calibri"/>
              </a:rPr>
              <a:t>Pre</a:t>
            </a:r>
            <a:r>
              <a:rPr sz="2150" b="1" spc="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Requisites</a:t>
            </a:r>
            <a:endParaRPr sz="2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CSS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solidFill>
                  <a:srgbClr val="333E50"/>
                </a:solidFill>
                <a:latin typeface="Calibri"/>
                <a:cs typeface="Calibri"/>
              </a:rPr>
              <a:t>Core</a:t>
            </a:r>
            <a:r>
              <a:rPr sz="1800" spc="-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Java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333E5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Software</a:t>
            </a:r>
            <a:r>
              <a:rPr sz="2150" b="1" spc="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15" dirty="0">
                <a:solidFill>
                  <a:srgbClr val="333E50"/>
                </a:solidFill>
                <a:latin typeface="Calibri"/>
                <a:cs typeface="Calibri"/>
              </a:rPr>
              <a:t>Requirements</a:t>
            </a:r>
            <a:endParaRPr sz="2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5" dirty="0">
                <a:solidFill>
                  <a:srgbClr val="333E50"/>
                </a:solidFill>
                <a:latin typeface="Calibri"/>
                <a:cs typeface="Calibri"/>
              </a:rPr>
              <a:t>jdk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0" dirty="0">
                <a:solidFill>
                  <a:srgbClr val="333E50"/>
                </a:solidFill>
                <a:latin typeface="Calibri"/>
                <a:cs typeface="Calibri"/>
              </a:rPr>
              <a:t>Eclipse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15" dirty="0">
                <a:solidFill>
                  <a:srgbClr val="333E50"/>
                </a:solidFill>
                <a:latin typeface="Calibri"/>
                <a:cs typeface="Calibri"/>
              </a:rPr>
              <a:t>Browsers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5590" y="3119501"/>
            <a:ext cx="379412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b="1" spc="10" dirty="0">
                <a:solidFill>
                  <a:srgbClr val="333E50"/>
                </a:solidFill>
                <a:latin typeface="Arial"/>
                <a:cs typeface="Arial"/>
              </a:rPr>
              <a:t>Thank</a:t>
            </a:r>
            <a:r>
              <a:rPr sz="5900" b="1" spc="-275" dirty="0">
                <a:solidFill>
                  <a:srgbClr val="333E50"/>
                </a:solidFill>
                <a:latin typeface="Arial"/>
                <a:cs typeface="Arial"/>
              </a:rPr>
              <a:t> </a:t>
            </a:r>
            <a:r>
              <a:rPr sz="5900" b="1" spc="-130" dirty="0">
                <a:solidFill>
                  <a:srgbClr val="333E50"/>
                </a:solidFill>
                <a:latin typeface="Arial"/>
                <a:cs typeface="Arial"/>
              </a:rPr>
              <a:t>You</a:t>
            </a:r>
            <a:endParaRPr sz="5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5" dirty="0"/>
              <a:t>Copy </a:t>
            </a:r>
            <a:r>
              <a:rPr spc="0" dirty="0"/>
              <a:t>right </a:t>
            </a:r>
            <a:r>
              <a:rPr spc="15" dirty="0"/>
              <a:t>© </a:t>
            </a:r>
            <a:r>
              <a:rPr spc="5" dirty="0"/>
              <a:t>2017 </a:t>
            </a:r>
            <a:r>
              <a:rPr spc="15" dirty="0"/>
              <a:t>Accenture </a:t>
            </a:r>
            <a:r>
              <a:rPr spc="0" dirty="0"/>
              <a:t>All </a:t>
            </a:r>
            <a:r>
              <a:rPr spc="15" dirty="0"/>
              <a:t>Rights Reserv</a:t>
            </a:r>
            <a:r>
              <a:rPr spc="-100" dirty="0"/>
              <a:t> </a:t>
            </a:r>
            <a:r>
              <a:rPr spc="5" dirty="0"/>
              <a:t>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7075FB620A314C9052DB539CC77354" ma:contentTypeVersion="2" ma:contentTypeDescription="Create a new document." ma:contentTypeScope="" ma:versionID="a4799282558c04594d50b0cbc02843be">
  <xsd:schema xmlns:xsd="http://www.w3.org/2001/XMLSchema" xmlns:xs="http://www.w3.org/2001/XMLSchema" xmlns:p="http://schemas.microsoft.com/office/2006/metadata/properties" xmlns:ns2="128aa0b7-4d93-48ba-b8da-68960f2ffde9" targetNamespace="http://schemas.microsoft.com/office/2006/metadata/properties" ma:root="true" ma:fieldsID="62be30a3eda18be7c36fc70179c89c38" ns2:_="">
    <xsd:import namespace="128aa0b7-4d93-48ba-b8da-68960f2ffd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aa0b7-4d93-48ba-b8da-68960f2ffd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FE13F9-297F-43BE-8594-BF2D6C46DD2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987EA9-F465-4A56-80D9-3BC00C2436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DDA1AE-BE18-4C56-B0CA-405B8C010D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aa0b7-4d93-48ba-b8da-68960f2ffd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311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Learning and Knowledge Management</vt:lpstr>
      <vt:lpstr>Course Objectives</vt:lpstr>
      <vt:lpstr>Ground Rules</vt:lpstr>
      <vt:lpstr>Course Agenda</vt:lpstr>
      <vt:lpstr>Course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Avilala, Aswani</dc:creator>
  <cp:lastModifiedBy>Manglani, Hemant</cp:lastModifiedBy>
  <cp:revision>7</cp:revision>
  <dcterms:created xsi:type="dcterms:W3CDTF">2018-04-19T22:04:04Z</dcterms:created>
  <dcterms:modified xsi:type="dcterms:W3CDTF">2018-05-01T04:00:32Z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2018-04-19T00:00:00Z</vt:filetime>
  </property>
  <property fmtid="{D5CDD505-2E9C-101B-9397-08002B2CF9AE}" pid="5" name="ContentTypeId">
    <vt:lpwstr>0x010100527075FB620A314C9052DB539CC77354</vt:lpwstr>
  </property>
</Properties>
</file>