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4790" y="931862"/>
            <a:ext cx="11742419" cy="266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85590" y="3119500"/>
            <a:ext cx="4020819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757" y="1121365"/>
            <a:ext cx="11754484" cy="2466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787" y="6650567"/>
            <a:ext cx="1981835" cy="12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docs/03_webdriver.js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leniumhq.org/docs/07_selenium_grid.jsp" TargetMode="External"/><Relationship Id="rId5" Type="http://schemas.openxmlformats.org/officeDocument/2006/relationships/hyperlink" Target="http://www.seleniumhq.org/docs/01_introducing_selenium.jsp#brief-history-of-the-selenium-project" TargetMode="External"/><Relationship Id="rId4" Type="http://schemas.openxmlformats.org/officeDocument/2006/relationships/hyperlink" Target="http://www.seleniumhq.org/projects/webdriver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14" y="6657022"/>
            <a:ext cx="373887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Accenture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CSI 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Material.</a:t>
            </a:r>
            <a:r>
              <a:rPr sz="950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duplicate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9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3714750"/>
          </a:xfrm>
          <a:custGeom>
            <a:avLst/>
            <a:gdLst/>
            <a:ahLst/>
            <a:cxnLst/>
            <a:rect l="l" t="t" r="r" b="b"/>
            <a:pathLst>
              <a:path w="12192000" h="3714750">
                <a:moveTo>
                  <a:pt x="0" y="3714750"/>
                </a:moveTo>
                <a:lnTo>
                  <a:pt x="12192000" y="3714750"/>
                </a:lnTo>
                <a:lnTo>
                  <a:pt x="12192000" y="0"/>
                </a:lnTo>
                <a:lnTo>
                  <a:pt x="0" y="0"/>
                </a:lnTo>
                <a:lnTo>
                  <a:pt x="0" y="371475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4790" y="931862"/>
            <a:ext cx="34607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1550" spc="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34375" y="3857625"/>
            <a:ext cx="3857625" cy="1809750"/>
          </a:xfrm>
          <a:custGeom>
            <a:avLst/>
            <a:gdLst/>
            <a:ahLst/>
            <a:cxnLst/>
            <a:rect l="l" t="t" r="r" b="b"/>
            <a:pathLst>
              <a:path w="3857625" h="1809750">
                <a:moveTo>
                  <a:pt x="0" y="1809750"/>
                </a:moveTo>
                <a:lnTo>
                  <a:pt x="3857625" y="1809750"/>
                </a:lnTo>
                <a:lnTo>
                  <a:pt x="3857625" y="0"/>
                </a:lnTo>
                <a:lnTo>
                  <a:pt x="0" y="0"/>
                </a:lnTo>
                <a:lnTo>
                  <a:pt x="0" y="1809750"/>
                </a:lnTo>
                <a:close/>
              </a:path>
            </a:pathLst>
          </a:custGeom>
          <a:solidFill>
            <a:srgbClr val="C4C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05750" y="495300"/>
            <a:ext cx="3981450" cy="3095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47625"/>
            <a:ext cx="6638925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8457" y="1641855"/>
            <a:ext cx="52965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Module 2: 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395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Calibri"/>
                <a:cs typeface="Calibri"/>
              </a:rPr>
              <a:t>Suite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394207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dirty="0">
                <a:latin typeface="Calibri"/>
                <a:cs typeface="Calibri"/>
              </a:rPr>
              <a:t>Selenium</a:t>
            </a:r>
            <a:r>
              <a:rPr sz="3600" spc="-13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WebDriver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80987" y="956509"/>
            <a:ext cx="11041380" cy="280797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95"/>
              </a:spcBef>
            </a:pPr>
            <a:r>
              <a:rPr sz="2400" b="1" spc="-20" dirty="0">
                <a:solidFill>
                  <a:srgbClr val="333E50"/>
                </a:solidFill>
                <a:latin typeface="Calibri"/>
                <a:cs typeface="Calibri"/>
              </a:rPr>
              <a:t>WebDriver overcomes </a:t>
            </a:r>
            <a:r>
              <a:rPr sz="2400" b="1" spc="-10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333E50"/>
                </a:solidFill>
                <a:latin typeface="Calibri"/>
                <a:cs typeface="Calibri"/>
              </a:rPr>
              <a:t>limitations </a:t>
            </a:r>
            <a:r>
              <a:rPr sz="2400" b="1" spc="-10" dirty="0">
                <a:solidFill>
                  <a:srgbClr val="333E50"/>
                </a:solidFill>
                <a:latin typeface="Calibri"/>
                <a:cs typeface="Calibri"/>
              </a:rPr>
              <a:t>of the Selenium</a:t>
            </a:r>
            <a:r>
              <a:rPr sz="2400" b="1" spc="9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3E50"/>
                </a:solidFill>
                <a:latin typeface="Calibri"/>
                <a:cs typeface="Calibri"/>
              </a:rPr>
              <a:t>RC.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The </a:t>
            </a:r>
            <a:r>
              <a:rPr sz="1800" b="0" spc="-30" dirty="0">
                <a:solidFill>
                  <a:srgbClr val="333E50"/>
                </a:solidFill>
                <a:latin typeface="Calibri Light"/>
                <a:cs typeface="Calibri Light"/>
              </a:rPr>
              <a:t>Web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Driver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‘drives’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the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browser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directly </a:t>
            </a:r>
            <a:r>
              <a:rPr sz="1800" b="0" spc="-25" dirty="0">
                <a:solidFill>
                  <a:srgbClr val="333E50"/>
                </a:solidFill>
                <a:latin typeface="Calibri Light"/>
                <a:cs typeface="Calibri Light"/>
              </a:rPr>
              <a:t>using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the browser’s </a:t>
            </a:r>
            <a:r>
              <a:rPr sz="1800" b="0" spc="-30" dirty="0">
                <a:solidFill>
                  <a:srgbClr val="333E50"/>
                </a:solidFill>
                <a:latin typeface="Calibri Light"/>
                <a:cs typeface="Calibri Light"/>
              </a:rPr>
              <a:t>built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in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support for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automation</a:t>
            </a:r>
            <a:endParaRPr sz="1800">
              <a:latin typeface="Calibri Light"/>
              <a:cs typeface="Calibri Light"/>
            </a:endParaRPr>
          </a:p>
          <a:p>
            <a:pPr marL="241300" marR="333375" indent="-228600">
              <a:lnSpc>
                <a:spcPts val="1950"/>
              </a:lnSpc>
              <a:spcBef>
                <a:spcPts val="10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There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are specific </a:t>
            </a:r>
            <a:r>
              <a:rPr sz="1800" b="0" spc="5" dirty="0">
                <a:solidFill>
                  <a:srgbClr val="333E50"/>
                </a:solidFill>
                <a:latin typeface="Calibri Light"/>
                <a:cs typeface="Calibri Light"/>
              </a:rPr>
              <a:t>java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classes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that needs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to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be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used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to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implement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mainly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ChromeDriver, </a:t>
            </a:r>
            <a:r>
              <a:rPr sz="1800" b="0" spc="-25" dirty="0">
                <a:solidFill>
                  <a:srgbClr val="333E50"/>
                </a:solidFill>
                <a:latin typeface="Calibri Light"/>
                <a:cs typeface="Calibri Light"/>
              </a:rPr>
              <a:t>EventFiringWebDriver, 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FirefoxDriver, GeckoDriver, HtmlUnitDriver,</a:t>
            </a:r>
            <a:r>
              <a:rPr sz="1800" b="0" spc="-6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InternetExplorerDriver,PhantomJSDriver,RemoteWebDriver,SafariDriver</a:t>
            </a:r>
            <a:endParaRPr sz="1800">
              <a:latin typeface="Calibri Light"/>
              <a:cs typeface="Calibri Light"/>
            </a:endParaRPr>
          </a:p>
          <a:p>
            <a:pPr marL="241300" marR="5080" indent="-228600">
              <a:lnSpc>
                <a:spcPts val="1950"/>
              </a:lnSpc>
              <a:spcBef>
                <a:spcPts val="113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b="0" spc="-30" dirty="0">
                <a:solidFill>
                  <a:srgbClr val="333E50"/>
                </a:solidFill>
                <a:latin typeface="Calibri Light"/>
                <a:cs typeface="Calibri Light"/>
              </a:rPr>
              <a:t>Web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Driver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supports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dynamic </a:t>
            </a:r>
            <a:r>
              <a:rPr sz="1800" b="0" spc="5" dirty="0">
                <a:solidFill>
                  <a:srgbClr val="333E50"/>
                </a:solidFill>
                <a:latin typeface="Calibri Light"/>
                <a:cs typeface="Calibri Light"/>
              </a:rPr>
              <a:t>web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pages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where </a:t>
            </a:r>
            <a:r>
              <a:rPr sz="1800" b="0" spc="5" dirty="0">
                <a:solidFill>
                  <a:srgbClr val="333E50"/>
                </a:solidFill>
                <a:latin typeface="Calibri Light"/>
                <a:cs typeface="Calibri Light"/>
              </a:rPr>
              <a:t>we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see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that the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elements </a:t>
            </a:r>
            <a:r>
              <a:rPr sz="1800" b="0" spc="15" dirty="0">
                <a:solidFill>
                  <a:srgbClr val="333E50"/>
                </a:solidFill>
                <a:latin typeface="Calibri Light"/>
                <a:cs typeface="Calibri Light"/>
              </a:rPr>
              <a:t>of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the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page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gets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changed </a:t>
            </a:r>
            <a:r>
              <a:rPr sz="1800" b="0" spc="10" dirty="0">
                <a:solidFill>
                  <a:srgbClr val="333E50"/>
                </a:solidFill>
                <a:latin typeface="Calibri Light"/>
                <a:cs typeface="Calibri Light"/>
              </a:rPr>
              <a:t>even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if the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parent  page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does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not get</a:t>
            </a:r>
            <a:r>
              <a:rPr sz="1800" b="0" spc="9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reloaded</a:t>
            </a:r>
            <a:endParaRPr sz="1800">
              <a:latin typeface="Calibri Light"/>
              <a:cs typeface="Calibri Light"/>
            </a:endParaRPr>
          </a:p>
          <a:p>
            <a:pPr marL="241300" marR="408305" indent="-228600">
              <a:lnSpc>
                <a:spcPts val="195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The well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designed </a:t>
            </a:r>
            <a:r>
              <a:rPr sz="1800" b="0" spc="5" dirty="0">
                <a:solidFill>
                  <a:srgbClr val="333E50"/>
                </a:solidFill>
                <a:latin typeface="Calibri Light"/>
                <a:cs typeface="Calibri Light"/>
              </a:rPr>
              <a:t>OO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API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provides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the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solutions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to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earlier problems in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testing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out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the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modern </a:t>
            </a:r>
            <a:r>
              <a:rPr sz="1800" b="0" spc="-25" dirty="0">
                <a:solidFill>
                  <a:srgbClr val="333E50"/>
                </a:solidFill>
                <a:latin typeface="Calibri Light"/>
                <a:cs typeface="Calibri Light"/>
              </a:rPr>
              <a:t>day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advanced </a:t>
            </a:r>
            <a:r>
              <a:rPr sz="1800" b="0" spc="5" dirty="0">
                <a:solidFill>
                  <a:srgbClr val="333E50"/>
                </a:solidFill>
                <a:latin typeface="Calibri Light"/>
                <a:cs typeface="Calibri Light"/>
              </a:rPr>
              <a:t>web 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applications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2275" y="1704975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1025" y="0"/>
                </a:lnTo>
                <a:lnTo>
                  <a:pt x="49452" y="6355"/>
                </a:lnTo>
                <a:lnTo>
                  <a:pt x="23701" y="23701"/>
                </a:lnTo>
                <a:lnTo>
                  <a:pt x="6355" y="49452"/>
                </a:lnTo>
                <a:lnTo>
                  <a:pt x="0" y="81025"/>
                </a:lnTo>
                <a:lnTo>
                  <a:pt x="0" y="404749"/>
                </a:lnTo>
                <a:lnTo>
                  <a:pt x="6355" y="436322"/>
                </a:lnTo>
                <a:lnTo>
                  <a:pt x="23701" y="462073"/>
                </a:lnTo>
                <a:lnTo>
                  <a:pt x="49452" y="479419"/>
                </a:lnTo>
                <a:lnTo>
                  <a:pt x="81025" y="485775"/>
                </a:lnTo>
                <a:lnTo>
                  <a:pt x="5700649" y="485775"/>
                </a:lnTo>
                <a:lnTo>
                  <a:pt x="5732222" y="479419"/>
                </a:lnTo>
                <a:lnTo>
                  <a:pt x="5757973" y="462073"/>
                </a:lnTo>
                <a:lnTo>
                  <a:pt x="5775319" y="436322"/>
                </a:lnTo>
                <a:lnTo>
                  <a:pt x="5781675" y="404749"/>
                </a:lnTo>
                <a:lnTo>
                  <a:pt x="5781675" y="81025"/>
                </a:lnTo>
                <a:lnTo>
                  <a:pt x="5775319" y="49452"/>
                </a:lnTo>
                <a:lnTo>
                  <a:pt x="5757973" y="23701"/>
                </a:lnTo>
                <a:lnTo>
                  <a:pt x="5732222" y="6355"/>
                </a:lnTo>
                <a:lnTo>
                  <a:pt x="57006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2275" y="4486275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5702300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5702300" y="476250"/>
                </a:lnTo>
                <a:lnTo>
                  <a:pt x="5733186" y="470009"/>
                </a:lnTo>
                <a:lnTo>
                  <a:pt x="5758418" y="452993"/>
                </a:lnTo>
                <a:lnTo>
                  <a:pt x="5775434" y="427761"/>
                </a:lnTo>
                <a:lnTo>
                  <a:pt x="5781675" y="396875"/>
                </a:lnTo>
                <a:lnTo>
                  <a:pt x="5781675" y="79375"/>
                </a:lnTo>
                <a:lnTo>
                  <a:pt x="5775434" y="48488"/>
                </a:lnTo>
                <a:lnTo>
                  <a:pt x="5758418" y="23256"/>
                </a:lnTo>
                <a:lnTo>
                  <a:pt x="5733186" y="6240"/>
                </a:lnTo>
                <a:lnTo>
                  <a:pt x="5702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17468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0" dirty="0">
                <a:latin typeface="Calibri"/>
                <a:cs typeface="Calibri"/>
              </a:rPr>
              <a:t>Topic</a:t>
            </a:r>
            <a:r>
              <a:rPr sz="3600" spc="-15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7101" y="3729101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5702173" y="0"/>
                </a:moveTo>
                <a:lnTo>
                  <a:pt x="79375" y="0"/>
                </a:lnTo>
                <a:lnTo>
                  <a:pt x="48434" y="6223"/>
                </a:lnTo>
                <a:lnTo>
                  <a:pt x="23209" y="23209"/>
                </a:lnTo>
                <a:lnTo>
                  <a:pt x="6223" y="48434"/>
                </a:lnTo>
                <a:lnTo>
                  <a:pt x="0" y="79375"/>
                </a:lnTo>
                <a:lnTo>
                  <a:pt x="0" y="396748"/>
                </a:lnTo>
                <a:lnTo>
                  <a:pt x="6222" y="427708"/>
                </a:lnTo>
                <a:lnTo>
                  <a:pt x="23209" y="452977"/>
                </a:lnTo>
                <a:lnTo>
                  <a:pt x="48434" y="470007"/>
                </a:lnTo>
                <a:lnTo>
                  <a:pt x="79375" y="476250"/>
                </a:lnTo>
                <a:lnTo>
                  <a:pt x="5702173" y="476250"/>
                </a:lnTo>
                <a:lnTo>
                  <a:pt x="5733133" y="470007"/>
                </a:lnTo>
                <a:lnTo>
                  <a:pt x="5758402" y="452977"/>
                </a:lnTo>
                <a:lnTo>
                  <a:pt x="5775432" y="427708"/>
                </a:lnTo>
                <a:lnTo>
                  <a:pt x="5781675" y="396748"/>
                </a:lnTo>
                <a:lnTo>
                  <a:pt x="5781675" y="79375"/>
                </a:lnTo>
                <a:lnTo>
                  <a:pt x="5775432" y="48434"/>
                </a:lnTo>
                <a:lnTo>
                  <a:pt x="5758402" y="23209"/>
                </a:lnTo>
                <a:lnTo>
                  <a:pt x="5733133" y="6223"/>
                </a:lnTo>
                <a:lnTo>
                  <a:pt x="570217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7101" y="3729101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0" y="79375"/>
                </a:moveTo>
                <a:lnTo>
                  <a:pt x="6223" y="48434"/>
                </a:lnTo>
                <a:lnTo>
                  <a:pt x="23209" y="23209"/>
                </a:lnTo>
                <a:lnTo>
                  <a:pt x="48434" y="6222"/>
                </a:lnTo>
                <a:lnTo>
                  <a:pt x="79375" y="0"/>
                </a:lnTo>
                <a:lnTo>
                  <a:pt x="5702173" y="0"/>
                </a:lnTo>
                <a:lnTo>
                  <a:pt x="5733133" y="6223"/>
                </a:lnTo>
                <a:lnTo>
                  <a:pt x="5758402" y="23209"/>
                </a:lnTo>
                <a:lnTo>
                  <a:pt x="5775432" y="48434"/>
                </a:lnTo>
                <a:lnTo>
                  <a:pt x="5781675" y="79375"/>
                </a:lnTo>
                <a:lnTo>
                  <a:pt x="5781675" y="396748"/>
                </a:lnTo>
                <a:lnTo>
                  <a:pt x="5775432" y="427708"/>
                </a:lnTo>
                <a:lnTo>
                  <a:pt x="5758402" y="452977"/>
                </a:lnTo>
                <a:lnTo>
                  <a:pt x="5733133" y="470007"/>
                </a:lnTo>
                <a:lnTo>
                  <a:pt x="5702173" y="476250"/>
                </a:lnTo>
                <a:lnTo>
                  <a:pt x="79375" y="476250"/>
                </a:lnTo>
                <a:lnTo>
                  <a:pt x="48434" y="470007"/>
                </a:lnTo>
                <a:lnTo>
                  <a:pt x="23209" y="452977"/>
                </a:lnTo>
                <a:lnTo>
                  <a:pt x="6222" y="427708"/>
                </a:lnTo>
                <a:lnTo>
                  <a:pt x="0" y="396748"/>
                </a:lnTo>
                <a:lnTo>
                  <a:pt x="0" y="79375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2275" y="2419350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1025" y="0"/>
                </a:lnTo>
                <a:lnTo>
                  <a:pt x="49452" y="6355"/>
                </a:lnTo>
                <a:lnTo>
                  <a:pt x="23701" y="23701"/>
                </a:lnTo>
                <a:lnTo>
                  <a:pt x="6355" y="49452"/>
                </a:lnTo>
                <a:lnTo>
                  <a:pt x="0" y="81025"/>
                </a:lnTo>
                <a:lnTo>
                  <a:pt x="0" y="404749"/>
                </a:lnTo>
                <a:lnTo>
                  <a:pt x="6355" y="436322"/>
                </a:lnTo>
                <a:lnTo>
                  <a:pt x="23701" y="462073"/>
                </a:lnTo>
                <a:lnTo>
                  <a:pt x="49452" y="479419"/>
                </a:lnTo>
                <a:lnTo>
                  <a:pt x="81025" y="485775"/>
                </a:lnTo>
                <a:lnTo>
                  <a:pt x="5700649" y="485775"/>
                </a:lnTo>
                <a:lnTo>
                  <a:pt x="5732222" y="479419"/>
                </a:lnTo>
                <a:lnTo>
                  <a:pt x="5757973" y="462073"/>
                </a:lnTo>
                <a:lnTo>
                  <a:pt x="5775319" y="436322"/>
                </a:lnTo>
                <a:lnTo>
                  <a:pt x="5781675" y="404749"/>
                </a:lnTo>
                <a:lnTo>
                  <a:pt x="5781675" y="81025"/>
                </a:lnTo>
                <a:lnTo>
                  <a:pt x="5775319" y="49452"/>
                </a:lnTo>
                <a:lnTo>
                  <a:pt x="5757973" y="23701"/>
                </a:lnTo>
                <a:lnTo>
                  <a:pt x="5732222" y="6355"/>
                </a:lnTo>
                <a:lnTo>
                  <a:pt x="57006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2275" y="3086100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5702300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5702300" y="476250"/>
                </a:lnTo>
                <a:lnTo>
                  <a:pt x="5733186" y="470009"/>
                </a:lnTo>
                <a:lnTo>
                  <a:pt x="5758418" y="452993"/>
                </a:lnTo>
                <a:lnTo>
                  <a:pt x="5775434" y="427761"/>
                </a:lnTo>
                <a:lnTo>
                  <a:pt x="5781675" y="396875"/>
                </a:lnTo>
                <a:lnTo>
                  <a:pt x="5781675" y="79375"/>
                </a:lnTo>
                <a:lnTo>
                  <a:pt x="5775434" y="48488"/>
                </a:lnTo>
                <a:lnTo>
                  <a:pt x="5758418" y="23256"/>
                </a:lnTo>
                <a:lnTo>
                  <a:pt x="5733186" y="6240"/>
                </a:lnTo>
                <a:lnTo>
                  <a:pt x="5702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60141" y="1769173"/>
            <a:ext cx="3199765" cy="311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AEABAB"/>
                </a:solidFill>
                <a:latin typeface="Calibri"/>
                <a:cs typeface="Calibri"/>
              </a:rPr>
              <a:t>Introduction </a:t>
            </a:r>
            <a:r>
              <a:rPr sz="2000" spc="-75" dirty="0">
                <a:solidFill>
                  <a:srgbClr val="AEABAB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AEABAB"/>
                </a:solidFill>
                <a:latin typeface="Calibri"/>
                <a:cs typeface="Calibri"/>
              </a:rPr>
              <a:t>Selenium</a:t>
            </a:r>
            <a:r>
              <a:rPr sz="2000" spc="6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EABAB"/>
                </a:solidFill>
                <a:latin typeface="Calibri"/>
                <a:cs typeface="Calibri"/>
              </a:rPr>
              <a:t>Suite</a:t>
            </a:r>
            <a:endParaRPr sz="2000">
              <a:latin typeface="Calibri"/>
              <a:cs typeface="Calibri"/>
            </a:endParaRPr>
          </a:p>
          <a:p>
            <a:pPr marL="12700" marR="1784985">
              <a:lnSpc>
                <a:spcPct val="213400"/>
              </a:lnSpc>
              <a:spcBef>
                <a:spcPts val="500"/>
              </a:spcBef>
            </a:pPr>
            <a:r>
              <a:rPr sz="2000" spc="-10" dirty="0">
                <a:solidFill>
                  <a:srgbClr val="AEABAB"/>
                </a:solidFill>
                <a:latin typeface="Calibri"/>
                <a:cs typeface="Calibri"/>
              </a:rPr>
              <a:t>Selenium </a:t>
            </a:r>
            <a:r>
              <a:rPr sz="2000" spc="20" dirty="0">
                <a:solidFill>
                  <a:srgbClr val="AEABAB"/>
                </a:solidFill>
                <a:latin typeface="Calibri"/>
                <a:cs typeface="Calibri"/>
              </a:rPr>
              <a:t>RC  </a:t>
            </a:r>
            <a:r>
              <a:rPr sz="2000" spc="-25" dirty="0">
                <a:solidFill>
                  <a:srgbClr val="AEABAB"/>
                </a:solidFill>
                <a:latin typeface="Calibri"/>
                <a:cs typeface="Calibri"/>
              </a:rPr>
              <a:t>Web </a:t>
            </a:r>
            <a:r>
              <a:rPr sz="2000" spc="-5" dirty="0">
                <a:solidFill>
                  <a:srgbClr val="AEABAB"/>
                </a:solidFill>
                <a:latin typeface="Calibri"/>
                <a:cs typeface="Calibri"/>
              </a:rPr>
              <a:t>Driver  </a:t>
            </a:r>
            <a:r>
              <a:rPr sz="2000" b="1" spc="15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2000" b="1" spc="-2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3E50"/>
                </a:solidFill>
                <a:latin typeface="Calibri"/>
                <a:cs typeface="Calibri"/>
              </a:rPr>
              <a:t>IDE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10" dirty="0">
                <a:solidFill>
                  <a:srgbClr val="AEABAB"/>
                </a:solidFill>
                <a:latin typeface="Calibri"/>
                <a:cs typeface="Calibri"/>
              </a:rPr>
              <a:t>Selenium</a:t>
            </a:r>
            <a:r>
              <a:rPr sz="2000" spc="9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EABAB"/>
                </a:solidFill>
                <a:latin typeface="Calibri"/>
                <a:cs typeface="Calibri"/>
              </a:rPr>
              <a:t>Grid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25253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dirty="0">
                <a:latin typeface="Calibri"/>
                <a:cs typeface="Calibri"/>
              </a:rPr>
              <a:t>Selenium</a:t>
            </a:r>
            <a:r>
              <a:rPr sz="3600" spc="-14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IDE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80987" y="1012589"/>
            <a:ext cx="11112500" cy="30289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IDE </a:t>
            </a:r>
            <a:r>
              <a:rPr sz="2150" b="1" dirty="0">
                <a:solidFill>
                  <a:srgbClr val="333E50"/>
                </a:solidFill>
                <a:latin typeface="Calibri"/>
                <a:cs typeface="Calibri"/>
              </a:rPr>
              <a:t>is </a:t>
            </a:r>
            <a:r>
              <a:rPr sz="2150" b="1" spc="-5" dirty="0">
                <a:solidFill>
                  <a:srgbClr val="333E50"/>
                </a:solidFill>
                <a:latin typeface="Calibri"/>
                <a:cs typeface="Calibri"/>
              </a:rPr>
              <a:t>an </a:t>
            </a: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integrated </a:t>
            </a:r>
            <a:r>
              <a:rPr sz="2150" b="1" spc="30" dirty="0">
                <a:solidFill>
                  <a:srgbClr val="333E50"/>
                </a:solidFill>
                <a:latin typeface="Calibri"/>
                <a:cs typeface="Calibri"/>
              </a:rPr>
              <a:t>development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environment </a:t>
            </a: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(IDE)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creating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sz="2150" b="1" spc="20" dirty="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sz="2150" b="1" spc="-28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scripts.</a:t>
            </a: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1800" spc="-1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IDE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Firefox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plugin,</a:t>
            </a:r>
            <a:r>
              <a:rPr sz="1800" spc="-1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allows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recording,</a:t>
            </a:r>
            <a:r>
              <a:rPr sz="1800" spc="-1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editing,</a:t>
            </a:r>
            <a:r>
              <a:rPr sz="1800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debugging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tests.</a:t>
            </a:r>
            <a:endParaRPr sz="1800">
              <a:latin typeface="Calibri"/>
              <a:cs typeface="Calibri"/>
            </a:endParaRPr>
          </a:p>
          <a:p>
            <a:pPr marL="241300" marR="883919" indent="-228600">
              <a:lnSpc>
                <a:spcPts val="1950"/>
              </a:lnSpc>
              <a:spcBef>
                <a:spcPts val="10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1800" spc="-1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IDE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comes</a:t>
            </a:r>
            <a:r>
              <a:rPr sz="1800" spc="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1800" spc="-1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Core,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which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makes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it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easy</a:t>
            </a:r>
            <a:r>
              <a:rPr sz="1800" spc="-9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record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play</a:t>
            </a:r>
            <a:r>
              <a:rPr sz="1800" spc="-1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back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tests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 in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actual 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environment.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1800" spc="-1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IDE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it</a:t>
            </a: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is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possible</a:t>
            </a:r>
            <a:r>
              <a:rPr sz="1800" spc="-10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record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testing</a:t>
            </a:r>
            <a:r>
              <a:rPr sz="1800" spc="-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sz="1800" spc="-8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even </a:t>
            </a:r>
            <a:r>
              <a:rPr sz="1800" spc="35" dirty="0">
                <a:solidFill>
                  <a:srgbClr val="333E50"/>
                </a:solidFill>
                <a:latin typeface="Calibri"/>
                <a:cs typeface="Calibri"/>
              </a:rPr>
              <a:t>updatethe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scripts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manually.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IDE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tool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supports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record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playback,</a:t>
            </a:r>
            <a:r>
              <a:rPr sz="1800" spc="-18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this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easiest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way</a:t>
            </a:r>
            <a:r>
              <a:rPr sz="18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create</a:t>
            </a:r>
            <a:r>
              <a:rPr sz="1800" spc="-10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1800" spc="-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automated</a:t>
            </a:r>
            <a:r>
              <a:rPr sz="1800" spc="-1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scripts.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It</a:t>
            </a:r>
            <a:r>
              <a:rPr sz="18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has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feature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setting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333E50"/>
                </a:solidFill>
                <a:latin typeface="Calibri"/>
                <a:cs typeface="Calibri"/>
              </a:rPr>
              <a:t>breakpointsin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script</a:t>
            </a:r>
            <a:r>
              <a:rPr sz="1800" spc="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help</a:t>
            </a:r>
            <a:r>
              <a:rPr sz="1800" spc="-8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debug.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1800" spc="-1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IDE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supports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formatting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scripts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native</a:t>
            </a:r>
            <a:r>
              <a:rPr sz="18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languages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like</a:t>
            </a:r>
            <a:r>
              <a:rPr sz="1800" spc="-10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java,</a:t>
            </a:r>
            <a:r>
              <a:rPr sz="1800" spc="-1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C#,</a:t>
            </a:r>
            <a:r>
              <a:rPr sz="1800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Python,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Ruby.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2275" y="1704975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1025" y="0"/>
                </a:lnTo>
                <a:lnTo>
                  <a:pt x="49452" y="6355"/>
                </a:lnTo>
                <a:lnTo>
                  <a:pt x="23701" y="23701"/>
                </a:lnTo>
                <a:lnTo>
                  <a:pt x="6355" y="49452"/>
                </a:lnTo>
                <a:lnTo>
                  <a:pt x="0" y="81025"/>
                </a:lnTo>
                <a:lnTo>
                  <a:pt x="0" y="404749"/>
                </a:lnTo>
                <a:lnTo>
                  <a:pt x="6355" y="436322"/>
                </a:lnTo>
                <a:lnTo>
                  <a:pt x="23701" y="462073"/>
                </a:lnTo>
                <a:lnTo>
                  <a:pt x="49452" y="479419"/>
                </a:lnTo>
                <a:lnTo>
                  <a:pt x="81025" y="485775"/>
                </a:lnTo>
                <a:lnTo>
                  <a:pt x="5700649" y="485775"/>
                </a:lnTo>
                <a:lnTo>
                  <a:pt x="5732222" y="479419"/>
                </a:lnTo>
                <a:lnTo>
                  <a:pt x="5757973" y="462073"/>
                </a:lnTo>
                <a:lnTo>
                  <a:pt x="5775319" y="436322"/>
                </a:lnTo>
                <a:lnTo>
                  <a:pt x="5781675" y="404749"/>
                </a:lnTo>
                <a:lnTo>
                  <a:pt x="5781675" y="81025"/>
                </a:lnTo>
                <a:lnTo>
                  <a:pt x="5775319" y="49452"/>
                </a:lnTo>
                <a:lnTo>
                  <a:pt x="5757973" y="23701"/>
                </a:lnTo>
                <a:lnTo>
                  <a:pt x="5732222" y="6355"/>
                </a:lnTo>
                <a:lnTo>
                  <a:pt x="57006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7101" y="4491101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5702173" y="0"/>
                </a:moveTo>
                <a:lnTo>
                  <a:pt x="79375" y="0"/>
                </a:lnTo>
                <a:lnTo>
                  <a:pt x="48434" y="6223"/>
                </a:lnTo>
                <a:lnTo>
                  <a:pt x="23209" y="23209"/>
                </a:lnTo>
                <a:lnTo>
                  <a:pt x="6223" y="48434"/>
                </a:lnTo>
                <a:lnTo>
                  <a:pt x="0" y="79375"/>
                </a:lnTo>
                <a:lnTo>
                  <a:pt x="0" y="396748"/>
                </a:lnTo>
                <a:lnTo>
                  <a:pt x="6222" y="427708"/>
                </a:lnTo>
                <a:lnTo>
                  <a:pt x="23209" y="452977"/>
                </a:lnTo>
                <a:lnTo>
                  <a:pt x="48434" y="470007"/>
                </a:lnTo>
                <a:lnTo>
                  <a:pt x="79375" y="476250"/>
                </a:lnTo>
                <a:lnTo>
                  <a:pt x="5702173" y="476250"/>
                </a:lnTo>
                <a:lnTo>
                  <a:pt x="5733133" y="470007"/>
                </a:lnTo>
                <a:lnTo>
                  <a:pt x="5758402" y="452977"/>
                </a:lnTo>
                <a:lnTo>
                  <a:pt x="5775432" y="427708"/>
                </a:lnTo>
                <a:lnTo>
                  <a:pt x="5781675" y="396748"/>
                </a:lnTo>
                <a:lnTo>
                  <a:pt x="5781675" y="79375"/>
                </a:lnTo>
                <a:lnTo>
                  <a:pt x="5775432" y="48434"/>
                </a:lnTo>
                <a:lnTo>
                  <a:pt x="5758402" y="23209"/>
                </a:lnTo>
                <a:lnTo>
                  <a:pt x="5733133" y="6223"/>
                </a:lnTo>
                <a:lnTo>
                  <a:pt x="570217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101" y="4491101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0" y="79375"/>
                </a:moveTo>
                <a:lnTo>
                  <a:pt x="6223" y="48434"/>
                </a:lnTo>
                <a:lnTo>
                  <a:pt x="23209" y="23209"/>
                </a:lnTo>
                <a:lnTo>
                  <a:pt x="48434" y="6222"/>
                </a:lnTo>
                <a:lnTo>
                  <a:pt x="79375" y="0"/>
                </a:lnTo>
                <a:lnTo>
                  <a:pt x="5702173" y="0"/>
                </a:lnTo>
                <a:lnTo>
                  <a:pt x="5733133" y="6223"/>
                </a:lnTo>
                <a:lnTo>
                  <a:pt x="5758402" y="23209"/>
                </a:lnTo>
                <a:lnTo>
                  <a:pt x="5775432" y="48434"/>
                </a:lnTo>
                <a:lnTo>
                  <a:pt x="5781675" y="79375"/>
                </a:lnTo>
                <a:lnTo>
                  <a:pt x="5781675" y="396748"/>
                </a:lnTo>
                <a:lnTo>
                  <a:pt x="5775432" y="427708"/>
                </a:lnTo>
                <a:lnTo>
                  <a:pt x="5758402" y="452977"/>
                </a:lnTo>
                <a:lnTo>
                  <a:pt x="5733133" y="470007"/>
                </a:lnTo>
                <a:lnTo>
                  <a:pt x="5702173" y="476250"/>
                </a:lnTo>
                <a:lnTo>
                  <a:pt x="79375" y="476250"/>
                </a:lnTo>
                <a:lnTo>
                  <a:pt x="48434" y="470007"/>
                </a:lnTo>
                <a:lnTo>
                  <a:pt x="23209" y="452977"/>
                </a:lnTo>
                <a:lnTo>
                  <a:pt x="6222" y="427708"/>
                </a:lnTo>
                <a:lnTo>
                  <a:pt x="0" y="396748"/>
                </a:lnTo>
                <a:lnTo>
                  <a:pt x="0" y="79375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17468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0" dirty="0">
                <a:latin typeface="Calibri"/>
                <a:cs typeface="Calibri"/>
              </a:rPr>
              <a:t>Topic</a:t>
            </a:r>
            <a:r>
              <a:rPr sz="3600" spc="-15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2275" y="3724275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5702300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5702300" y="476250"/>
                </a:lnTo>
                <a:lnTo>
                  <a:pt x="5733186" y="470009"/>
                </a:lnTo>
                <a:lnTo>
                  <a:pt x="5758418" y="452993"/>
                </a:lnTo>
                <a:lnTo>
                  <a:pt x="5775434" y="427761"/>
                </a:lnTo>
                <a:lnTo>
                  <a:pt x="5781675" y="396875"/>
                </a:lnTo>
                <a:lnTo>
                  <a:pt x="5781675" y="79375"/>
                </a:lnTo>
                <a:lnTo>
                  <a:pt x="5775434" y="48488"/>
                </a:lnTo>
                <a:lnTo>
                  <a:pt x="5758418" y="23256"/>
                </a:lnTo>
                <a:lnTo>
                  <a:pt x="5733186" y="6240"/>
                </a:lnTo>
                <a:lnTo>
                  <a:pt x="5702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2275" y="2419350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1025" y="0"/>
                </a:lnTo>
                <a:lnTo>
                  <a:pt x="49452" y="6355"/>
                </a:lnTo>
                <a:lnTo>
                  <a:pt x="23701" y="23701"/>
                </a:lnTo>
                <a:lnTo>
                  <a:pt x="6355" y="49452"/>
                </a:lnTo>
                <a:lnTo>
                  <a:pt x="0" y="81025"/>
                </a:lnTo>
                <a:lnTo>
                  <a:pt x="0" y="404749"/>
                </a:lnTo>
                <a:lnTo>
                  <a:pt x="6355" y="436322"/>
                </a:lnTo>
                <a:lnTo>
                  <a:pt x="23701" y="462073"/>
                </a:lnTo>
                <a:lnTo>
                  <a:pt x="49452" y="479419"/>
                </a:lnTo>
                <a:lnTo>
                  <a:pt x="81025" y="485775"/>
                </a:lnTo>
                <a:lnTo>
                  <a:pt x="5700649" y="485775"/>
                </a:lnTo>
                <a:lnTo>
                  <a:pt x="5732222" y="479419"/>
                </a:lnTo>
                <a:lnTo>
                  <a:pt x="5757973" y="462073"/>
                </a:lnTo>
                <a:lnTo>
                  <a:pt x="5775319" y="436322"/>
                </a:lnTo>
                <a:lnTo>
                  <a:pt x="5781675" y="404749"/>
                </a:lnTo>
                <a:lnTo>
                  <a:pt x="5781675" y="81025"/>
                </a:lnTo>
                <a:lnTo>
                  <a:pt x="5775319" y="49452"/>
                </a:lnTo>
                <a:lnTo>
                  <a:pt x="5757973" y="23701"/>
                </a:lnTo>
                <a:lnTo>
                  <a:pt x="5732222" y="6355"/>
                </a:lnTo>
                <a:lnTo>
                  <a:pt x="57006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2275" y="3086100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5702300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5702300" y="476250"/>
                </a:lnTo>
                <a:lnTo>
                  <a:pt x="5733186" y="470009"/>
                </a:lnTo>
                <a:lnTo>
                  <a:pt x="5758418" y="452993"/>
                </a:lnTo>
                <a:lnTo>
                  <a:pt x="5775434" y="427761"/>
                </a:lnTo>
                <a:lnTo>
                  <a:pt x="5781675" y="396875"/>
                </a:lnTo>
                <a:lnTo>
                  <a:pt x="5781675" y="79375"/>
                </a:lnTo>
                <a:lnTo>
                  <a:pt x="5775434" y="48488"/>
                </a:lnTo>
                <a:lnTo>
                  <a:pt x="5758418" y="23256"/>
                </a:lnTo>
                <a:lnTo>
                  <a:pt x="5733186" y="6240"/>
                </a:lnTo>
                <a:lnTo>
                  <a:pt x="5702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60141" y="1769173"/>
            <a:ext cx="3199765" cy="311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AEABAB"/>
                </a:solidFill>
                <a:latin typeface="Calibri"/>
                <a:cs typeface="Calibri"/>
              </a:rPr>
              <a:t>Introduction </a:t>
            </a:r>
            <a:r>
              <a:rPr sz="2000" spc="-75" dirty="0">
                <a:solidFill>
                  <a:srgbClr val="AEABAB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AEABAB"/>
                </a:solidFill>
                <a:latin typeface="Calibri"/>
                <a:cs typeface="Calibri"/>
              </a:rPr>
              <a:t>Selenium</a:t>
            </a:r>
            <a:r>
              <a:rPr sz="2000" spc="6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EABAB"/>
                </a:solidFill>
                <a:latin typeface="Calibri"/>
                <a:cs typeface="Calibri"/>
              </a:rPr>
              <a:t>Suite</a:t>
            </a:r>
            <a:endParaRPr sz="2000">
              <a:latin typeface="Calibri"/>
              <a:cs typeface="Calibri"/>
            </a:endParaRPr>
          </a:p>
          <a:p>
            <a:pPr marL="12700" marR="1802764">
              <a:lnSpc>
                <a:spcPct val="213400"/>
              </a:lnSpc>
              <a:spcBef>
                <a:spcPts val="500"/>
              </a:spcBef>
            </a:pPr>
            <a:r>
              <a:rPr sz="2000" spc="-10" dirty="0">
                <a:solidFill>
                  <a:srgbClr val="AEABAB"/>
                </a:solidFill>
                <a:latin typeface="Calibri"/>
                <a:cs typeface="Calibri"/>
              </a:rPr>
              <a:t>Selenium </a:t>
            </a:r>
            <a:r>
              <a:rPr sz="2000" spc="20" dirty="0">
                <a:solidFill>
                  <a:srgbClr val="AEABAB"/>
                </a:solidFill>
                <a:latin typeface="Calibri"/>
                <a:cs typeface="Calibri"/>
              </a:rPr>
              <a:t>RC  </a:t>
            </a:r>
            <a:r>
              <a:rPr sz="2000" spc="-25" dirty="0">
                <a:solidFill>
                  <a:srgbClr val="AEABAB"/>
                </a:solidFill>
                <a:latin typeface="Calibri"/>
                <a:cs typeface="Calibri"/>
              </a:rPr>
              <a:t>Web </a:t>
            </a:r>
            <a:r>
              <a:rPr sz="2000" spc="-5" dirty="0">
                <a:solidFill>
                  <a:srgbClr val="AEABAB"/>
                </a:solidFill>
                <a:latin typeface="Calibri"/>
                <a:cs typeface="Calibri"/>
              </a:rPr>
              <a:t>Driver  </a:t>
            </a:r>
            <a:r>
              <a:rPr sz="2000" spc="-10" dirty="0">
                <a:solidFill>
                  <a:srgbClr val="AEABAB"/>
                </a:solidFill>
                <a:latin typeface="Calibri"/>
                <a:cs typeface="Calibri"/>
              </a:rPr>
              <a:t>Selenium</a:t>
            </a:r>
            <a:r>
              <a:rPr sz="2000" spc="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EABAB"/>
                </a:solidFill>
                <a:latin typeface="Calibri"/>
                <a:cs typeface="Calibri"/>
              </a:rPr>
              <a:t>IDE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b="1" spc="15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2000" b="1" spc="-1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333E50"/>
                </a:solidFill>
                <a:latin typeface="Calibri"/>
                <a:cs typeface="Calibri"/>
              </a:rPr>
              <a:t>Grid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27082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dirty="0">
                <a:latin typeface="Calibri"/>
                <a:cs typeface="Calibri"/>
              </a:rPr>
              <a:t>Selenium</a:t>
            </a:r>
            <a:r>
              <a:rPr sz="3600" spc="-1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Grid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48284" y="1133792"/>
            <a:ext cx="10927080" cy="3311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2150" b="1" spc="15" dirty="0">
                <a:solidFill>
                  <a:srgbClr val="333E50"/>
                </a:solidFill>
                <a:latin typeface="Calibri"/>
                <a:cs typeface="Calibri"/>
              </a:rPr>
              <a:t>Introduction </a:t>
            </a:r>
            <a:r>
              <a:rPr sz="2150" b="1" spc="20" dirty="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2150" b="1" spc="-1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-10" dirty="0">
                <a:solidFill>
                  <a:srgbClr val="333E50"/>
                </a:solidFill>
                <a:latin typeface="Calibri"/>
                <a:cs typeface="Calibri"/>
              </a:rPr>
              <a:t>Grid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241300" indent="-228600">
              <a:lnSpc>
                <a:spcPts val="213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Selenium Grid can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be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used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to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execute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test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scripts </a:t>
            </a:r>
            <a:r>
              <a:rPr sz="1800" b="0" spc="15" dirty="0">
                <a:solidFill>
                  <a:srgbClr val="333E50"/>
                </a:solidFill>
                <a:latin typeface="Calibri Light"/>
                <a:cs typeface="Calibri Light"/>
              </a:rPr>
              <a:t>on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a </a:t>
            </a:r>
            <a:r>
              <a:rPr sz="1800" b="0" spc="5" dirty="0">
                <a:solidFill>
                  <a:srgbClr val="333E50"/>
                </a:solidFill>
                <a:latin typeface="Calibri Light"/>
                <a:cs typeface="Calibri Light"/>
              </a:rPr>
              <a:t>Remote</a:t>
            </a:r>
            <a:r>
              <a:rPr sz="1800" b="0" spc="-17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1800" b="0" spc="-25" dirty="0">
                <a:solidFill>
                  <a:srgbClr val="333E50"/>
                </a:solidFill>
                <a:latin typeface="Calibri Light"/>
                <a:cs typeface="Calibri Light"/>
              </a:rPr>
              <a:t>Machine.</a:t>
            </a:r>
            <a:endParaRPr sz="1800">
              <a:latin typeface="Calibri Light"/>
              <a:cs typeface="Calibri Light"/>
            </a:endParaRPr>
          </a:p>
          <a:p>
            <a:pPr marL="241300" indent="-228600">
              <a:lnSpc>
                <a:spcPts val="213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Several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tests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can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be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executed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simultaneously </a:t>
            </a:r>
            <a:r>
              <a:rPr sz="1800" b="0" spc="15" dirty="0">
                <a:solidFill>
                  <a:srgbClr val="333E50"/>
                </a:solidFill>
                <a:latin typeface="Calibri Light"/>
                <a:cs typeface="Calibri Light"/>
              </a:rPr>
              <a:t>on </a:t>
            </a:r>
            <a:r>
              <a:rPr sz="1800" b="0" spc="-25" dirty="0">
                <a:solidFill>
                  <a:srgbClr val="333E50"/>
                </a:solidFill>
                <a:latin typeface="Calibri Light"/>
                <a:cs typeface="Calibri Light"/>
              </a:rPr>
              <a:t>different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remote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machines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to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create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a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distributed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test</a:t>
            </a:r>
            <a:r>
              <a:rPr sz="1800" b="0" spc="8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environment.</a:t>
            </a:r>
            <a:endParaRPr sz="1800">
              <a:latin typeface="Calibri Light"/>
              <a:cs typeface="Calibri Light"/>
            </a:endParaRPr>
          </a:p>
          <a:p>
            <a:pPr marL="241300" indent="-228600">
              <a:lnSpc>
                <a:spcPts val="2130"/>
              </a:lnSpc>
              <a:spcBef>
                <a:spcPts val="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Selenium Grid can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be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used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to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increase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the </a:t>
            </a:r>
            <a:r>
              <a:rPr sz="1800" b="0" spc="-25" dirty="0">
                <a:solidFill>
                  <a:srgbClr val="333E50"/>
                </a:solidFill>
                <a:latin typeface="Calibri Light"/>
                <a:cs typeface="Calibri Light"/>
              </a:rPr>
              <a:t>performance </a:t>
            </a:r>
            <a:r>
              <a:rPr sz="1800" b="0" spc="15" dirty="0">
                <a:solidFill>
                  <a:srgbClr val="333E50"/>
                </a:solidFill>
                <a:latin typeface="Calibri Light"/>
                <a:cs typeface="Calibri Light"/>
              </a:rPr>
              <a:t>of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a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large </a:t>
            </a:r>
            <a:r>
              <a:rPr sz="1800" b="0" spc="-25" dirty="0">
                <a:solidFill>
                  <a:srgbClr val="333E50"/>
                </a:solidFill>
                <a:latin typeface="Calibri Light"/>
                <a:cs typeface="Calibri Light"/>
              </a:rPr>
              <a:t>and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slow test</a:t>
            </a:r>
            <a:r>
              <a:rPr sz="1800" b="0" spc="36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suite.</a:t>
            </a:r>
            <a:endParaRPr sz="1800">
              <a:latin typeface="Calibri Light"/>
              <a:cs typeface="Calibri Light"/>
            </a:endParaRPr>
          </a:p>
          <a:p>
            <a:pPr marL="241300" indent="-228600">
              <a:lnSpc>
                <a:spcPts val="203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b="0" spc="-25" dirty="0">
                <a:solidFill>
                  <a:srgbClr val="333E50"/>
                </a:solidFill>
                <a:latin typeface="Calibri Light"/>
                <a:cs typeface="Calibri Light"/>
              </a:rPr>
              <a:t>Using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Selenium Grid shortens the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turnaround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time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for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the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test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results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.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This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is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very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beneficial for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projects</a:t>
            </a:r>
            <a:r>
              <a:rPr sz="1800" b="0" spc="-18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following</a:t>
            </a:r>
            <a:endParaRPr sz="1800">
              <a:latin typeface="Calibri Light"/>
              <a:cs typeface="Calibri Light"/>
            </a:endParaRPr>
          </a:p>
          <a:p>
            <a:pPr marL="241300">
              <a:lnSpc>
                <a:spcPts val="2055"/>
              </a:lnSpc>
            </a:pP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Agile</a:t>
            </a:r>
            <a:r>
              <a:rPr sz="1800" b="0" spc="4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methodology</a:t>
            </a:r>
            <a:endParaRPr sz="1800">
              <a:latin typeface="Calibri Light"/>
              <a:cs typeface="Calibri Light"/>
            </a:endParaRPr>
          </a:p>
          <a:p>
            <a:pPr marL="241300" marR="427355" indent="-228600">
              <a:lnSpc>
                <a:spcPts val="1950"/>
              </a:lnSpc>
              <a:spcBef>
                <a:spcPts val="25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It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is widely used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to </a:t>
            </a:r>
            <a:r>
              <a:rPr sz="1800" b="0" spc="-25" dirty="0">
                <a:solidFill>
                  <a:srgbClr val="333E50"/>
                </a:solidFill>
                <a:latin typeface="Calibri Light"/>
                <a:cs typeface="Calibri Light"/>
              </a:rPr>
              <a:t>run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the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tests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in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multiple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browsers,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multiple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versions </a:t>
            </a:r>
            <a:r>
              <a:rPr sz="1800" b="0" spc="15" dirty="0">
                <a:solidFill>
                  <a:srgbClr val="333E50"/>
                </a:solidFill>
                <a:latin typeface="Calibri Light"/>
                <a:cs typeface="Calibri Light"/>
              </a:rPr>
              <a:t>of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the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browser </a:t>
            </a:r>
            <a:r>
              <a:rPr sz="1800" b="0" spc="-25" dirty="0">
                <a:solidFill>
                  <a:srgbClr val="333E50"/>
                </a:solidFill>
                <a:latin typeface="Calibri Light"/>
                <a:cs typeface="Calibri Light"/>
              </a:rPr>
              <a:t>and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browsers </a:t>
            </a:r>
            <a:r>
              <a:rPr sz="1800" b="0" spc="-30" dirty="0">
                <a:solidFill>
                  <a:srgbClr val="333E50"/>
                </a:solidFill>
                <a:latin typeface="Calibri Light"/>
                <a:cs typeface="Calibri Light"/>
              </a:rPr>
              <a:t>running </a:t>
            </a:r>
            <a:r>
              <a:rPr sz="1800" b="0" spc="15" dirty="0">
                <a:solidFill>
                  <a:srgbClr val="333E50"/>
                </a:solidFill>
                <a:latin typeface="Calibri Light"/>
                <a:cs typeface="Calibri Light"/>
              </a:rPr>
              <a:t>on  </a:t>
            </a:r>
            <a:r>
              <a:rPr sz="1800" b="0" spc="-25" dirty="0">
                <a:solidFill>
                  <a:srgbClr val="333E50"/>
                </a:solidFill>
                <a:latin typeface="Calibri Light"/>
                <a:cs typeface="Calibri Light"/>
              </a:rPr>
              <a:t>different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operating</a:t>
            </a:r>
            <a:r>
              <a:rPr sz="1800" b="0" spc="16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systems</a:t>
            </a:r>
            <a:endParaRPr sz="1800">
              <a:latin typeface="Calibri Light"/>
              <a:cs typeface="Calibri Light"/>
            </a:endParaRPr>
          </a:p>
          <a:p>
            <a:pPr marL="241300" marR="92710" indent="-228600">
              <a:lnSpc>
                <a:spcPts val="1950"/>
              </a:lnSpc>
              <a:spcBef>
                <a:spcPts val="1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Selenium Grid is </a:t>
            </a:r>
            <a:r>
              <a:rPr sz="1800" b="0" dirty="0">
                <a:solidFill>
                  <a:srgbClr val="333E50"/>
                </a:solidFill>
                <a:latin typeface="Calibri Light"/>
                <a:cs typeface="Calibri Light"/>
              </a:rPr>
              <a:t>very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flexible </a:t>
            </a:r>
            <a:r>
              <a:rPr sz="1800" b="0" spc="-25" dirty="0">
                <a:solidFill>
                  <a:srgbClr val="333E50"/>
                </a:solidFill>
                <a:latin typeface="Calibri Light"/>
                <a:cs typeface="Calibri Light"/>
              </a:rPr>
              <a:t>and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can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be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used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with </a:t>
            </a:r>
            <a:r>
              <a:rPr sz="1800" b="0" spc="-20" dirty="0">
                <a:solidFill>
                  <a:srgbClr val="333E50"/>
                </a:solidFill>
                <a:latin typeface="Calibri Light"/>
                <a:cs typeface="Calibri Light"/>
              </a:rPr>
              <a:t>all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permutation combination </a:t>
            </a:r>
            <a:r>
              <a:rPr sz="1800" b="0" spc="15" dirty="0">
                <a:solidFill>
                  <a:srgbClr val="333E50"/>
                </a:solidFill>
                <a:latin typeface="Calibri Light"/>
                <a:cs typeface="Calibri Light"/>
              </a:rPr>
              <a:t>of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browsers,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operating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systems </a:t>
            </a:r>
            <a:r>
              <a:rPr sz="1800" b="0" spc="-25" dirty="0">
                <a:solidFill>
                  <a:srgbClr val="333E50"/>
                </a:solidFill>
                <a:latin typeface="Calibri Light"/>
                <a:cs typeface="Calibri Light"/>
              </a:rPr>
              <a:t>and 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versions </a:t>
            </a:r>
            <a:r>
              <a:rPr sz="1800" b="0" spc="15" dirty="0">
                <a:solidFill>
                  <a:srgbClr val="333E50"/>
                </a:solidFill>
                <a:latin typeface="Calibri Light"/>
                <a:cs typeface="Calibri Light"/>
              </a:rPr>
              <a:t>of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the</a:t>
            </a:r>
            <a:r>
              <a:rPr sz="1800" b="0" spc="-7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browsers.</a:t>
            </a:r>
            <a:endParaRPr sz="1800">
              <a:latin typeface="Calibri Light"/>
              <a:cs typeface="Calibri Light"/>
            </a:endParaRPr>
          </a:p>
          <a:p>
            <a:pPr marL="241300" indent="-228600">
              <a:lnSpc>
                <a:spcPts val="215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Selenium Grid </a:t>
            </a:r>
            <a:r>
              <a:rPr sz="1800" b="0" spc="-5" dirty="0">
                <a:solidFill>
                  <a:srgbClr val="333E50"/>
                </a:solidFill>
                <a:latin typeface="Calibri Light"/>
                <a:cs typeface="Calibri Light"/>
              </a:rPr>
              <a:t>2.0 </a:t>
            </a:r>
            <a:r>
              <a:rPr sz="1800" b="0" spc="-15" dirty="0">
                <a:solidFill>
                  <a:srgbClr val="333E50"/>
                </a:solidFill>
                <a:latin typeface="Calibri Light"/>
                <a:cs typeface="Calibri Light"/>
              </a:rPr>
              <a:t>is the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latest</a:t>
            </a:r>
            <a:r>
              <a:rPr sz="1800" b="0" spc="-16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333E50"/>
                </a:solidFill>
                <a:latin typeface="Calibri Light"/>
                <a:cs typeface="Calibri Light"/>
              </a:rPr>
              <a:t>release.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77787" y="228600"/>
            <a:ext cx="548481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dirty="0">
                <a:latin typeface="Calibri"/>
                <a:cs typeface="Calibri"/>
              </a:rPr>
              <a:t>Selenium</a:t>
            </a:r>
            <a:r>
              <a:rPr sz="3600" spc="-135" dirty="0">
                <a:latin typeface="Calibri"/>
                <a:cs typeface="Calibri"/>
              </a:rPr>
              <a:t> </a:t>
            </a:r>
            <a:r>
              <a:rPr lang="en-AU" sz="3600" dirty="0">
                <a:latin typeface="Calibri"/>
                <a:cs typeface="Calibri"/>
              </a:rPr>
              <a:t>Support(Bindings)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48284" y="1133792"/>
            <a:ext cx="10927080" cy="36375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lang="en-AU" sz="2150" b="1" spc="15" dirty="0">
                <a:solidFill>
                  <a:srgbClr val="333E50"/>
                </a:solidFill>
                <a:latin typeface="Calibri"/>
                <a:cs typeface="Calibri"/>
              </a:rPr>
              <a:t>Popular Language bindings for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endParaRPr sz="21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13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AU" spc="-15" dirty="0">
                <a:solidFill>
                  <a:srgbClr val="333E50"/>
                </a:solidFill>
                <a:latin typeface="Calibri Light"/>
                <a:cs typeface="Calibri Light"/>
              </a:rPr>
              <a:t>C# : </a:t>
            </a:r>
            <a:r>
              <a:rPr lang="en-AU" spc="-15" dirty="0" err="1">
                <a:solidFill>
                  <a:srgbClr val="333E50"/>
                </a:solidFill>
                <a:latin typeface="Calibri Light"/>
                <a:cs typeface="Calibri Light"/>
              </a:rPr>
              <a:t>Nunit</a:t>
            </a:r>
            <a:r>
              <a:rPr lang="en-AU" spc="-15" dirty="0">
                <a:solidFill>
                  <a:srgbClr val="333E50"/>
                </a:solidFill>
                <a:latin typeface="Calibri Light"/>
                <a:cs typeface="Calibri Light"/>
              </a:rPr>
              <a:t>/</a:t>
            </a:r>
            <a:r>
              <a:rPr lang="en-AU" spc="-15" dirty="0" err="1">
                <a:solidFill>
                  <a:srgbClr val="333E50"/>
                </a:solidFill>
                <a:latin typeface="Calibri Light"/>
                <a:cs typeface="Calibri Light"/>
              </a:rPr>
              <a:t>MSTest</a:t>
            </a:r>
            <a:endParaRPr lang="en-AU" spc="-15" dirty="0">
              <a:solidFill>
                <a:srgbClr val="333E50"/>
              </a:solidFill>
              <a:latin typeface="Calibri Light"/>
              <a:cs typeface="Calibri Light"/>
            </a:endParaRPr>
          </a:p>
          <a:p>
            <a:pPr marL="241300" indent="-228600">
              <a:lnSpc>
                <a:spcPts val="213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endParaRPr lang="en-AU" spc="-15" dirty="0">
              <a:solidFill>
                <a:srgbClr val="333E50"/>
              </a:solidFill>
              <a:latin typeface="Calibri Light"/>
              <a:cs typeface="Calibri Light"/>
            </a:endParaRPr>
          </a:p>
          <a:p>
            <a:pPr marL="241300" indent="-228600">
              <a:lnSpc>
                <a:spcPts val="213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AU" spc="-15" dirty="0">
                <a:solidFill>
                  <a:srgbClr val="333E50"/>
                </a:solidFill>
                <a:latin typeface="Calibri Light"/>
                <a:cs typeface="Calibri Light"/>
              </a:rPr>
              <a:t>Java : Junit/TestNG</a:t>
            </a:r>
          </a:p>
          <a:p>
            <a:pPr marL="241300" indent="-228600">
              <a:lnSpc>
                <a:spcPts val="213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endParaRPr lang="en-AU" spc="-15" dirty="0">
              <a:solidFill>
                <a:srgbClr val="333E50"/>
              </a:solidFill>
              <a:latin typeface="Calibri Light"/>
              <a:cs typeface="Calibri Light"/>
            </a:endParaRPr>
          </a:p>
          <a:p>
            <a:pPr marL="241300" indent="-228600">
              <a:lnSpc>
                <a:spcPts val="213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AU" spc="-15" dirty="0">
                <a:solidFill>
                  <a:srgbClr val="333E50"/>
                </a:solidFill>
                <a:latin typeface="Calibri Light"/>
                <a:cs typeface="Calibri Light"/>
              </a:rPr>
              <a:t>JavaScript : </a:t>
            </a:r>
            <a:r>
              <a:rPr lang="en-AU" spc="-15" dirty="0" err="1">
                <a:solidFill>
                  <a:srgbClr val="333E50"/>
                </a:solidFill>
                <a:latin typeface="Calibri Light"/>
                <a:cs typeface="Calibri Light"/>
              </a:rPr>
              <a:t>WebdriverJS</a:t>
            </a:r>
            <a:r>
              <a:rPr lang="en-AU" spc="-15" dirty="0">
                <a:solidFill>
                  <a:srgbClr val="333E50"/>
                </a:solidFill>
                <a:latin typeface="Calibri Light"/>
                <a:cs typeface="Calibri Light"/>
              </a:rPr>
              <a:t>, </a:t>
            </a:r>
            <a:r>
              <a:rPr lang="en-AU" spc="-15" dirty="0" err="1">
                <a:solidFill>
                  <a:srgbClr val="333E50"/>
                </a:solidFill>
                <a:latin typeface="Calibri Light"/>
                <a:cs typeface="Calibri Light"/>
              </a:rPr>
              <a:t>WebdriverIO</a:t>
            </a:r>
            <a:r>
              <a:rPr lang="en-AU" spc="-15" dirty="0">
                <a:solidFill>
                  <a:srgbClr val="333E50"/>
                </a:solidFill>
                <a:latin typeface="Calibri Light"/>
                <a:cs typeface="Calibri Light"/>
              </a:rPr>
              <a:t>, </a:t>
            </a:r>
            <a:r>
              <a:rPr lang="en-AU" spc="-15" dirty="0" err="1">
                <a:solidFill>
                  <a:srgbClr val="333E50"/>
                </a:solidFill>
                <a:latin typeface="Calibri Light"/>
                <a:cs typeface="Calibri Light"/>
              </a:rPr>
              <a:t>NightwatchJS</a:t>
            </a:r>
            <a:endParaRPr lang="en-AU" spc="-15" dirty="0">
              <a:solidFill>
                <a:srgbClr val="333E50"/>
              </a:solidFill>
              <a:latin typeface="Calibri Light"/>
              <a:cs typeface="Calibri Light"/>
            </a:endParaRPr>
          </a:p>
          <a:p>
            <a:pPr marL="241300" indent="-228600">
              <a:lnSpc>
                <a:spcPts val="213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endParaRPr lang="en-AU" spc="-15" dirty="0">
              <a:solidFill>
                <a:srgbClr val="333E50"/>
              </a:solidFill>
              <a:latin typeface="Calibri Light"/>
              <a:cs typeface="Calibri Light"/>
            </a:endParaRPr>
          </a:p>
          <a:p>
            <a:pPr marL="241300" indent="-228600">
              <a:lnSpc>
                <a:spcPts val="213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AU" spc="-15" dirty="0">
                <a:solidFill>
                  <a:srgbClr val="333E50"/>
                </a:solidFill>
                <a:latin typeface="Calibri Light"/>
                <a:cs typeface="Calibri Light"/>
              </a:rPr>
              <a:t>PHP: </a:t>
            </a:r>
            <a:r>
              <a:rPr lang="en-AU" spc="-15" dirty="0" err="1">
                <a:solidFill>
                  <a:srgbClr val="333E50"/>
                </a:solidFill>
                <a:latin typeface="Calibri Light"/>
                <a:cs typeface="Calibri Light"/>
              </a:rPr>
              <a:t>Behat</a:t>
            </a:r>
            <a:r>
              <a:rPr lang="en-AU" spc="-15" dirty="0">
                <a:solidFill>
                  <a:srgbClr val="333E50"/>
                </a:solidFill>
                <a:latin typeface="Calibri Light"/>
                <a:cs typeface="Calibri Light"/>
              </a:rPr>
              <a:t> + Mink</a:t>
            </a:r>
          </a:p>
          <a:p>
            <a:pPr marL="241300" indent="-228600">
              <a:lnSpc>
                <a:spcPts val="213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endParaRPr lang="en-AU" spc="-15" dirty="0">
              <a:solidFill>
                <a:srgbClr val="333E50"/>
              </a:solidFill>
              <a:latin typeface="Calibri Light"/>
              <a:cs typeface="Calibri Light"/>
            </a:endParaRPr>
          </a:p>
          <a:p>
            <a:pPr marL="241300" indent="-228600">
              <a:lnSpc>
                <a:spcPts val="213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AU" spc="-15" dirty="0">
                <a:solidFill>
                  <a:srgbClr val="333E50"/>
                </a:solidFill>
                <a:latin typeface="Calibri Light"/>
                <a:cs typeface="Calibri Light"/>
              </a:rPr>
              <a:t>Python: </a:t>
            </a:r>
            <a:r>
              <a:rPr lang="en-AU" spc="-15" dirty="0" err="1">
                <a:solidFill>
                  <a:srgbClr val="333E50"/>
                </a:solidFill>
                <a:latin typeface="Calibri Light"/>
                <a:cs typeface="Calibri Light"/>
              </a:rPr>
              <a:t>unittest</a:t>
            </a:r>
            <a:r>
              <a:rPr lang="en-AU" spc="-15" dirty="0">
                <a:solidFill>
                  <a:srgbClr val="333E50"/>
                </a:solidFill>
                <a:latin typeface="Calibri Light"/>
                <a:cs typeface="Calibri Light"/>
              </a:rPr>
              <a:t>, </a:t>
            </a:r>
            <a:r>
              <a:rPr lang="en-AU" spc="-15" dirty="0" err="1">
                <a:solidFill>
                  <a:srgbClr val="333E50"/>
                </a:solidFill>
                <a:latin typeface="Calibri Light"/>
                <a:cs typeface="Calibri Light"/>
              </a:rPr>
              <a:t>pyunit</a:t>
            </a:r>
            <a:r>
              <a:rPr lang="en-AU" spc="-15" dirty="0">
                <a:solidFill>
                  <a:srgbClr val="333E50"/>
                </a:solidFill>
                <a:latin typeface="Calibri Light"/>
                <a:cs typeface="Calibri Light"/>
              </a:rPr>
              <a:t>, </a:t>
            </a:r>
            <a:r>
              <a:rPr lang="en-AU" spc="-15" dirty="0" err="1">
                <a:solidFill>
                  <a:srgbClr val="333E50"/>
                </a:solidFill>
                <a:latin typeface="Calibri Light"/>
                <a:cs typeface="Calibri Light"/>
              </a:rPr>
              <a:t>py.test</a:t>
            </a:r>
            <a:r>
              <a:rPr lang="en-AU" spc="-15" dirty="0">
                <a:solidFill>
                  <a:srgbClr val="333E50"/>
                </a:solidFill>
                <a:latin typeface="Calibri Light"/>
                <a:cs typeface="Calibri Light"/>
              </a:rPr>
              <a:t>, </a:t>
            </a:r>
            <a:r>
              <a:rPr lang="en-AU" spc="-15">
                <a:solidFill>
                  <a:srgbClr val="333E50"/>
                </a:solidFill>
                <a:latin typeface="Calibri Light"/>
                <a:cs typeface="Calibri Light"/>
              </a:rPr>
              <a:t>robot framework</a:t>
            </a:r>
          </a:p>
          <a:p>
            <a:pPr marL="12700">
              <a:lnSpc>
                <a:spcPts val="2130"/>
              </a:lnSpc>
              <a:tabLst>
                <a:tab pos="241300" algn="l"/>
                <a:tab pos="241935" algn="l"/>
              </a:tabLst>
            </a:pPr>
            <a:endParaRPr lang="en-AU" spc="-15" dirty="0">
              <a:solidFill>
                <a:srgbClr val="333E50"/>
              </a:solidFill>
              <a:latin typeface="Calibri Light"/>
              <a:cs typeface="Calibri Light"/>
            </a:endParaRPr>
          </a:p>
          <a:p>
            <a:pPr marL="241300" indent="-228600">
              <a:lnSpc>
                <a:spcPts val="213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AU" spc="-15" dirty="0">
                <a:solidFill>
                  <a:srgbClr val="333E50"/>
                </a:solidFill>
                <a:latin typeface="Calibri Light"/>
                <a:cs typeface="Calibri Light"/>
              </a:rPr>
              <a:t>Ruby : </a:t>
            </a:r>
            <a:r>
              <a:rPr lang="en-AU" spc="-15" dirty="0" err="1">
                <a:solidFill>
                  <a:srgbClr val="333E50"/>
                </a:solidFill>
                <a:latin typeface="Calibri Light"/>
                <a:cs typeface="Calibri Light"/>
              </a:rPr>
              <a:t>RSpec</a:t>
            </a:r>
            <a:r>
              <a:rPr lang="en-AU" spc="-15" dirty="0">
                <a:solidFill>
                  <a:srgbClr val="333E50"/>
                </a:solidFill>
                <a:latin typeface="Calibri Light"/>
                <a:cs typeface="Calibri Light"/>
              </a:rPr>
              <a:t>, Test::Unit</a:t>
            </a:r>
            <a:endParaRPr sz="18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483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9925" y="1219200"/>
            <a:ext cx="942975" cy="1152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93904" y="2417884"/>
            <a:ext cx="871267" cy="175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4160"/>
            <a:ext cx="354520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Calibri"/>
                <a:cs typeface="Calibri"/>
              </a:rPr>
              <a:t>Knowledge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Checks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987" y="1012589"/>
            <a:ext cx="3500120" cy="85407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State </a:t>
            </a:r>
            <a:r>
              <a:rPr sz="2150" b="1" spc="-35" dirty="0">
                <a:solidFill>
                  <a:srgbClr val="333E50"/>
                </a:solidFill>
                <a:latin typeface="Calibri"/>
                <a:cs typeface="Calibri"/>
              </a:rPr>
              <a:t>True </a:t>
            </a:r>
            <a:r>
              <a:rPr sz="2150" b="1" spc="20" dirty="0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sz="2150" b="1" spc="-29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-15" dirty="0">
                <a:solidFill>
                  <a:srgbClr val="333E50"/>
                </a:solidFill>
                <a:latin typeface="Calibri"/>
                <a:cs typeface="Calibri"/>
              </a:rPr>
              <a:t>False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5600" algn="l"/>
              </a:tabLst>
            </a:pP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1)	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1800" spc="-3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suite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consists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4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tools.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9925" y="1219200"/>
            <a:ext cx="942975" cy="1152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93904" y="2417884"/>
            <a:ext cx="871267" cy="175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4160"/>
            <a:ext cx="354520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Calibri"/>
                <a:cs typeface="Calibri"/>
              </a:rPr>
              <a:t>Knowledge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Checks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987" y="1012589"/>
            <a:ext cx="3810000" cy="85407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State </a:t>
            </a:r>
            <a:r>
              <a:rPr sz="2150" b="1" spc="-35" dirty="0">
                <a:solidFill>
                  <a:srgbClr val="333E50"/>
                </a:solidFill>
                <a:latin typeface="Calibri"/>
                <a:cs typeface="Calibri"/>
              </a:rPr>
              <a:t>True </a:t>
            </a:r>
            <a:r>
              <a:rPr sz="2150" b="1" spc="20" dirty="0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sz="2150" b="1" spc="-29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-15" dirty="0">
                <a:solidFill>
                  <a:srgbClr val="333E50"/>
                </a:solidFill>
                <a:latin typeface="Calibri"/>
                <a:cs typeface="Calibri"/>
              </a:rPr>
              <a:t>False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5600" algn="l"/>
              </a:tabLst>
            </a:pP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1)	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1800" spc="-1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1/RC</a:t>
            </a:r>
            <a:r>
              <a:rPr sz="1800" spc="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now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no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longer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used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9925" y="1219200"/>
            <a:ext cx="942975" cy="1152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93904" y="2417884"/>
            <a:ext cx="871267" cy="175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4160"/>
            <a:ext cx="354520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Calibri"/>
                <a:cs typeface="Calibri"/>
              </a:rPr>
              <a:t>Knowledge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Checks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987" y="1012589"/>
            <a:ext cx="6771005" cy="85407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State </a:t>
            </a:r>
            <a:r>
              <a:rPr sz="2150" b="1" spc="-35" dirty="0">
                <a:solidFill>
                  <a:srgbClr val="333E50"/>
                </a:solidFill>
                <a:latin typeface="Calibri"/>
                <a:cs typeface="Calibri"/>
              </a:rPr>
              <a:t>True </a:t>
            </a:r>
            <a:r>
              <a:rPr sz="2150" b="1" spc="20" dirty="0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sz="2150" b="1" spc="-29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-15" dirty="0">
                <a:solidFill>
                  <a:srgbClr val="333E50"/>
                </a:solidFill>
                <a:latin typeface="Calibri"/>
                <a:cs typeface="Calibri"/>
              </a:rPr>
              <a:t>False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5600" algn="l"/>
              </a:tabLst>
            </a:pP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1)	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It</a:t>
            </a:r>
            <a:r>
              <a:rPr sz="1800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is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difficult</a:t>
            </a:r>
            <a:r>
              <a:rPr sz="1800" spc="-1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increase</a:t>
            </a:r>
            <a:r>
              <a:rPr sz="18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performance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sz="1800" spc="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tests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 using</a:t>
            </a:r>
            <a:r>
              <a:rPr sz="1800" spc="-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1800" spc="-11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Grid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9925" y="1219200"/>
            <a:ext cx="942975" cy="1152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93904" y="2417884"/>
            <a:ext cx="871267" cy="175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4160"/>
            <a:ext cx="354520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Calibri"/>
                <a:cs typeface="Calibri"/>
              </a:rPr>
              <a:t>Knowledge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Checks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987" y="1012589"/>
            <a:ext cx="5775325" cy="85407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State </a:t>
            </a:r>
            <a:r>
              <a:rPr sz="2150" b="1" spc="-35" dirty="0">
                <a:solidFill>
                  <a:srgbClr val="333E50"/>
                </a:solidFill>
                <a:latin typeface="Calibri"/>
                <a:cs typeface="Calibri"/>
              </a:rPr>
              <a:t>True </a:t>
            </a:r>
            <a:r>
              <a:rPr sz="2150" b="1" spc="20" dirty="0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sz="2150" b="1" spc="-29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-15" dirty="0">
                <a:solidFill>
                  <a:srgbClr val="333E50"/>
                </a:solidFill>
                <a:latin typeface="Calibri"/>
                <a:cs typeface="Calibri"/>
              </a:rPr>
              <a:t>False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5600" algn="l"/>
              </a:tabLst>
            </a:pP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1)	</a:t>
            </a:r>
            <a:r>
              <a:rPr sz="1800" spc="-35" dirty="0">
                <a:solidFill>
                  <a:srgbClr val="333E50"/>
                </a:solidFill>
                <a:latin typeface="Calibri"/>
                <a:cs typeface="Calibri"/>
              </a:rPr>
              <a:t>Web</a:t>
            </a:r>
            <a:r>
              <a:rPr sz="1800" spc="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Driver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did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not</a:t>
            </a:r>
            <a:r>
              <a:rPr sz="1800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overcome</a:t>
            </a:r>
            <a:r>
              <a:rPr sz="18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same</a:t>
            </a:r>
            <a:r>
              <a:rPr sz="1800" spc="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origin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policy</a:t>
            </a:r>
            <a:r>
              <a:rPr sz="1800" spc="-9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issue.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0762" y="2780567"/>
            <a:ext cx="1759788" cy="183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01350" y="1962150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9831" y="0"/>
                </a:moveTo>
                <a:lnTo>
                  <a:pt x="131542" y="6327"/>
                </a:lnTo>
                <a:lnTo>
                  <a:pt x="88448" y="24242"/>
                </a:lnTo>
                <a:lnTo>
                  <a:pt x="52149" y="52149"/>
                </a:lnTo>
                <a:lnTo>
                  <a:pt x="24242" y="88448"/>
                </a:lnTo>
                <a:lnTo>
                  <a:pt x="6327" y="131542"/>
                </a:lnTo>
                <a:lnTo>
                  <a:pt x="0" y="179832"/>
                </a:lnTo>
                <a:lnTo>
                  <a:pt x="6327" y="225072"/>
                </a:lnTo>
                <a:lnTo>
                  <a:pt x="24242" y="266121"/>
                </a:lnTo>
                <a:lnTo>
                  <a:pt x="52149" y="301180"/>
                </a:lnTo>
                <a:lnTo>
                  <a:pt x="88448" y="328450"/>
                </a:lnTo>
                <a:lnTo>
                  <a:pt x="131542" y="346131"/>
                </a:lnTo>
                <a:lnTo>
                  <a:pt x="179831" y="352425"/>
                </a:lnTo>
                <a:lnTo>
                  <a:pt x="225072" y="346131"/>
                </a:lnTo>
                <a:lnTo>
                  <a:pt x="266121" y="328450"/>
                </a:lnTo>
                <a:lnTo>
                  <a:pt x="301180" y="301180"/>
                </a:lnTo>
                <a:lnTo>
                  <a:pt x="328450" y="266121"/>
                </a:lnTo>
                <a:lnTo>
                  <a:pt x="346131" y="225072"/>
                </a:lnTo>
                <a:lnTo>
                  <a:pt x="348432" y="208534"/>
                </a:lnTo>
                <a:lnTo>
                  <a:pt x="122300" y="208534"/>
                </a:lnTo>
                <a:lnTo>
                  <a:pt x="273303" y="28828"/>
                </a:lnTo>
                <a:lnTo>
                  <a:pt x="251644" y="18216"/>
                </a:lnTo>
                <a:lnTo>
                  <a:pt x="229282" y="8985"/>
                </a:lnTo>
                <a:lnTo>
                  <a:pt x="205563" y="2468"/>
                </a:lnTo>
                <a:lnTo>
                  <a:pt x="179831" y="0"/>
                </a:lnTo>
                <a:close/>
              </a:path>
              <a:path w="352425" h="352425">
                <a:moveTo>
                  <a:pt x="345185" y="122300"/>
                </a:moveTo>
                <a:lnTo>
                  <a:pt x="280543" y="194183"/>
                </a:lnTo>
                <a:lnTo>
                  <a:pt x="122300" y="208534"/>
                </a:lnTo>
                <a:lnTo>
                  <a:pt x="348432" y="208534"/>
                </a:lnTo>
                <a:lnTo>
                  <a:pt x="352425" y="179832"/>
                </a:lnTo>
                <a:lnTo>
                  <a:pt x="352311" y="163752"/>
                </a:lnTo>
                <a:lnTo>
                  <a:pt x="351520" y="148351"/>
                </a:lnTo>
                <a:lnTo>
                  <a:pt x="349371" y="134308"/>
                </a:lnTo>
                <a:lnTo>
                  <a:pt x="345185" y="1223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67975" y="1619250"/>
            <a:ext cx="1038225" cy="1047750"/>
          </a:xfrm>
          <a:custGeom>
            <a:avLst/>
            <a:gdLst/>
            <a:ahLst/>
            <a:cxnLst/>
            <a:rect l="l" t="t" r="r" b="b"/>
            <a:pathLst>
              <a:path w="1038225" h="1047750">
                <a:moveTo>
                  <a:pt x="519175" y="0"/>
                </a:moveTo>
                <a:lnTo>
                  <a:pt x="471670" y="2125"/>
                </a:lnTo>
                <a:lnTo>
                  <a:pt x="425409" y="8382"/>
                </a:lnTo>
                <a:lnTo>
                  <a:pt x="380573" y="18591"/>
                </a:lnTo>
                <a:lnTo>
                  <a:pt x="337339" y="32572"/>
                </a:lnTo>
                <a:lnTo>
                  <a:pt x="295885" y="50146"/>
                </a:lnTo>
                <a:lnTo>
                  <a:pt x="256389" y="71134"/>
                </a:lnTo>
                <a:lnTo>
                  <a:pt x="219029" y="95355"/>
                </a:lnTo>
                <a:lnTo>
                  <a:pt x="183984" y="122630"/>
                </a:lnTo>
                <a:lnTo>
                  <a:pt x="151431" y="152780"/>
                </a:lnTo>
                <a:lnTo>
                  <a:pt x="121549" y="185626"/>
                </a:lnTo>
                <a:lnTo>
                  <a:pt x="94515" y="220987"/>
                </a:lnTo>
                <a:lnTo>
                  <a:pt x="70508" y="258684"/>
                </a:lnTo>
                <a:lnTo>
                  <a:pt x="49706" y="298538"/>
                </a:lnTo>
                <a:lnTo>
                  <a:pt x="32286" y="340369"/>
                </a:lnTo>
                <a:lnTo>
                  <a:pt x="18428" y="383998"/>
                </a:lnTo>
                <a:lnTo>
                  <a:pt x="8308" y="429250"/>
                </a:lnTo>
                <a:lnTo>
                  <a:pt x="2106" y="475930"/>
                </a:lnTo>
                <a:lnTo>
                  <a:pt x="0" y="523875"/>
                </a:lnTo>
                <a:lnTo>
                  <a:pt x="2106" y="570724"/>
                </a:lnTo>
                <a:lnTo>
                  <a:pt x="8309" y="616564"/>
                </a:lnTo>
                <a:lnTo>
                  <a:pt x="18428" y="661193"/>
                </a:lnTo>
                <a:lnTo>
                  <a:pt x="32286" y="704409"/>
                </a:lnTo>
                <a:lnTo>
                  <a:pt x="49706" y="746009"/>
                </a:lnTo>
                <a:lnTo>
                  <a:pt x="70508" y="785791"/>
                </a:lnTo>
                <a:lnTo>
                  <a:pt x="94515" y="823553"/>
                </a:lnTo>
                <a:lnTo>
                  <a:pt x="121549" y="859092"/>
                </a:lnTo>
                <a:lnTo>
                  <a:pt x="151431" y="892206"/>
                </a:lnTo>
                <a:lnTo>
                  <a:pt x="183984" y="922694"/>
                </a:lnTo>
                <a:lnTo>
                  <a:pt x="219029" y="950352"/>
                </a:lnTo>
                <a:lnTo>
                  <a:pt x="256389" y="974979"/>
                </a:lnTo>
                <a:lnTo>
                  <a:pt x="295885" y="996371"/>
                </a:lnTo>
                <a:lnTo>
                  <a:pt x="337339" y="1014328"/>
                </a:lnTo>
                <a:lnTo>
                  <a:pt x="380573" y="1028647"/>
                </a:lnTo>
                <a:lnTo>
                  <a:pt x="425409" y="1039124"/>
                </a:lnTo>
                <a:lnTo>
                  <a:pt x="471670" y="1045560"/>
                </a:lnTo>
                <a:lnTo>
                  <a:pt x="519175" y="1047750"/>
                </a:lnTo>
                <a:lnTo>
                  <a:pt x="565604" y="1045560"/>
                </a:lnTo>
                <a:lnTo>
                  <a:pt x="611031" y="1039124"/>
                </a:lnTo>
                <a:lnTo>
                  <a:pt x="655255" y="1028647"/>
                </a:lnTo>
                <a:lnTo>
                  <a:pt x="698077" y="1014328"/>
                </a:lnTo>
                <a:lnTo>
                  <a:pt x="739296" y="996371"/>
                </a:lnTo>
                <a:lnTo>
                  <a:pt x="778712" y="974979"/>
                </a:lnTo>
                <a:lnTo>
                  <a:pt x="816125" y="950352"/>
                </a:lnTo>
                <a:lnTo>
                  <a:pt x="851335" y="922694"/>
                </a:lnTo>
                <a:lnTo>
                  <a:pt x="884142" y="892206"/>
                </a:lnTo>
                <a:lnTo>
                  <a:pt x="894943" y="880363"/>
                </a:lnTo>
                <a:lnTo>
                  <a:pt x="519175" y="880363"/>
                </a:lnTo>
                <a:lnTo>
                  <a:pt x="471325" y="877101"/>
                </a:lnTo>
                <a:lnTo>
                  <a:pt x="425403" y="867601"/>
                </a:lnTo>
                <a:lnTo>
                  <a:pt x="381835" y="852291"/>
                </a:lnTo>
                <a:lnTo>
                  <a:pt x="341046" y="831600"/>
                </a:lnTo>
                <a:lnTo>
                  <a:pt x="303463" y="805959"/>
                </a:lnTo>
                <a:lnTo>
                  <a:pt x="269509" y="775795"/>
                </a:lnTo>
                <a:lnTo>
                  <a:pt x="239612" y="741538"/>
                </a:lnTo>
                <a:lnTo>
                  <a:pt x="214197" y="703617"/>
                </a:lnTo>
                <a:lnTo>
                  <a:pt x="193688" y="662461"/>
                </a:lnTo>
                <a:lnTo>
                  <a:pt x="178513" y="618499"/>
                </a:lnTo>
                <a:lnTo>
                  <a:pt x="169095" y="572161"/>
                </a:lnTo>
                <a:lnTo>
                  <a:pt x="165861" y="523875"/>
                </a:lnTo>
                <a:lnTo>
                  <a:pt x="169095" y="475588"/>
                </a:lnTo>
                <a:lnTo>
                  <a:pt x="178514" y="429245"/>
                </a:lnTo>
                <a:lnTo>
                  <a:pt x="193688" y="385288"/>
                </a:lnTo>
                <a:lnTo>
                  <a:pt x="214197" y="344132"/>
                </a:lnTo>
                <a:lnTo>
                  <a:pt x="239612" y="306211"/>
                </a:lnTo>
                <a:lnTo>
                  <a:pt x="269509" y="271954"/>
                </a:lnTo>
                <a:lnTo>
                  <a:pt x="303463" y="241790"/>
                </a:lnTo>
                <a:lnTo>
                  <a:pt x="341046" y="216149"/>
                </a:lnTo>
                <a:lnTo>
                  <a:pt x="381835" y="195458"/>
                </a:lnTo>
                <a:lnTo>
                  <a:pt x="425403" y="180148"/>
                </a:lnTo>
                <a:lnTo>
                  <a:pt x="471325" y="170648"/>
                </a:lnTo>
                <a:lnTo>
                  <a:pt x="519175" y="167386"/>
                </a:lnTo>
                <a:lnTo>
                  <a:pt x="804264" y="167386"/>
                </a:lnTo>
                <a:lnTo>
                  <a:pt x="843533" y="116459"/>
                </a:lnTo>
                <a:lnTo>
                  <a:pt x="804766" y="87094"/>
                </a:lnTo>
                <a:lnTo>
                  <a:pt x="762845" y="61546"/>
                </a:lnTo>
                <a:lnTo>
                  <a:pt x="718150" y="40071"/>
                </a:lnTo>
                <a:lnTo>
                  <a:pt x="671058" y="22923"/>
                </a:lnTo>
                <a:lnTo>
                  <a:pt x="621946" y="10358"/>
                </a:lnTo>
                <a:lnTo>
                  <a:pt x="571193" y="2632"/>
                </a:lnTo>
                <a:lnTo>
                  <a:pt x="519175" y="0"/>
                </a:lnTo>
                <a:close/>
              </a:path>
              <a:path w="1038225" h="1047750">
                <a:moveTo>
                  <a:pt x="922908" y="196469"/>
                </a:moveTo>
                <a:lnTo>
                  <a:pt x="814704" y="327405"/>
                </a:lnTo>
                <a:lnTo>
                  <a:pt x="838930" y="372409"/>
                </a:lnTo>
                <a:lnTo>
                  <a:pt x="857059" y="420163"/>
                </a:lnTo>
                <a:lnTo>
                  <a:pt x="868426" y="470656"/>
                </a:lnTo>
                <a:lnTo>
                  <a:pt x="872363" y="523875"/>
                </a:lnTo>
                <a:lnTo>
                  <a:pt x="869129" y="572161"/>
                </a:lnTo>
                <a:lnTo>
                  <a:pt x="859712" y="618499"/>
                </a:lnTo>
                <a:lnTo>
                  <a:pt x="844538" y="662461"/>
                </a:lnTo>
                <a:lnTo>
                  <a:pt x="824032" y="703617"/>
                </a:lnTo>
                <a:lnTo>
                  <a:pt x="798621" y="741538"/>
                </a:lnTo>
                <a:lnTo>
                  <a:pt x="768730" y="775795"/>
                </a:lnTo>
                <a:lnTo>
                  <a:pt x="734787" y="805959"/>
                </a:lnTo>
                <a:lnTo>
                  <a:pt x="697215" y="831600"/>
                </a:lnTo>
                <a:lnTo>
                  <a:pt x="656443" y="852291"/>
                </a:lnTo>
                <a:lnTo>
                  <a:pt x="612894" y="867601"/>
                </a:lnTo>
                <a:lnTo>
                  <a:pt x="566997" y="877101"/>
                </a:lnTo>
                <a:lnTo>
                  <a:pt x="519175" y="880363"/>
                </a:lnTo>
                <a:lnTo>
                  <a:pt x="894943" y="880363"/>
                </a:lnTo>
                <a:lnTo>
                  <a:pt x="941745" y="823553"/>
                </a:lnTo>
                <a:lnTo>
                  <a:pt x="966140" y="785791"/>
                </a:lnTo>
                <a:lnTo>
                  <a:pt x="987332" y="746009"/>
                </a:lnTo>
                <a:lnTo>
                  <a:pt x="1005119" y="704409"/>
                </a:lnTo>
                <a:lnTo>
                  <a:pt x="1019303" y="661193"/>
                </a:lnTo>
                <a:lnTo>
                  <a:pt x="1029681" y="616564"/>
                </a:lnTo>
                <a:lnTo>
                  <a:pt x="1036055" y="570724"/>
                </a:lnTo>
                <a:lnTo>
                  <a:pt x="1038225" y="523875"/>
                </a:lnTo>
                <a:lnTo>
                  <a:pt x="1035616" y="471368"/>
                </a:lnTo>
                <a:lnTo>
                  <a:pt x="1027959" y="420133"/>
                </a:lnTo>
                <a:lnTo>
                  <a:pt x="1015511" y="370553"/>
                </a:lnTo>
                <a:lnTo>
                  <a:pt x="998526" y="323012"/>
                </a:lnTo>
                <a:lnTo>
                  <a:pt x="977261" y="277894"/>
                </a:lnTo>
                <a:lnTo>
                  <a:pt x="951970" y="235585"/>
                </a:lnTo>
                <a:lnTo>
                  <a:pt x="922908" y="196469"/>
                </a:lnTo>
                <a:close/>
              </a:path>
              <a:path w="1038225" h="1047750">
                <a:moveTo>
                  <a:pt x="804264" y="167386"/>
                </a:moveTo>
                <a:lnTo>
                  <a:pt x="519175" y="167386"/>
                </a:lnTo>
                <a:lnTo>
                  <a:pt x="569389" y="170818"/>
                </a:lnTo>
                <a:lnTo>
                  <a:pt x="616482" y="180882"/>
                </a:lnTo>
                <a:lnTo>
                  <a:pt x="660807" y="197232"/>
                </a:lnTo>
                <a:lnTo>
                  <a:pt x="702718" y="219518"/>
                </a:lnTo>
                <a:lnTo>
                  <a:pt x="742569" y="247396"/>
                </a:lnTo>
                <a:lnTo>
                  <a:pt x="804264" y="16738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5175" y="1304925"/>
            <a:ext cx="723900" cy="866775"/>
          </a:xfrm>
          <a:custGeom>
            <a:avLst/>
            <a:gdLst/>
            <a:ahLst/>
            <a:cxnLst/>
            <a:rect l="l" t="t" r="r" b="b"/>
            <a:pathLst>
              <a:path w="723900" h="866775">
                <a:moveTo>
                  <a:pt x="542925" y="0"/>
                </a:moveTo>
                <a:lnTo>
                  <a:pt x="404875" y="169037"/>
                </a:lnTo>
                <a:lnTo>
                  <a:pt x="389508" y="291973"/>
                </a:lnTo>
                <a:lnTo>
                  <a:pt x="15367" y="762253"/>
                </a:lnTo>
                <a:lnTo>
                  <a:pt x="0" y="866775"/>
                </a:lnTo>
                <a:lnTo>
                  <a:pt x="101219" y="829945"/>
                </a:lnTo>
                <a:lnTo>
                  <a:pt x="478535" y="356488"/>
                </a:lnTo>
                <a:lnTo>
                  <a:pt x="591947" y="319659"/>
                </a:lnTo>
                <a:lnTo>
                  <a:pt x="711683" y="169037"/>
                </a:lnTo>
                <a:lnTo>
                  <a:pt x="555244" y="169037"/>
                </a:lnTo>
                <a:lnTo>
                  <a:pt x="542925" y="0"/>
                </a:lnTo>
                <a:close/>
              </a:path>
              <a:path w="723900" h="866775">
                <a:moveTo>
                  <a:pt x="723900" y="153670"/>
                </a:moveTo>
                <a:lnTo>
                  <a:pt x="555244" y="169037"/>
                </a:lnTo>
                <a:lnTo>
                  <a:pt x="711683" y="169037"/>
                </a:lnTo>
                <a:lnTo>
                  <a:pt x="723900" y="153670"/>
                </a:lnTo>
                <a:close/>
              </a:path>
            </a:pathLst>
          </a:custGeom>
          <a:solidFill>
            <a:srgbClr val="4E5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98970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latin typeface="Calibri"/>
                <a:cs typeface="Calibri"/>
              </a:rPr>
              <a:t>Module</a:t>
            </a:r>
            <a:r>
              <a:rPr sz="3950" spc="155" dirty="0">
                <a:latin typeface="Calibri"/>
                <a:cs typeface="Calibri"/>
              </a:rPr>
              <a:t> </a:t>
            </a:r>
            <a:r>
              <a:rPr sz="3950" spc="5" dirty="0">
                <a:latin typeface="Calibri"/>
                <a:cs typeface="Calibri"/>
              </a:rPr>
              <a:t>Objectives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6862" y="1064177"/>
            <a:ext cx="9056370" cy="104711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150" b="1" spc="-10" dirty="0">
                <a:solidFill>
                  <a:srgbClr val="333E50"/>
                </a:solidFill>
                <a:latin typeface="Calibri"/>
                <a:cs typeface="Calibri"/>
              </a:rPr>
              <a:t>At </a:t>
            </a:r>
            <a:r>
              <a:rPr sz="2150" b="1" spc="15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2150" b="1" spc="30" dirty="0">
                <a:solidFill>
                  <a:srgbClr val="333E50"/>
                </a:solidFill>
                <a:latin typeface="Calibri"/>
                <a:cs typeface="Calibri"/>
              </a:rPr>
              <a:t>end </a:t>
            </a:r>
            <a:r>
              <a:rPr sz="2150" b="1" spc="20" dirty="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this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module, you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will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be </a:t>
            </a: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sz="2150" b="1" spc="-1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15" dirty="0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6385" marR="5080" indent="-229235">
              <a:lnSpc>
                <a:spcPts val="2180"/>
              </a:lnSpc>
              <a:spcBef>
                <a:spcPts val="68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Discuss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Suite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components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such 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as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Remote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Control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(RC),</a:t>
            </a:r>
            <a:r>
              <a:rPr sz="2000" spc="-18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Selenium  </a:t>
            </a:r>
            <a:r>
              <a:rPr sz="2000" spc="-30" dirty="0">
                <a:solidFill>
                  <a:srgbClr val="333E50"/>
                </a:solidFill>
                <a:latin typeface="Calibri"/>
                <a:cs typeface="Calibri"/>
              </a:rPr>
              <a:t>WebDriver,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sz="2000" spc="20" dirty="0">
                <a:solidFill>
                  <a:srgbClr val="333E50"/>
                </a:solidFill>
                <a:latin typeface="Calibri"/>
                <a:cs typeface="Calibri"/>
              </a:rPr>
              <a:t>IDE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2000" spc="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Grid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1300" y="1609725"/>
            <a:ext cx="342900" cy="609600"/>
          </a:xfrm>
          <a:custGeom>
            <a:avLst/>
            <a:gdLst/>
            <a:ahLst/>
            <a:cxnLst/>
            <a:rect l="l" t="t" r="r" b="b"/>
            <a:pathLst>
              <a:path w="342900" h="609600">
                <a:moveTo>
                  <a:pt x="172339" y="349376"/>
                </a:moveTo>
                <a:lnTo>
                  <a:pt x="105219" y="359791"/>
                </a:lnTo>
                <a:lnTo>
                  <a:pt x="50292" y="387730"/>
                </a:lnTo>
                <a:lnTo>
                  <a:pt x="13668" y="428958"/>
                </a:lnTo>
                <a:lnTo>
                  <a:pt x="0" y="479425"/>
                </a:lnTo>
                <a:lnTo>
                  <a:pt x="3554" y="506170"/>
                </a:lnTo>
                <a:lnTo>
                  <a:pt x="29521" y="552898"/>
                </a:lnTo>
                <a:lnTo>
                  <a:pt x="76148" y="588222"/>
                </a:lnTo>
                <a:lnTo>
                  <a:pt x="137338" y="607093"/>
                </a:lnTo>
                <a:lnTo>
                  <a:pt x="172339" y="609600"/>
                </a:lnTo>
                <a:lnTo>
                  <a:pt x="206561" y="607093"/>
                </a:lnTo>
                <a:lnTo>
                  <a:pt x="267529" y="588222"/>
                </a:lnTo>
                <a:lnTo>
                  <a:pt x="313378" y="552898"/>
                </a:lnTo>
                <a:lnTo>
                  <a:pt x="314696" y="551052"/>
                </a:lnTo>
                <a:lnTo>
                  <a:pt x="147462" y="551052"/>
                </a:lnTo>
                <a:lnTo>
                  <a:pt x="139408" y="548719"/>
                </a:lnTo>
                <a:lnTo>
                  <a:pt x="132842" y="543813"/>
                </a:lnTo>
                <a:lnTo>
                  <a:pt x="61086" y="469900"/>
                </a:lnTo>
                <a:lnTo>
                  <a:pt x="57348" y="464141"/>
                </a:lnTo>
                <a:lnTo>
                  <a:pt x="56991" y="457739"/>
                </a:lnTo>
                <a:lnTo>
                  <a:pt x="60015" y="451576"/>
                </a:lnTo>
                <a:lnTo>
                  <a:pt x="66421" y="446532"/>
                </a:lnTo>
                <a:lnTo>
                  <a:pt x="73987" y="443700"/>
                </a:lnTo>
                <a:lnTo>
                  <a:pt x="82375" y="443309"/>
                </a:lnTo>
                <a:lnTo>
                  <a:pt x="210329" y="443309"/>
                </a:lnTo>
                <a:lnTo>
                  <a:pt x="215899" y="438689"/>
                </a:lnTo>
                <a:lnTo>
                  <a:pt x="232382" y="426096"/>
                </a:lnTo>
                <a:lnTo>
                  <a:pt x="249554" y="413765"/>
                </a:lnTo>
                <a:lnTo>
                  <a:pt x="257121" y="410106"/>
                </a:lnTo>
                <a:lnTo>
                  <a:pt x="265509" y="409257"/>
                </a:lnTo>
                <a:lnTo>
                  <a:pt x="315096" y="409257"/>
                </a:lnTo>
                <a:lnTo>
                  <a:pt x="313378" y="406862"/>
                </a:lnTo>
                <a:lnTo>
                  <a:pt x="292607" y="387730"/>
                </a:lnTo>
                <a:lnTo>
                  <a:pt x="267529" y="371879"/>
                </a:lnTo>
                <a:lnTo>
                  <a:pt x="238569" y="359791"/>
                </a:lnTo>
                <a:lnTo>
                  <a:pt x="206561" y="352083"/>
                </a:lnTo>
                <a:lnTo>
                  <a:pt x="172339" y="349376"/>
                </a:lnTo>
                <a:close/>
              </a:path>
              <a:path w="342900" h="609600">
                <a:moveTo>
                  <a:pt x="315096" y="409257"/>
                </a:moveTo>
                <a:lnTo>
                  <a:pt x="265509" y="409257"/>
                </a:lnTo>
                <a:lnTo>
                  <a:pt x="273540" y="410979"/>
                </a:lnTo>
                <a:lnTo>
                  <a:pt x="280034" y="415036"/>
                </a:lnTo>
                <a:lnTo>
                  <a:pt x="285107" y="420616"/>
                </a:lnTo>
                <a:lnTo>
                  <a:pt x="286797" y="426719"/>
                </a:lnTo>
                <a:lnTo>
                  <a:pt x="285107" y="432823"/>
                </a:lnTo>
                <a:lnTo>
                  <a:pt x="280034" y="438403"/>
                </a:lnTo>
                <a:lnTo>
                  <a:pt x="264251" y="449903"/>
                </a:lnTo>
                <a:lnTo>
                  <a:pt x="249110" y="461819"/>
                </a:lnTo>
                <a:lnTo>
                  <a:pt x="207404" y="499679"/>
                </a:lnTo>
                <a:lnTo>
                  <a:pt x="170560" y="542416"/>
                </a:lnTo>
                <a:lnTo>
                  <a:pt x="167004" y="545211"/>
                </a:lnTo>
                <a:lnTo>
                  <a:pt x="163322" y="548004"/>
                </a:lnTo>
                <a:lnTo>
                  <a:pt x="155827" y="550814"/>
                </a:lnTo>
                <a:lnTo>
                  <a:pt x="147462" y="551052"/>
                </a:lnTo>
                <a:lnTo>
                  <a:pt x="314696" y="551052"/>
                </a:lnTo>
                <a:lnTo>
                  <a:pt x="329231" y="530701"/>
                </a:lnTo>
                <a:lnTo>
                  <a:pt x="339345" y="506170"/>
                </a:lnTo>
                <a:lnTo>
                  <a:pt x="342900" y="479425"/>
                </a:lnTo>
                <a:lnTo>
                  <a:pt x="339345" y="453364"/>
                </a:lnTo>
                <a:lnTo>
                  <a:pt x="329231" y="428958"/>
                </a:lnTo>
                <a:lnTo>
                  <a:pt x="315096" y="409257"/>
                </a:lnTo>
                <a:close/>
              </a:path>
              <a:path w="342900" h="609600">
                <a:moveTo>
                  <a:pt x="210329" y="443309"/>
                </a:moveTo>
                <a:lnTo>
                  <a:pt x="82375" y="443309"/>
                </a:lnTo>
                <a:lnTo>
                  <a:pt x="90406" y="445228"/>
                </a:lnTo>
                <a:lnTo>
                  <a:pt x="96900" y="449325"/>
                </a:lnTo>
                <a:lnTo>
                  <a:pt x="148971" y="504063"/>
                </a:lnTo>
                <a:lnTo>
                  <a:pt x="157372" y="494069"/>
                </a:lnTo>
                <a:lnTo>
                  <a:pt x="166274" y="484409"/>
                </a:lnTo>
                <a:lnTo>
                  <a:pt x="175510" y="474987"/>
                </a:lnTo>
                <a:lnTo>
                  <a:pt x="184911" y="465709"/>
                </a:lnTo>
                <a:lnTo>
                  <a:pt x="200084" y="451806"/>
                </a:lnTo>
                <a:lnTo>
                  <a:pt x="210329" y="443309"/>
                </a:lnTo>
                <a:close/>
              </a:path>
              <a:path w="342900" h="609600">
                <a:moveTo>
                  <a:pt x="172339" y="0"/>
                </a:moveTo>
                <a:lnTo>
                  <a:pt x="105219" y="9763"/>
                </a:lnTo>
                <a:lnTo>
                  <a:pt x="50292" y="36957"/>
                </a:lnTo>
                <a:lnTo>
                  <a:pt x="13668" y="78898"/>
                </a:lnTo>
                <a:lnTo>
                  <a:pt x="0" y="130175"/>
                </a:lnTo>
                <a:lnTo>
                  <a:pt x="3554" y="156235"/>
                </a:lnTo>
                <a:lnTo>
                  <a:pt x="29521" y="202737"/>
                </a:lnTo>
                <a:lnTo>
                  <a:pt x="76148" y="237720"/>
                </a:lnTo>
                <a:lnTo>
                  <a:pt x="137338" y="257516"/>
                </a:lnTo>
                <a:lnTo>
                  <a:pt x="172339" y="260223"/>
                </a:lnTo>
                <a:lnTo>
                  <a:pt x="206561" y="257516"/>
                </a:lnTo>
                <a:lnTo>
                  <a:pt x="267529" y="237720"/>
                </a:lnTo>
                <a:lnTo>
                  <a:pt x="313378" y="202737"/>
                </a:lnTo>
                <a:lnTo>
                  <a:pt x="315096" y="200342"/>
                </a:lnTo>
                <a:lnTo>
                  <a:pt x="147462" y="200342"/>
                </a:lnTo>
                <a:lnTo>
                  <a:pt x="139408" y="198052"/>
                </a:lnTo>
                <a:lnTo>
                  <a:pt x="132842" y="193166"/>
                </a:lnTo>
                <a:lnTo>
                  <a:pt x="61086" y="120523"/>
                </a:lnTo>
                <a:lnTo>
                  <a:pt x="57348" y="113958"/>
                </a:lnTo>
                <a:lnTo>
                  <a:pt x="56991" y="107156"/>
                </a:lnTo>
                <a:lnTo>
                  <a:pt x="60015" y="100877"/>
                </a:lnTo>
                <a:lnTo>
                  <a:pt x="66421" y="95885"/>
                </a:lnTo>
                <a:lnTo>
                  <a:pt x="73987" y="93073"/>
                </a:lnTo>
                <a:lnTo>
                  <a:pt x="82375" y="92821"/>
                </a:lnTo>
                <a:lnTo>
                  <a:pt x="210781" y="92821"/>
                </a:lnTo>
                <a:lnTo>
                  <a:pt x="215899" y="88550"/>
                </a:lnTo>
                <a:lnTo>
                  <a:pt x="232382" y="75592"/>
                </a:lnTo>
                <a:lnTo>
                  <a:pt x="249554" y="62991"/>
                </a:lnTo>
                <a:lnTo>
                  <a:pt x="257121" y="59942"/>
                </a:lnTo>
                <a:lnTo>
                  <a:pt x="265509" y="59070"/>
                </a:lnTo>
                <a:lnTo>
                  <a:pt x="315070" y="59070"/>
                </a:lnTo>
                <a:lnTo>
                  <a:pt x="313378" y="56701"/>
                </a:lnTo>
                <a:lnTo>
                  <a:pt x="292607" y="36957"/>
                </a:lnTo>
                <a:lnTo>
                  <a:pt x="267529" y="21377"/>
                </a:lnTo>
                <a:lnTo>
                  <a:pt x="238569" y="9763"/>
                </a:lnTo>
                <a:lnTo>
                  <a:pt x="206561" y="2506"/>
                </a:lnTo>
                <a:lnTo>
                  <a:pt x="172339" y="0"/>
                </a:lnTo>
                <a:close/>
              </a:path>
              <a:path w="342900" h="609600">
                <a:moveTo>
                  <a:pt x="315070" y="59070"/>
                </a:moveTo>
                <a:lnTo>
                  <a:pt x="265509" y="59070"/>
                </a:lnTo>
                <a:lnTo>
                  <a:pt x="273540" y="60509"/>
                </a:lnTo>
                <a:lnTo>
                  <a:pt x="280034" y="64388"/>
                </a:lnTo>
                <a:lnTo>
                  <a:pt x="285107" y="70145"/>
                </a:lnTo>
                <a:lnTo>
                  <a:pt x="286797" y="76533"/>
                </a:lnTo>
                <a:lnTo>
                  <a:pt x="285107" y="82659"/>
                </a:lnTo>
                <a:lnTo>
                  <a:pt x="280034" y="87629"/>
                </a:lnTo>
                <a:lnTo>
                  <a:pt x="264251" y="99206"/>
                </a:lnTo>
                <a:lnTo>
                  <a:pt x="249110" y="111283"/>
                </a:lnTo>
                <a:lnTo>
                  <a:pt x="207404" y="149800"/>
                </a:lnTo>
                <a:lnTo>
                  <a:pt x="170560" y="191770"/>
                </a:lnTo>
                <a:lnTo>
                  <a:pt x="168782" y="193166"/>
                </a:lnTo>
                <a:lnTo>
                  <a:pt x="167004" y="195834"/>
                </a:lnTo>
                <a:lnTo>
                  <a:pt x="155827" y="200060"/>
                </a:lnTo>
                <a:lnTo>
                  <a:pt x="147462" y="200342"/>
                </a:lnTo>
                <a:lnTo>
                  <a:pt x="315096" y="200342"/>
                </a:lnTo>
                <a:lnTo>
                  <a:pt x="329231" y="180641"/>
                </a:lnTo>
                <a:lnTo>
                  <a:pt x="339345" y="156235"/>
                </a:lnTo>
                <a:lnTo>
                  <a:pt x="342900" y="130175"/>
                </a:lnTo>
                <a:lnTo>
                  <a:pt x="339345" y="103429"/>
                </a:lnTo>
                <a:lnTo>
                  <a:pt x="329231" y="78898"/>
                </a:lnTo>
                <a:lnTo>
                  <a:pt x="315070" y="59070"/>
                </a:lnTo>
                <a:close/>
              </a:path>
              <a:path w="342900" h="609600">
                <a:moveTo>
                  <a:pt x="210781" y="92821"/>
                </a:moveTo>
                <a:lnTo>
                  <a:pt x="82375" y="92821"/>
                </a:lnTo>
                <a:lnTo>
                  <a:pt x="90406" y="95117"/>
                </a:lnTo>
                <a:lnTo>
                  <a:pt x="96900" y="99949"/>
                </a:lnTo>
                <a:lnTo>
                  <a:pt x="148971" y="153415"/>
                </a:lnTo>
                <a:lnTo>
                  <a:pt x="157372" y="143369"/>
                </a:lnTo>
                <a:lnTo>
                  <a:pt x="166274" y="133715"/>
                </a:lnTo>
                <a:lnTo>
                  <a:pt x="175510" y="124323"/>
                </a:lnTo>
                <a:lnTo>
                  <a:pt x="184911" y="115062"/>
                </a:lnTo>
                <a:lnTo>
                  <a:pt x="200084" y="101746"/>
                </a:lnTo>
                <a:lnTo>
                  <a:pt x="210781" y="9282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82225" y="1238362"/>
            <a:ext cx="1457325" cy="1428750"/>
          </a:xfrm>
          <a:custGeom>
            <a:avLst/>
            <a:gdLst/>
            <a:ahLst/>
            <a:cxnLst/>
            <a:rect l="l" t="t" r="r" b="b"/>
            <a:pathLst>
              <a:path w="1457325" h="1428750">
                <a:moveTo>
                  <a:pt x="337820" y="189879"/>
                </a:moveTo>
                <a:lnTo>
                  <a:pt x="169799" y="189879"/>
                </a:lnTo>
                <a:lnTo>
                  <a:pt x="116149" y="196549"/>
                </a:lnTo>
                <a:lnTo>
                  <a:pt x="69540" y="215075"/>
                </a:lnTo>
                <a:lnTo>
                  <a:pt x="32776" y="243234"/>
                </a:lnTo>
                <a:lnTo>
                  <a:pt x="8661" y="278799"/>
                </a:lnTo>
                <a:lnTo>
                  <a:pt x="0" y="319546"/>
                </a:lnTo>
                <a:lnTo>
                  <a:pt x="0" y="1298843"/>
                </a:lnTo>
                <a:lnTo>
                  <a:pt x="8661" y="1339651"/>
                </a:lnTo>
                <a:lnTo>
                  <a:pt x="32776" y="1375254"/>
                </a:lnTo>
                <a:lnTo>
                  <a:pt x="69540" y="1403432"/>
                </a:lnTo>
                <a:lnTo>
                  <a:pt x="116149" y="1421966"/>
                </a:lnTo>
                <a:lnTo>
                  <a:pt x="169799" y="1428637"/>
                </a:lnTo>
                <a:lnTo>
                  <a:pt x="1287526" y="1428637"/>
                </a:lnTo>
                <a:lnTo>
                  <a:pt x="1341175" y="1421966"/>
                </a:lnTo>
                <a:lnTo>
                  <a:pt x="1387784" y="1403432"/>
                </a:lnTo>
                <a:lnTo>
                  <a:pt x="1424548" y="1375254"/>
                </a:lnTo>
                <a:lnTo>
                  <a:pt x="1429079" y="1368566"/>
                </a:lnTo>
                <a:lnTo>
                  <a:pt x="169799" y="1368566"/>
                </a:lnTo>
                <a:lnTo>
                  <a:pt x="134814" y="1363047"/>
                </a:lnTo>
                <a:lnTo>
                  <a:pt x="106140" y="1348039"/>
                </a:lnTo>
                <a:lnTo>
                  <a:pt x="86752" y="1325864"/>
                </a:lnTo>
                <a:lnTo>
                  <a:pt x="79628" y="1298843"/>
                </a:lnTo>
                <a:lnTo>
                  <a:pt x="79628" y="319546"/>
                </a:lnTo>
                <a:lnTo>
                  <a:pt x="86752" y="292544"/>
                </a:lnTo>
                <a:lnTo>
                  <a:pt x="106140" y="270412"/>
                </a:lnTo>
                <a:lnTo>
                  <a:pt x="134814" y="255448"/>
                </a:lnTo>
                <a:lnTo>
                  <a:pt x="169799" y="249950"/>
                </a:lnTo>
                <a:lnTo>
                  <a:pt x="337820" y="249950"/>
                </a:lnTo>
                <a:lnTo>
                  <a:pt x="337820" y="189879"/>
                </a:lnTo>
                <a:close/>
              </a:path>
              <a:path w="1457325" h="1428750">
                <a:moveTo>
                  <a:pt x="1287526" y="189879"/>
                </a:moveTo>
                <a:lnTo>
                  <a:pt x="1119504" y="189879"/>
                </a:lnTo>
                <a:lnTo>
                  <a:pt x="1119504" y="249950"/>
                </a:lnTo>
                <a:lnTo>
                  <a:pt x="1287526" y="249950"/>
                </a:lnTo>
                <a:lnTo>
                  <a:pt x="1322510" y="255448"/>
                </a:lnTo>
                <a:lnTo>
                  <a:pt x="1351184" y="270412"/>
                </a:lnTo>
                <a:lnTo>
                  <a:pt x="1370572" y="292544"/>
                </a:lnTo>
                <a:lnTo>
                  <a:pt x="1377696" y="319546"/>
                </a:lnTo>
                <a:lnTo>
                  <a:pt x="1377696" y="1298843"/>
                </a:lnTo>
                <a:lnTo>
                  <a:pt x="1370572" y="1325864"/>
                </a:lnTo>
                <a:lnTo>
                  <a:pt x="1351184" y="1348039"/>
                </a:lnTo>
                <a:lnTo>
                  <a:pt x="1322510" y="1363047"/>
                </a:lnTo>
                <a:lnTo>
                  <a:pt x="1287526" y="1368566"/>
                </a:lnTo>
                <a:lnTo>
                  <a:pt x="1429079" y="1368566"/>
                </a:lnTo>
                <a:lnTo>
                  <a:pt x="1448663" y="1339651"/>
                </a:lnTo>
                <a:lnTo>
                  <a:pt x="1457325" y="1298843"/>
                </a:lnTo>
                <a:lnTo>
                  <a:pt x="1457325" y="319546"/>
                </a:lnTo>
                <a:lnTo>
                  <a:pt x="1448663" y="278799"/>
                </a:lnTo>
                <a:lnTo>
                  <a:pt x="1424548" y="243234"/>
                </a:lnTo>
                <a:lnTo>
                  <a:pt x="1387784" y="215075"/>
                </a:lnTo>
                <a:lnTo>
                  <a:pt x="1341175" y="196549"/>
                </a:lnTo>
                <a:lnTo>
                  <a:pt x="1287526" y="189879"/>
                </a:lnTo>
                <a:close/>
              </a:path>
              <a:path w="1457325" h="1428750">
                <a:moveTo>
                  <a:pt x="739746" y="0"/>
                </a:moveTo>
                <a:lnTo>
                  <a:pt x="691530" y="3585"/>
                </a:lnTo>
                <a:lnTo>
                  <a:pt x="647431" y="19120"/>
                </a:lnTo>
                <a:lnTo>
                  <a:pt x="611778" y="45577"/>
                </a:lnTo>
                <a:lnTo>
                  <a:pt x="588899" y="81929"/>
                </a:lnTo>
                <a:lnTo>
                  <a:pt x="459867" y="81929"/>
                </a:lnTo>
                <a:lnTo>
                  <a:pt x="444827" y="84328"/>
                </a:lnTo>
                <a:lnTo>
                  <a:pt x="432419" y="90834"/>
                </a:lnTo>
                <a:lnTo>
                  <a:pt x="423987" y="100413"/>
                </a:lnTo>
                <a:lnTo>
                  <a:pt x="420877" y="112028"/>
                </a:lnTo>
                <a:lnTo>
                  <a:pt x="420877" y="249950"/>
                </a:lnTo>
                <a:lnTo>
                  <a:pt x="423987" y="261564"/>
                </a:lnTo>
                <a:lnTo>
                  <a:pt x="432419" y="271143"/>
                </a:lnTo>
                <a:lnTo>
                  <a:pt x="444827" y="277650"/>
                </a:lnTo>
                <a:lnTo>
                  <a:pt x="459867" y="280049"/>
                </a:lnTo>
                <a:lnTo>
                  <a:pt x="997457" y="280049"/>
                </a:lnTo>
                <a:lnTo>
                  <a:pt x="1012497" y="277650"/>
                </a:lnTo>
                <a:lnTo>
                  <a:pt x="1024905" y="271143"/>
                </a:lnTo>
                <a:lnTo>
                  <a:pt x="1033337" y="261564"/>
                </a:lnTo>
                <a:lnTo>
                  <a:pt x="1036447" y="249950"/>
                </a:lnTo>
                <a:lnTo>
                  <a:pt x="1036447" y="163844"/>
                </a:lnTo>
                <a:lnTo>
                  <a:pt x="728726" y="163844"/>
                </a:lnTo>
                <a:lnTo>
                  <a:pt x="702510" y="159784"/>
                </a:lnTo>
                <a:lnTo>
                  <a:pt x="681116" y="148699"/>
                </a:lnTo>
                <a:lnTo>
                  <a:pt x="666700" y="132233"/>
                </a:lnTo>
                <a:lnTo>
                  <a:pt x="661416" y="112028"/>
                </a:lnTo>
                <a:lnTo>
                  <a:pt x="666700" y="91803"/>
                </a:lnTo>
                <a:lnTo>
                  <a:pt x="681116" y="75293"/>
                </a:lnTo>
                <a:lnTo>
                  <a:pt x="702510" y="64164"/>
                </a:lnTo>
                <a:lnTo>
                  <a:pt x="728726" y="60085"/>
                </a:lnTo>
                <a:lnTo>
                  <a:pt x="856875" y="60085"/>
                </a:lnTo>
                <a:lnTo>
                  <a:pt x="853773" y="55306"/>
                </a:lnTo>
                <a:lnTo>
                  <a:pt x="843476" y="43513"/>
                </a:lnTo>
                <a:lnTo>
                  <a:pt x="831215" y="32780"/>
                </a:lnTo>
                <a:lnTo>
                  <a:pt x="787751" y="9389"/>
                </a:lnTo>
                <a:lnTo>
                  <a:pt x="739746" y="0"/>
                </a:lnTo>
                <a:close/>
              </a:path>
              <a:path w="1457325" h="1428750">
                <a:moveTo>
                  <a:pt x="856875" y="60085"/>
                </a:moveTo>
                <a:lnTo>
                  <a:pt x="728726" y="60085"/>
                </a:lnTo>
                <a:lnTo>
                  <a:pt x="754868" y="64164"/>
                </a:lnTo>
                <a:lnTo>
                  <a:pt x="776224" y="75293"/>
                </a:lnTo>
                <a:lnTo>
                  <a:pt x="790626" y="91803"/>
                </a:lnTo>
                <a:lnTo>
                  <a:pt x="795908" y="112028"/>
                </a:lnTo>
                <a:lnTo>
                  <a:pt x="790626" y="132233"/>
                </a:lnTo>
                <a:lnTo>
                  <a:pt x="776223" y="148699"/>
                </a:lnTo>
                <a:lnTo>
                  <a:pt x="754868" y="159784"/>
                </a:lnTo>
                <a:lnTo>
                  <a:pt x="728726" y="163844"/>
                </a:lnTo>
                <a:lnTo>
                  <a:pt x="1036447" y="163844"/>
                </a:lnTo>
                <a:lnTo>
                  <a:pt x="1036447" y="112028"/>
                </a:lnTo>
                <a:lnTo>
                  <a:pt x="1033337" y="100413"/>
                </a:lnTo>
                <a:lnTo>
                  <a:pt x="1024905" y="90834"/>
                </a:lnTo>
                <a:lnTo>
                  <a:pt x="1012497" y="84328"/>
                </a:lnTo>
                <a:lnTo>
                  <a:pt x="997457" y="81929"/>
                </a:lnTo>
                <a:lnTo>
                  <a:pt x="868426" y="81929"/>
                </a:lnTo>
                <a:lnTo>
                  <a:pt x="862093" y="68123"/>
                </a:lnTo>
                <a:lnTo>
                  <a:pt x="856875" y="60085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7025" y="1724025"/>
            <a:ext cx="847725" cy="733425"/>
          </a:xfrm>
          <a:custGeom>
            <a:avLst/>
            <a:gdLst/>
            <a:ahLst/>
            <a:cxnLst/>
            <a:rect l="l" t="t" r="r" b="b"/>
            <a:pathLst>
              <a:path w="847725" h="733425">
                <a:moveTo>
                  <a:pt x="826643" y="700532"/>
                </a:moveTo>
                <a:lnTo>
                  <a:pt x="21081" y="700532"/>
                </a:lnTo>
                <a:lnTo>
                  <a:pt x="12590" y="701752"/>
                </a:lnTo>
                <a:lnTo>
                  <a:pt x="5921" y="705151"/>
                </a:lnTo>
                <a:lnTo>
                  <a:pt x="1561" y="710336"/>
                </a:lnTo>
                <a:lnTo>
                  <a:pt x="0" y="716914"/>
                </a:lnTo>
                <a:lnTo>
                  <a:pt x="1561" y="722977"/>
                </a:lnTo>
                <a:lnTo>
                  <a:pt x="5921" y="728265"/>
                </a:lnTo>
                <a:lnTo>
                  <a:pt x="12590" y="732006"/>
                </a:lnTo>
                <a:lnTo>
                  <a:pt x="21081" y="733425"/>
                </a:lnTo>
                <a:lnTo>
                  <a:pt x="826643" y="733425"/>
                </a:lnTo>
                <a:lnTo>
                  <a:pt x="835134" y="732006"/>
                </a:lnTo>
                <a:lnTo>
                  <a:pt x="841803" y="728265"/>
                </a:lnTo>
                <a:lnTo>
                  <a:pt x="846163" y="722977"/>
                </a:lnTo>
                <a:lnTo>
                  <a:pt x="847725" y="716914"/>
                </a:lnTo>
                <a:lnTo>
                  <a:pt x="846163" y="710336"/>
                </a:lnTo>
                <a:lnTo>
                  <a:pt x="841803" y="705151"/>
                </a:lnTo>
                <a:lnTo>
                  <a:pt x="835134" y="701752"/>
                </a:lnTo>
                <a:lnTo>
                  <a:pt x="826643" y="700532"/>
                </a:lnTo>
                <a:close/>
              </a:path>
              <a:path w="847725" h="733425">
                <a:moveTo>
                  <a:pt x="826643" y="350900"/>
                </a:moveTo>
                <a:lnTo>
                  <a:pt x="397509" y="350900"/>
                </a:lnTo>
                <a:lnTo>
                  <a:pt x="389018" y="352101"/>
                </a:lnTo>
                <a:lnTo>
                  <a:pt x="382349" y="355361"/>
                </a:lnTo>
                <a:lnTo>
                  <a:pt x="377989" y="360170"/>
                </a:lnTo>
                <a:lnTo>
                  <a:pt x="376427" y="366013"/>
                </a:lnTo>
                <a:lnTo>
                  <a:pt x="377989" y="372665"/>
                </a:lnTo>
                <a:lnTo>
                  <a:pt x="382349" y="377888"/>
                </a:lnTo>
                <a:lnTo>
                  <a:pt x="389018" y="381301"/>
                </a:lnTo>
                <a:lnTo>
                  <a:pt x="397509" y="382524"/>
                </a:lnTo>
                <a:lnTo>
                  <a:pt x="826643" y="382524"/>
                </a:lnTo>
                <a:lnTo>
                  <a:pt x="835134" y="381301"/>
                </a:lnTo>
                <a:lnTo>
                  <a:pt x="841803" y="377888"/>
                </a:lnTo>
                <a:lnTo>
                  <a:pt x="846163" y="372665"/>
                </a:lnTo>
                <a:lnTo>
                  <a:pt x="847725" y="366013"/>
                </a:lnTo>
                <a:lnTo>
                  <a:pt x="846163" y="360170"/>
                </a:lnTo>
                <a:lnTo>
                  <a:pt x="841803" y="355361"/>
                </a:lnTo>
                <a:lnTo>
                  <a:pt x="835134" y="352101"/>
                </a:lnTo>
                <a:lnTo>
                  <a:pt x="826643" y="350900"/>
                </a:lnTo>
                <a:close/>
              </a:path>
              <a:path w="847725" h="733425">
                <a:moveTo>
                  <a:pt x="826643" y="175513"/>
                </a:moveTo>
                <a:lnTo>
                  <a:pt x="313054" y="175513"/>
                </a:lnTo>
                <a:lnTo>
                  <a:pt x="305313" y="176734"/>
                </a:lnTo>
                <a:lnTo>
                  <a:pt x="298561" y="180133"/>
                </a:lnTo>
                <a:lnTo>
                  <a:pt x="293784" y="185318"/>
                </a:lnTo>
                <a:lnTo>
                  <a:pt x="291973" y="191897"/>
                </a:lnTo>
                <a:lnTo>
                  <a:pt x="293784" y="197740"/>
                </a:lnTo>
                <a:lnTo>
                  <a:pt x="298561" y="202549"/>
                </a:lnTo>
                <a:lnTo>
                  <a:pt x="305313" y="205809"/>
                </a:lnTo>
                <a:lnTo>
                  <a:pt x="313054" y="207010"/>
                </a:lnTo>
                <a:lnTo>
                  <a:pt x="826643" y="207010"/>
                </a:lnTo>
                <a:lnTo>
                  <a:pt x="835134" y="205809"/>
                </a:lnTo>
                <a:lnTo>
                  <a:pt x="841803" y="202549"/>
                </a:lnTo>
                <a:lnTo>
                  <a:pt x="846163" y="197740"/>
                </a:lnTo>
                <a:lnTo>
                  <a:pt x="847725" y="191897"/>
                </a:lnTo>
                <a:lnTo>
                  <a:pt x="846163" y="185318"/>
                </a:lnTo>
                <a:lnTo>
                  <a:pt x="841803" y="180133"/>
                </a:lnTo>
                <a:lnTo>
                  <a:pt x="835134" y="176734"/>
                </a:lnTo>
                <a:lnTo>
                  <a:pt x="826643" y="175513"/>
                </a:lnTo>
                <a:close/>
              </a:path>
              <a:path w="847725" h="733425">
                <a:moveTo>
                  <a:pt x="826643" y="525017"/>
                </a:moveTo>
                <a:lnTo>
                  <a:pt x="313054" y="525017"/>
                </a:lnTo>
                <a:lnTo>
                  <a:pt x="305313" y="526436"/>
                </a:lnTo>
                <a:lnTo>
                  <a:pt x="298561" y="530177"/>
                </a:lnTo>
                <a:lnTo>
                  <a:pt x="293784" y="535465"/>
                </a:lnTo>
                <a:lnTo>
                  <a:pt x="291973" y="541527"/>
                </a:lnTo>
                <a:lnTo>
                  <a:pt x="293784" y="548106"/>
                </a:lnTo>
                <a:lnTo>
                  <a:pt x="298561" y="553291"/>
                </a:lnTo>
                <a:lnTo>
                  <a:pt x="305313" y="556690"/>
                </a:lnTo>
                <a:lnTo>
                  <a:pt x="313054" y="557911"/>
                </a:lnTo>
                <a:lnTo>
                  <a:pt x="826643" y="557911"/>
                </a:lnTo>
                <a:lnTo>
                  <a:pt x="835134" y="556690"/>
                </a:lnTo>
                <a:lnTo>
                  <a:pt x="841803" y="553291"/>
                </a:lnTo>
                <a:lnTo>
                  <a:pt x="846163" y="548106"/>
                </a:lnTo>
                <a:lnTo>
                  <a:pt x="847725" y="541527"/>
                </a:lnTo>
                <a:lnTo>
                  <a:pt x="846163" y="535465"/>
                </a:lnTo>
                <a:lnTo>
                  <a:pt x="841803" y="530177"/>
                </a:lnTo>
                <a:lnTo>
                  <a:pt x="835134" y="526436"/>
                </a:lnTo>
                <a:lnTo>
                  <a:pt x="826643" y="525017"/>
                </a:lnTo>
                <a:close/>
              </a:path>
              <a:path w="847725" h="733425">
                <a:moveTo>
                  <a:pt x="826643" y="0"/>
                </a:moveTo>
                <a:lnTo>
                  <a:pt x="397509" y="0"/>
                </a:lnTo>
                <a:lnTo>
                  <a:pt x="389018" y="1222"/>
                </a:lnTo>
                <a:lnTo>
                  <a:pt x="382349" y="4635"/>
                </a:lnTo>
                <a:lnTo>
                  <a:pt x="377989" y="9858"/>
                </a:lnTo>
                <a:lnTo>
                  <a:pt x="376427" y="16510"/>
                </a:lnTo>
                <a:lnTo>
                  <a:pt x="377989" y="22280"/>
                </a:lnTo>
                <a:lnTo>
                  <a:pt x="382349" y="27050"/>
                </a:lnTo>
                <a:lnTo>
                  <a:pt x="389018" y="30297"/>
                </a:lnTo>
                <a:lnTo>
                  <a:pt x="397509" y="31496"/>
                </a:lnTo>
                <a:lnTo>
                  <a:pt x="826643" y="31496"/>
                </a:lnTo>
                <a:lnTo>
                  <a:pt x="835134" y="30297"/>
                </a:lnTo>
                <a:lnTo>
                  <a:pt x="841803" y="27050"/>
                </a:lnTo>
                <a:lnTo>
                  <a:pt x="846163" y="22280"/>
                </a:lnTo>
                <a:lnTo>
                  <a:pt x="847725" y="16510"/>
                </a:lnTo>
                <a:lnTo>
                  <a:pt x="846163" y="9858"/>
                </a:lnTo>
                <a:lnTo>
                  <a:pt x="841803" y="4635"/>
                </a:lnTo>
                <a:lnTo>
                  <a:pt x="835134" y="1222"/>
                </a:lnTo>
                <a:lnTo>
                  <a:pt x="826643" y="0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72495" y="2769576"/>
            <a:ext cx="2130723" cy="168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7820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latin typeface="Calibri"/>
                <a:cs typeface="Calibri"/>
              </a:rPr>
              <a:t>Module</a:t>
            </a:r>
            <a:r>
              <a:rPr sz="3950" spc="120" dirty="0">
                <a:latin typeface="Calibri"/>
                <a:cs typeface="Calibri"/>
              </a:rPr>
              <a:t> </a:t>
            </a:r>
            <a:r>
              <a:rPr sz="3950" spc="5" dirty="0">
                <a:latin typeface="Calibri"/>
                <a:cs typeface="Calibri"/>
              </a:rPr>
              <a:t>Summary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6862" y="1061040"/>
            <a:ext cx="9071610" cy="105283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150" b="1" spc="-15" dirty="0">
                <a:solidFill>
                  <a:srgbClr val="333E50"/>
                </a:solidFill>
                <a:latin typeface="Calibri"/>
                <a:cs typeface="Calibri"/>
              </a:rPr>
              <a:t>Now,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you should be </a:t>
            </a: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sz="2150" b="1" spc="-11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15" dirty="0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7020" marR="5080" indent="-228600">
              <a:lnSpc>
                <a:spcPts val="2180"/>
              </a:lnSpc>
              <a:spcBef>
                <a:spcPts val="70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Discuss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Suite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components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such 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as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Remote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Control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(RC),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Selenium  </a:t>
            </a:r>
            <a:r>
              <a:rPr sz="2000" spc="-30" dirty="0">
                <a:solidFill>
                  <a:srgbClr val="333E50"/>
                </a:solidFill>
                <a:latin typeface="Calibri"/>
                <a:cs typeface="Calibri"/>
              </a:rPr>
              <a:t>WebDriver,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sz="2000" spc="20" dirty="0">
                <a:solidFill>
                  <a:srgbClr val="333E50"/>
                </a:solidFill>
                <a:latin typeface="Calibri"/>
                <a:cs typeface="Calibri"/>
              </a:rPr>
              <a:t>IDE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2000" spc="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Grid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7100" y="1533525"/>
            <a:ext cx="695325" cy="1285875"/>
          </a:xfrm>
          <a:custGeom>
            <a:avLst/>
            <a:gdLst/>
            <a:ahLst/>
            <a:cxnLst/>
            <a:rect l="l" t="t" r="r" b="b"/>
            <a:pathLst>
              <a:path w="695325" h="1285875">
                <a:moveTo>
                  <a:pt x="600964" y="0"/>
                </a:moveTo>
                <a:lnTo>
                  <a:pt x="0" y="0"/>
                </a:lnTo>
                <a:lnTo>
                  <a:pt x="0" y="1285875"/>
                </a:lnTo>
                <a:lnTo>
                  <a:pt x="560577" y="1285875"/>
                </a:lnTo>
                <a:lnTo>
                  <a:pt x="560577" y="752221"/>
                </a:lnTo>
                <a:lnTo>
                  <a:pt x="570626" y="704185"/>
                </a:lnTo>
                <a:lnTo>
                  <a:pt x="594582" y="664257"/>
                </a:lnTo>
                <a:lnTo>
                  <a:pt x="629157" y="636974"/>
                </a:lnTo>
                <a:lnTo>
                  <a:pt x="671068" y="626872"/>
                </a:lnTo>
                <a:lnTo>
                  <a:pt x="695325" y="626872"/>
                </a:lnTo>
                <a:lnTo>
                  <a:pt x="695325" y="109347"/>
                </a:lnTo>
                <a:lnTo>
                  <a:pt x="687778" y="66490"/>
                </a:lnTo>
                <a:lnTo>
                  <a:pt x="667337" y="31765"/>
                </a:lnTo>
                <a:lnTo>
                  <a:pt x="637299" y="8495"/>
                </a:lnTo>
                <a:lnTo>
                  <a:pt x="600964" y="0"/>
                </a:lnTo>
                <a:close/>
              </a:path>
              <a:path w="695325" h="1285875">
                <a:moveTo>
                  <a:pt x="695325" y="1157224"/>
                </a:moveTo>
                <a:lnTo>
                  <a:pt x="592963" y="1157224"/>
                </a:lnTo>
                <a:lnTo>
                  <a:pt x="592963" y="1285875"/>
                </a:lnTo>
                <a:lnTo>
                  <a:pt x="600964" y="1285875"/>
                </a:lnTo>
                <a:lnTo>
                  <a:pt x="637299" y="1276883"/>
                </a:lnTo>
                <a:lnTo>
                  <a:pt x="667337" y="1252521"/>
                </a:lnTo>
                <a:lnTo>
                  <a:pt x="687778" y="1216705"/>
                </a:lnTo>
                <a:lnTo>
                  <a:pt x="695325" y="1173352"/>
                </a:lnTo>
                <a:lnTo>
                  <a:pt x="695325" y="1157224"/>
                </a:lnTo>
                <a:close/>
              </a:path>
              <a:path w="695325" h="1285875">
                <a:moveTo>
                  <a:pt x="695325" y="996569"/>
                </a:moveTo>
                <a:lnTo>
                  <a:pt x="592963" y="996569"/>
                </a:lnTo>
                <a:lnTo>
                  <a:pt x="592963" y="1118742"/>
                </a:lnTo>
                <a:lnTo>
                  <a:pt x="695325" y="1118742"/>
                </a:lnTo>
                <a:lnTo>
                  <a:pt x="695325" y="996569"/>
                </a:lnTo>
                <a:close/>
              </a:path>
              <a:path w="695325" h="1285875">
                <a:moveTo>
                  <a:pt x="695325" y="835787"/>
                </a:moveTo>
                <a:lnTo>
                  <a:pt x="592963" y="835787"/>
                </a:lnTo>
                <a:lnTo>
                  <a:pt x="592963" y="957961"/>
                </a:lnTo>
                <a:lnTo>
                  <a:pt x="695325" y="957961"/>
                </a:lnTo>
                <a:lnTo>
                  <a:pt x="695325" y="835787"/>
                </a:lnTo>
                <a:close/>
              </a:path>
              <a:path w="695325" h="1285875">
                <a:moveTo>
                  <a:pt x="695325" y="665479"/>
                </a:moveTo>
                <a:lnTo>
                  <a:pt x="671068" y="665479"/>
                </a:lnTo>
                <a:lnTo>
                  <a:pt x="640647" y="672812"/>
                </a:lnTo>
                <a:lnTo>
                  <a:pt x="615823" y="692800"/>
                </a:lnTo>
                <a:lnTo>
                  <a:pt x="599094" y="722433"/>
                </a:lnTo>
                <a:lnTo>
                  <a:pt x="592963" y="758698"/>
                </a:lnTo>
                <a:lnTo>
                  <a:pt x="592963" y="797178"/>
                </a:lnTo>
                <a:lnTo>
                  <a:pt x="695325" y="797178"/>
                </a:lnTo>
                <a:lnTo>
                  <a:pt x="695325" y="665479"/>
                </a:lnTo>
                <a:close/>
              </a:path>
            </a:pathLst>
          </a:custGeom>
          <a:solidFill>
            <a:srgbClr val="FFC6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91825" y="1533525"/>
            <a:ext cx="257175" cy="1285875"/>
          </a:xfrm>
          <a:custGeom>
            <a:avLst/>
            <a:gdLst/>
            <a:ahLst/>
            <a:cxnLst/>
            <a:rect l="l" t="t" r="r" b="b"/>
            <a:pathLst>
              <a:path w="257175" h="1285875">
                <a:moveTo>
                  <a:pt x="54736" y="1035176"/>
                </a:moveTo>
                <a:lnTo>
                  <a:pt x="0" y="1035176"/>
                </a:lnTo>
                <a:lnTo>
                  <a:pt x="0" y="1173352"/>
                </a:lnTo>
                <a:lnTo>
                  <a:pt x="7701" y="1216705"/>
                </a:lnTo>
                <a:lnTo>
                  <a:pt x="28749" y="1252521"/>
                </a:lnTo>
                <a:lnTo>
                  <a:pt x="60061" y="1276883"/>
                </a:lnTo>
                <a:lnTo>
                  <a:pt x="98551" y="1285875"/>
                </a:lnTo>
                <a:lnTo>
                  <a:pt x="257175" y="1285875"/>
                </a:lnTo>
                <a:lnTo>
                  <a:pt x="257175" y="1067308"/>
                </a:lnTo>
                <a:lnTo>
                  <a:pt x="120396" y="1067308"/>
                </a:lnTo>
                <a:lnTo>
                  <a:pt x="100867" y="1064984"/>
                </a:lnTo>
                <a:lnTo>
                  <a:pt x="83423" y="1058433"/>
                </a:lnTo>
                <a:lnTo>
                  <a:pt x="68050" y="1048287"/>
                </a:lnTo>
                <a:lnTo>
                  <a:pt x="54736" y="1035176"/>
                </a:lnTo>
                <a:close/>
              </a:path>
              <a:path w="257175" h="1285875">
                <a:moveTo>
                  <a:pt x="257175" y="861567"/>
                </a:moveTo>
                <a:lnTo>
                  <a:pt x="120396" y="861567"/>
                </a:lnTo>
                <a:lnTo>
                  <a:pt x="154856" y="869497"/>
                </a:lnTo>
                <a:lnTo>
                  <a:pt x="182625" y="891285"/>
                </a:lnTo>
                <a:lnTo>
                  <a:pt x="201156" y="923932"/>
                </a:lnTo>
                <a:lnTo>
                  <a:pt x="207899" y="964438"/>
                </a:lnTo>
                <a:lnTo>
                  <a:pt x="201156" y="1004889"/>
                </a:lnTo>
                <a:lnTo>
                  <a:pt x="182625" y="1037542"/>
                </a:lnTo>
                <a:lnTo>
                  <a:pt x="154856" y="1059360"/>
                </a:lnTo>
                <a:lnTo>
                  <a:pt x="120396" y="1067308"/>
                </a:lnTo>
                <a:lnTo>
                  <a:pt x="257175" y="1067308"/>
                </a:lnTo>
                <a:lnTo>
                  <a:pt x="257175" y="861567"/>
                </a:lnTo>
                <a:close/>
              </a:path>
              <a:path w="257175" h="1285875">
                <a:moveTo>
                  <a:pt x="54736" y="819785"/>
                </a:moveTo>
                <a:lnTo>
                  <a:pt x="0" y="819785"/>
                </a:lnTo>
                <a:lnTo>
                  <a:pt x="0" y="893699"/>
                </a:lnTo>
                <a:lnTo>
                  <a:pt x="54736" y="893699"/>
                </a:lnTo>
                <a:lnTo>
                  <a:pt x="68050" y="880534"/>
                </a:lnTo>
                <a:lnTo>
                  <a:pt x="83423" y="870394"/>
                </a:lnTo>
                <a:lnTo>
                  <a:pt x="100867" y="863873"/>
                </a:lnTo>
                <a:lnTo>
                  <a:pt x="120396" y="861567"/>
                </a:lnTo>
                <a:lnTo>
                  <a:pt x="257175" y="861567"/>
                </a:lnTo>
                <a:lnTo>
                  <a:pt x="257175" y="851915"/>
                </a:lnTo>
                <a:lnTo>
                  <a:pt x="120396" y="851915"/>
                </a:lnTo>
                <a:lnTo>
                  <a:pt x="100867" y="849610"/>
                </a:lnTo>
                <a:lnTo>
                  <a:pt x="83423" y="843089"/>
                </a:lnTo>
                <a:lnTo>
                  <a:pt x="68050" y="832949"/>
                </a:lnTo>
                <a:lnTo>
                  <a:pt x="54736" y="819785"/>
                </a:lnTo>
                <a:close/>
              </a:path>
              <a:path w="257175" h="1285875">
                <a:moveTo>
                  <a:pt x="257175" y="642874"/>
                </a:moveTo>
                <a:lnTo>
                  <a:pt x="120396" y="642874"/>
                </a:lnTo>
                <a:lnTo>
                  <a:pt x="154856" y="651319"/>
                </a:lnTo>
                <a:lnTo>
                  <a:pt x="182625" y="674243"/>
                </a:lnTo>
                <a:lnTo>
                  <a:pt x="201156" y="708025"/>
                </a:lnTo>
                <a:lnTo>
                  <a:pt x="207899" y="749046"/>
                </a:lnTo>
                <a:lnTo>
                  <a:pt x="201156" y="789497"/>
                </a:lnTo>
                <a:lnTo>
                  <a:pt x="182625" y="822150"/>
                </a:lnTo>
                <a:lnTo>
                  <a:pt x="154856" y="843968"/>
                </a:lnTo>
                <a:lnTo>
                  <a:pt x="120396" y="851915"/>
                </a:lnTo>
                <a:lnTo>
                  <a:pt x="257175" y="851915"/>
                </a:lnTo>
                <a:lnTo>
                  <a:pt x="257175" y="642874"/>
                </a:lnTo>
                <a:close/>
              </a:path>
              <a:path w="257175" h="1285875">
                <a:moveTo>
                  <a:pt x="54736" y="604392"/>
                </a:moveTo>
                <a:lnTo>
                  <a:pt x="0" y="604392"/>
                </a:lnTo>
                <a:lnTo>
                  <a:pt x="0" y="678307"/>
                </a:lnTo>
                <a:lnTo>
                  <a:pt x="51943" y="678307"/>
                </a:lnTo>
                <a:lnTo>
                  <a:pt x="65746" y="664626"/>
                </a:lnTo>
                <a:lnTo>
                  <a:pt x="82073" y="653351"/>
                </a:lnTo>
                <a:lnTo>
                  <a:pt x="100449" y="645695"/>
                </a:lnTo>
                <a:lnTo>
                  <a:pt x="120396" y="642874"/>
                </a:lnTo>
                <a:lnTo>
                  <a:pt x="257175" y="642874"/>
                </a:lnTo>
                <a:lnTo>
                  <a:pt x="257175" y="636524"/>
                </a:lnTo>
                <a:lnTo>
                  <a:pt x="120396" y="636524"/>
                </a:lnTo>
                <a:lnTo>
                  <a:pt x="100867" y="634218"/>
                </a:lnTo>
                <a:lnTo>
                  <a:pt x="83423" y="627697"/>
                </a:lnTo>
                <a:lnTo>
                  <a:pt x="68050" y="617557"/>
                </a:lnTo>
                <a:lnTo>
                  <a:pt x="54736" y="604392"/>
                </a:lnTo>
                <a:close/>
              </a:path>
              <a:path w="257175" h="1285875">
                <a:moveTo>
                  <a:pt x="257175" y="427609"/>
                </a:moveTo>
                <a:lnTo>
                  <a:pt x="120396" y="427609"/>
                </a:lnTo>
                <a:lnTo>
                  <a:pt x="154856" y="435985"/>
                </a:lnTo>
                <a:lnTo>
                  <a:pt x="182625" y="458517"/>
                </a:lnTo>
                <a:lnTo>
                  <a:pt x="201156" y="491313"/>
                </a:lnTo>
                <a:lnTo>
                  <a:pt x="207899" y="530478"/>
                </a:lnTo>
                <a:lnTo>
                  <a:pt x="201156" y="571426"/>
                </a:lnTo>
                <a:lnTo>
                  <a:pt x="182625" y="605170"/>
                </a:lnTo>
                <a:lnTo>
                  <a:pt x="154856" y="628080"/>
                </a:lnTo>
                <a:lnTo>
                  <a:pt x="120396" y="636524"/>
                </a:lnTo>
                <a:lnTo>
                  <a:pt x="257175" y="636524"/>
                </a:lnTo>
                <a:lnTo>
                  <a:pt x="257175" y="427609"/>
                </a:lnTo>
                <a:close/>
              </a:path>
              <a:path w="257175" h="1285875">
                <a:moveTo>
                  <a:pt x="57403" y="389000"/>
                </a:moveTo>
                <a:lnTo>
                  <a:pt x="0" y="389000"/>
                </a:lnTo>
                <a:lnTo>
                  <a:pt x="0" y="462914"/>
                </a:lnTo>
                <a:lnTo>
                  <a:pt x="51943" y="462914"/>
                </a:lnTo>
                <a:lnTo>
                  <a:pt x="65746" y="447915"/>
                </a:lnTo>
                <a:lnTo>
                  <a:pt x="82073" y="436832"/>
                </a:lnTo>
                <a:lnTo>
                  <a:pt x="100449" y="429964"/>
                </a:lnTo>
                <a:lnTo>
                  <a:pt x="120396" y="427609"/>
                </a:lnTo>
                <a:lnTo>
                  <a:pt x="257175" y="427609"/>
                </a:lnTo>
                <a:lnTo>
                  <a:pt x="257175" y="417957"/>
                </a:lnTo>
                <a:lnTo>
                  <a:pt x="120396" y="417957"/>
                </a:lnTo>
                <a:lnTo>
                  <a:pt x="102088" y="416147"/>
                </a:lnTo>
                <a:lnTo>
                  <a:pt x="84804" y="410718"/>
                </a:lnTo>
                <a:lnTo>
                  <a:pt x="69568" y="401669"/>
                </a:lnTo>
                <a:lnTo>
                  <a:pt x="57403" y="389000"/>
                </a:lnTo>
                <a:close/>
              </a:path>
              <a:path w="257175" h="1285875">
                <a:moveTo>
                  <a:pt x="257175" y="212216"/>
                </a:moveTo>
                <a:lnTo>
                  <a:pt x="120396" y="212216"/>
                </a:lnTo>
                <a:lnTo>
                  <a:pt x="154856" y="220146"/>
                </a:lnTo>
                <a:lnTo>
                  <a:pt x="182625" y="241934"/>
                </a:lnTo>
                <a:lnTo>
                  <a:pt x="201156" y="274581"/>
                </a:lnTo>
                <a:lnTo>
                  <a:pt x="207899" y="315087"/>
                </a:lnTo>
                <a:lnTo>
                  <a:pt x="201156" y="355538"/>
                </a:lnTo>
                <a:lnTo>
                  <a:pt x="182625" y="388191"/>
                </a:lnTo>
                <a:lnTo>
                  <a:pt x="154856" y="410009"/>
                </a:lnTo>
                <a:lnTo>
                  <a:pt x="120396" y="417957"/>
                </a:lnTo>
                <a:lnTo>
                  <a:pt x="257175" y="417957"/>
                </a:lnTo>
                <a:lnTo>
                  <a:pt x="257175" y="212216"/>
                </a:lnTo>
                <a:close/>
              </a:path>
              <a:path w="257175" h="1285875">
                <a:moveTo>
                  <a:pt x="257175" y="0"/>
                </a:moveTo>
                <a:lnTo>
                  <a:pt x="98551" y="0"/>
                </a:lnTo>
                <a:lnTo>
                  <a:pt x="60061" y="8495"/>
                </a:lnTo>
                <a:lnTo>
                  <a:pt x="28749" y="31765"/>
                </a:lnTo>
                <a:lnTo>
                  <a:pt x="7701" y="66490"/>
                </a:lnTo>
                <a:lnTo>
                  <a:pt x="0" y="109347"/>
                </a:lnTo>
                <a:lnTo>
                  <a:pt x="0" y="247523"/>
                </a:lnTo>
                <a:lnTo>
                  <a:pt x="51943" y="247523"/>
                </a:lnTo>
                <a:lnTo>
                  <a:pt x="65746" y="232523"/>
                </a:lnTo>
                <a:lnTo>
                  <a:pt x="82073" y="221440"/>
                </a:lnTo>
                <a:lnTo>
                  <a:pt x="100449" y="214572"/>
                </a:lnTo>
                <a:lnTo>
                  <a:pt x="120396" y="212216"/>
                </a:lnTo>
                <a:lnTo>
                  <a:pt x="257175" y="212216"/>
                </a:lnTo>
                <a:lnTo>
                  <a:pt x="257175" y="0"/>
                </a:lnTo>
                <a:close/>
              </a:path>
            </a:pathLst>
          </a:custGeom>
          <a:solidFill>
            <a:srgbClr val="FFC6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06100" y="1809750"/>
            <a:ext cx="238125" cy="733425"/>
          </a:xfrm>
          <a:custGeom>
            <a:avLst/>
            <a:gdLst/>
            <a:ahLst/>
            <a:cxnLst/>
            <a:rect l="l" t="t" r="r" b="b"/>
            <a:pathLst>
              <a:path w="238125" h="733425">
                <a:moveTo>
                  <a:pt x="201041" y="643763"/>
                </a:moveTo>
                <a:lnTo>
                  <a:pt x="39750" y="643763"/>
                </a:lnTo>
                <a:lnTo>
                  <a:pt x="24592" y="647160"/>
                </a:lnTo>
                <a:lnTo>
                  <a:pt x="11922" y="656558"/>
                </a:lnTo>
                <a:lnTo>
                  <a:pt x="3228" y="670766"/>
                </a:lnTo>
                <a:lnTo>
                  <a:pt x="0" y="688594"/>
                </a:lnTo>
                <a:lnTo>
                  <a:pt x="3228" y="706421"/>
                </a:lnTo>
                <a:lnTo>
                  <a:pt x="11922" y="720629"/>
                </a:lnTo>
                <a:lnTo>
                  <a:pt x="24592" y="730027"/>
                </a:lnTo>
                <a:lnTo>
                  <a:pt x="39750" y="733425"/>
                </a:lnTo>
                <a:lnTo>
                  <a:pt x="201041" y="733425"/>
                </a:lnTo>
                <a:lnTo>
                  <a:pt x="215782" y="730027"/>
                </a:lnTo>
                <a:lnTo>
                  <a:pt x="227536" y="720629"/>
                </a:lnTo>
                <a:lnTo>
                  <a:pt x="235313" y="706421"/>
                </a:lnTo>
                <a:lnTo>
                  <a:pt x="238125" y="688594"/>
                </a:lnTo>
                <a:lnTo>
                  <a:pt x="235313" y="670766"/>
                </a:lnTo>
                <a:lnTo>
                  <a:pt x="227536" y="656558"/>
                </a:lnTo>
                <a:lnTo>
                  <a:pt x="215782" y="647160"/>
                </a:lnTo>
                <a:lnTo>
                  <a:pt x="201041" y="643763"/>
                </a:lnTo>
                <a:close/>
              </a:path>
              <a:path w="238125" h="733425">
                <a:moveTo>
                  <a:pt x="201041" y="429133"/>
                </a:moveTo>
                <a:lnTo>
                  <a:pt x="39750" y="429133"/>
                </a:lnTo>
                <a:lnTo>
                  <a:pt x="24592" y="432548"/>
                </a:lnTo>
                <a:lnTo>
                  <a:pt x="11922" y="441975"/>
                </a:lnTo>
                <a:lnTo>
                  <a:pt x="3228" y="456189"/>
                </a:lnTo>
                <a:lnTo>
                  <a:pt x="0" y="473963"/>
                </a:lnTo>
                <a:lnTo>
                  <a:pt x="3228" y="491791"/>
                </a:lnTo>
                <a:lnTo>
                  <a:pt x="11922" y="505999"/>
                </a:lnTo>
                <a:lnTo>
                  <a:pt x="24592" y="515397"/>
                </a:lnTo>
                <a:lnTo>
                  <a:pt x="39750" y="518795"/>
                </a:lnTo>
                <a:lnTo>
                  <a:pt x="201041" y="518795"/>
                </a:lnTo>
                <a:lnTo>
                  <a:pt x="215782" y="515397"/>
                </a:lnTo>
                <a:lnTo>
                  <a:pt x="227536" y="505999"/>
                </a:lnTo>
                <a:lnTo>
                  <a:pt x="235313" y="491791"/>
                </a:lnTo>
                <a:lnTo>
                  <a:pt x="238125" y="473963"/>
                </a:lnTo>
                <a:lnTo>
                  <a:pt x="235313" y="456189"/>
                </a:lnTo>
                <a:lnTo>
                  <a:pt x="227536" y="441975"/>
                </a:lnTo>
                <a:lnTo>
                  <a:pt x="215782" y="432548"/>
                </a:lnTo>
                <a:lnTo>
                  <a:pt x="201041" y="429133"/>
                </a:lnTo>
                <a:close/>
              </a:path>
              <a:path w="238125" h="733425">
                <a:moveTo>
                  <a:pt x="201041" y="214629"/>
                </a:moveTo>
                <a:lnTo>
                  <a:pt x="39750" y="214629"/>
                </a:lnTo>
                <a:lnTo>
                  <a:pt x="24592" y="218027"/>
                </a:lnTo>
                <a:lnTo>
                  <a:pt x="11922" y="227425"/>
                </a:lnTo>
                <a:lnTo>
                  <a:pt x="3228" y="241633"/>
                </a:lnTo>
                <a:lnTo>
                  <a:pt x="0" y="259461"/>
                </a:lnTo>
                <a:lnTo>
                  <a:pt x="3228" y="277235"/>
                </a:lnTo>
                <a:lnTo>
                  <a:pt x="11922" y="291449"/>
                </a:lnTo>
                <a:lnTo>
                  <a:pt x="24592" y="300876"/>
                </a:lnTo>
                <a:lnTo>
                  <a:pt x="39750" y="304291"/>
                </a:lnTo>
                <a:lnTo>
                  <a:pt x="201041" y="304291"/>
                </a:lnTo>
                <a:lnTo>
                  <a:pt x="215782" y="300876"/>
                </a:lnTo>
                <a:lnTo>
                  <a:pt x="227536" y="291449"/>
                </a:lnTo>
                <a:lnTo>
                  <a:pt x="235313" y="277235"/>
                </a:lnTo>
                <a:lnTo>
                  <a:pt x="238125" y="259461"/>
                </a:lnTo>
                <a:lnTo>
                  <a:pt x="235313" y="241633"/>
                </a:lnTo>
                <a:lnTo>
                  <a:pt x="227536" y="227425"/>
                </a:lnTo>
                <a:lnTo>
                  <a:pt x="215782" y="218027"/>
                </a:lnTo>
                <a:lnTo>
                  <a:pt x="201041" y="214629"/>
                </a:lnTo>
                <a:close/>
              </a:path>
              <a:path w="238125" h="733425">
                <a:moveTo>
                  <a:pt x="201041" y="0"/>
                </a:moveTo>
                <a:lnTo>
                  <a:pt x="39750" y="0"/>
                </a:lnTo>
                <a:lnTo>
                  <a:pt x="24592" y="3397"/>
                </a:lnTo>
                <a:lnTo>
                  <a:pt x="11922" y="12795"/>
                </a:lnTo>
                <a:lnTo>
                  <a:pt x="3228" y="27003"/>
                </a:lnTo>
                <a:lnTo>
                  <a:pt x="0" y="44830"/>
                </a:lnTo>
                <a:lnTo>
                  <a:pt x="3228" y="62658"/>
                </a:lnTo>
                <a:lnTo>
                  <a:pt x="11922" y="76866"/>
                </a:lnTo>
                <a:lnTo>
                  <a:pt x="24592" y="86264"/>
                </a:lnTo>
                <a:lnTo>
                  <a:pt x="39750" y="89662"/>
                </a:lnTo>
                <a:lnTo>
                  <a:pt x="201041" y="89662"/>
                </a:lnTo>
                <a:lnTo>
                  <a:pt x="215782" y="86264"/>
                </a:lnTo>
                <a:lnTo>
                  <a:pt x="227536" y="76866"/>
                </a:lnTo>
                <a:lnTo>
                  <a:pt x="235313" y="62658"/>
                </a:lnTo>
                <a:lnTo>
                  <a:pt x="238125" y="44830"/>
                </a:lnTo>
                <a:lnTo>
                  <a:pt x="235313" y="27003"/>
                </a:lnTo>
                <a:lnTo>
                  <a:pt x="227536" y="12795"/>
                </a:lnTo>
                <a:lnTo>
                  <a:pt x="215782" y="3397"/>
                </a:lnTo>
                <a:lnTo>
                  <a:pt x="20104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0925" y="1819275"/>
            <a:ext cx="457200" cy="57150"/>
          </a:xfrm>
          <a:custGeom>
            <a:avLst/>
            <a:gdLst/>
            <a:ahLst/>
            <a:cxnLst/>
            <a:rect l="l" t="t" r="r" b="b"/>
            <a:pathLst>
              <a:path w="457200" h="57150">
                <a:moveTo>
                  <a:pt x="435736" y="0"/>
                </a:moveTo>
                <a:lnTo>
                  <a:pt x="21463" y="0"/>
                </a:lnTo>
                <a:lnTo>
                  <a:pt x="13608" y="1946"/>
                </a:lnTo>
                <a:lnTo>
                  <a:pt x="6731" y="7572"/>
                </a:lnTo>
                <a:lnTo>
                  <a:pt x="1853" y="16555"/>
                </a:lnTo>
                <a:lnTo>
                  <a:pt x="0" y="28575"/>
                </a:lnTo>
                <a:lnTo>
                  <a:pt x="1853" y="39040"/>
                </a:lnTo>
                <a:lnTo>
                  <a:pt x="6730" y="48196"/>
                </a:lnTo>
                <a:lnTo>
                  <a:pt x="13608" y="54685"/>
                </a:lnTo>
                <a:lnTo>
                  <a:pt x="21463" y="57150"/>
                </a:lnTo>
                <a:lnTo>
                  <a:pt x="435736" y="57150"/>
                </a:lnTo>
                <a:lnTo>
                  <a:pt x="443591" y="54685"/>
                </a:lnTo>
                <a:lnTo>
                  <a:pt x="450468" y="48196"/>
                </a:lnTo>
                <a:lnTo>
                  <a:pt x="455346" y="39040"/>
                </a:lnTo>
                <a:lnTo>
                  <a:pt x="457200" y="28575"/>
                </a:lnTo>
                <a:lnTo>
                  <a:pt x="455346" y="16555"/>
                </a:lnTo>
                <a:lnTo>
                  <a:pt x="450469" y="7572"/>
                </a:lnTo>
                <a:lnTo>
                  <a:pt x="443591" y="1946"/>
                </a:lnTo>
                <a:lnTo>
                  <a:pt x="435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10925" y="2000250"/>
            <a:ext cx="457200" cy="47625"/>
          </a:xfrm>
          <a:custGeom>
            <a:avLst/>
            <a:gdLst/>
            <a:ahLst/>
            <a:cxnLst/>
            <a:rect l="l" t="t" r="r" b="b"/>
            <a:pathLst>
              <a:path w="457200" h="47625">
                <a:moveTo>
                  <a:pt x="435736" y="0"/>
                </a:moveTo>
                <a:lnTo>
                  <a:pt x="21463" y="0"/>
                </a:lnTo>
                <a:lnTo>
                  <a:pt x="13608" y="1621"/>
                </a:lnTo>
                <a:lnTo>
                  <a:pt x="6731" y="6302"/>
                </a:lnTo>
                <a:lnTo>
                  <a:pt x="1853" y="13769"/>
                </a:lnTo>
                <a:lnTo>
                  <a:pt x="0" y="23749"/>
                </a:lnTo>
                <a:lnTo>
                  <a:pt x="1853" y="32515"/>
                </a:lnTo>
                <a:lnTo>
                  <a:pt x="6730" y="40163"/>
                </a:lnTo>
                <a:lnTo>
                  <a:pt x="13608" y="45573"/>
                </a:lnTo>
                <a:lnTo>
                  <a:pt x="21463" y="47625"/>
                </a:lnTo>
                <a:lnTo>
                  <a:pt x="435736" y="47625"/>
                </a:lnTo>
                <a:lnTo>
                  <a:pt x="443591" y="45573"/>
                </a:lnTo>
                <a:lnTo>
                  <a:pt x="450468" y="40163"/>
                </a:lnTo>
                <a:lnTo>
                  <a:pt x="455346" y="32515"/>
                </a:lnTo>
                <a:lnTo>
                  <a:pt x="457200" y="23749"/>
                </a:lnTo>
                <a:lnTo>
                  <a:pt x="455346" y="13769"/>
                </a:lnTo>
                <a:lnTo>
                  <a:pt x="450469" y="6302"/>
                </a:lnTo>
                <a:lnTo>
                  <a:pt x="443591" y="1621"/>
                </a:lnTo>
                <a:lnTo>
                  <a:pt x="435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29360" y="2912451"/>
            <a:ext cx="1362973" cy="168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21291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latin typeface="Calibri"/>
                <a:cs typeface="Calibri"/>
              </a:rPr>
              <a:t>Reference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8757" y="1121365"/>
            <a:ext cx="10371455" cy="246697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4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75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http://www.seleniumhq.org/docs/03_webdriver.jsp</a:t>
            </a:r>
            <a:endParaRPr sz="2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75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http://www.seleniumhq.org/projects/webdriver/</a:t>
            </a:r>
            <a:endParaRPr sz="2750">
              <a:latin typeface="Calibri"/>
              <a:cs typeface="Calibri"/>
            </a:endParaRPr>
          </a:p>
          <a:p>
            <a:pPr marL="241300" marR="5080" indent="-228600">
              <a:lnSpc>
                <a:spcPts val="3010"/>
              </a:lnSpc>
              <a:spcBef>
                <a:spcPts val="110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75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http://www.seleniumhq.org/docs/01_introducing_selenium.jsp#brief-  </a:t>
            </a:r>
            <a:r>
              <a:rPr sz="275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history-of-the-selenium-project</a:t>
            </a:r>
            <a:endParaRPr sz="2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75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http://www.seleniumhq.org/docs/07_selenium_grid.jsp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5590" y="3119500"/>
            <a:ext cx="379412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Thank</a:t>
            </a:r>
            <a:r>
              <a:rPr spc="-300" dirty="0"/>
              <a:t> </a:t>
            </a:r>
            <a:r>
              <a:rPr spc="-130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7101" y="1709801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5700649" y="485775"/>
                </a:lnTo>
                <a:lnTo>
                  <a:pt x="5732168" y="479401"/>
                </a:lnTo>
                <a:lnTo>
                  <a:pt x="5757926" y="462025"/>
                </a:lnTo>
                <a:lnTo>
                  <a:pt x="5775301" y="436268"/>
                </a:lnTo>
                <a:lnTo>
                  <a:pt x="5781675" y="404749"/>
                </a:lnTo>
                <a:lnTo>
                  <a:pt x="5781675" y="80899"/>
                </a:lnTo>
                <a:lnTo>
                  <a:pt x="5775301" y="49399"/>
                </a:lnTo>
                <a:lnTo>
                  <a:pt x="5757926" y="23685"/>
                </a:lnTo>
                <a:lnTo>
                  <a:pt x="5732168" y="6353"/>
                </a:lnTo>
                <a:lnTo>
                  <a:pt x="570064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7101" y="1709801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5700649" y="0"/>
                </a:lnTo>
                <a:lnTo>
                  <a:pt x="5732168" y="6353"/>
                </a:lnTo>
                <a:lnTo>
                  <a:pt x="5757926" y="23685"/>
                </a:lnTo>
                <a:lnTo>
                  <a:pt x="5775301" y="49399"/>
                </a:lnTo>
                <a:lnTo>
                  <a:pt x="5781675" y="80899"/>
                </a:lnTo>
                <a:lnTo>
                  <a:pt x="5781675" y="404749"/>
                </a:lnTo>
                <a:lnTo>
                  <a:pt x="5775301" y="436268"/>
                </a:lnTo>
                <a:lnTo>
                  <a:pt x="5757926" y="462025"/>
                </a:lnTo>
                <a:lnTo>
                  <a:pt x="5732168" y="479401"/>
                </a:lnTo>
                <a:lnTo>
                  <a:pt x="5700649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101" y="4491101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5702173" y="0"/>
                </a:moveTo>
                <a:lnTo>
                  <a:pt x="79375" y="0"/>
                </a:lnTo>
                <a:lnTo>
                  <a:pt x="48434" y="6223"/>
                </a:lnTo>
                <a:lnTo>
                  <a:pt x="23209" y="23209"/>
                </a:lnTo>
                <a:lnTo>
                  <a:pt x="6223" y="48434"/>
                </a:lnTo>
                <a:lnTo>
                  <a:pt x="0" y="79375"/>
                </a:lnTo>
                <a:lnTo>
                  <a:pt x="0" y="396748"/>
                </a:lnTo>
                <a:lnTo>
                  <a:pt x="6222" y="427708"/>
                </a:lnTo>
                <a:lnTo>
                  <a:pt x="23209" y="452977"/>
                </a:lnTo>
                <a:lnTo>
                  <a:pt x="48434" y="470007"/>
                </a:lnTo>
                <a:lnTo>
                  <a:pt x="79375" y="476250"/>
                </a:lnTo>
                <a:lnTo>
                  <a:pt x="5702173" y="476250"/>
                </a:lnTo>
                <a:lnTo>
                  <a:pt x="5733133" y="470007"/>
                </a:lnTo>
                <a:lnTo>
                  <a:pt x="5758402" y="452977"/>
                </a:lnTo>
                <a:lnTo>
                  <a:pt x="5775432" y="427708"/>
                </a:lnTo>
                <a:lnTo>
                  <a:pt x="5781675" y="396748"/>
                </a:lnTo>
                <a:lnTo>
                  <a:pt x="5781675" y="79375"/>
                </a:lnTo>
                <a:lnTo>
                  <a:pt x="5775432" y="48434"/>
                </a:lnTo>
                <a:lnTo>
                  <a:pt x="5758402" y="23209"/>
                </a:lnTo>
                <a:lnTo>
                  <a:pt x="5733133" y="6223"/>
                </a:lnTo>
                <a:lnTo>
                  <a:pt x="570217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7101" y="4491101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0" y="79375"/>
                </a:moveTo>
                <a:lnTo>
                  <a:pt x="6223" y="48434"/>
                </a:lnTo>
                <a:lnTo>
                  <a:pt x="23209" y="23209"/>
                </a:lnTo>
                <a:lnTo>
                  <a:pt x="48434" y="6222"/>
                </a:lnTo>
                <a:lnTo>
                  <a:pt x="79375" y="0"/>
                </a:lnTo>
                <a:lnTo>
                  <a:pt x="5702173" y="0"/>
                </a:lnTo>
                <a:lnTo>
                  <a:pt x="5733133" y="6223"/>
                </a:lnTo>
                <a:lnTo>
                  <a:pt x="5758402" y="23209"/>
                </a:lnTo>
                <a:lnTo>
                  <a:pt x="5775432" y="48434"/>
                </a:lnTo>
                <a:lnTo>
                  <a:pt x="5781675" y="79375"/>
                </a:lnTo>
                <a:lnTo>
                  <a:pt x="5781675" y="396748"/>
                </a:lnTo>
                <a:lnTo>
                  <a:pt x="5775432" y="427708"/>
                </a:lnTo>
                <a:lnTo>
                  <a:pt x="5758402" y="452977"/>
                </a:lnTo>
                <a:lnTo>
                  <a:pt x="5733133" y="470007"/>
                </a:lnTo>
                <a:lnTo>
                  <a:pt x="5702173" y="476250"/>
                </a:lnTo>
                <a:lnTo>
                  <a:pt x="79375" y="476250"/>
                </a:lnTo>
                <a:lnTo>
                  <a:pt x="48434" y="470007"/>
                </a:lnTo>
                <a:lnTo>
                  <a:pt x="23209" y="452977"/>
                </a:lnTo>
                <a:lnTo>
                  <a:pt x="6222" y="427708"/>
                </a:lnTo>
                <a:lnTo>
                  <a:pt x="0" y="396748"/>
                </a:lnTo>
                <a:lnTo>
                  <a:pt x="0" y="79375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17468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0" dirty="0">
                <a:latin typeface="Calibri"/>
                <a:cs typeface="Calibri"/>
              </a:rPr>
              <a:t>Topic</a:t>
            </a:r>
            <a:r>
              <a:rPr sz="3600" spc="-15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7101" y="3757676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6"/>
                </a:lnTo>
                <a:lnTo>
                  <a:pt x="49399" y="479401"/>
                </a:lnTo>
                <a:lnTo>
                  <a:pt x="80899" y="485775"/>
                </a:lnTo>
                <a:lnTo>
                  <a:pt x="5700649" y="485775"/>
                </a:lnTo>
                <a:lnTo>
                  <a:pt x="5732168" y="479401"/>
                </a:lnTo>
                <a:lnTo>
                  <a:pt x="5757926" y="462026"/>
                </a:lnTo>
                <a:lnTo>
                  <a:pt x="5775301" y="436268"/>
                </a:lnTo>
                <a:lnTo>
                  <a:pt x="5781675" y="404749"/>
                </a:lnTo>
                <a:lnTo>
                  <a:pt x="5781675" y="80899"/>
                </a:lnTo>
                <a:lnTo>
                  <a:pt x="5775301" y="49399"/>
                </a:lnTo>
                <a:lnTo>
                  <a:pt x="5757926" y="23685"/>
                </a:lnTo>
                <a:lnTo>
                  <a:pt x="5732168" y="6353"/>
                </a:lnTo>
                <a:lnTo>
                  <a:pt x="570064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7101" y="3757676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5700649" y="0"/>
                </a:lnTo>
                <a:lnTo>
                  <a:pt x="5732168" y="6353"/>
                </a:lnTo>
                <a:lnTo>
                  <a:pt x="5757926" y="23685"/>
                </a:lnTo>
                <a:lnTo>
                  <a:pt x="5775301" y="49399"/>
                </a:lnTo>
                <a:lnTo>
                  <a:pt x="5781675" y="80899"/>
                </a:lnTo>
                <a:lnTo>
                  <a:pt x="5781675" y="404749"/>
                </a:lnTo>
                <a:lnTo>
                  <a:pt x="5775301" y="436268"/>
                </a:lnTo>
                <a:lnTo>
                  <a:pt x="5757926" y="462025"/>
                </a:lnTo>
                <a:lnTo>
                  <a:pt x="5732168" y="479401"/>
                </a:lnTo>
                <a:lnTo>
                  <a:pt x="5700649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6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67101" y="2424176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5700649" y="485775"/>
                </a:lnTo>
                <a:lnTo>
                  <a:pt x="5732168" y="479401"/>
                </a:lnTo>
                <a:lnTo>
                  <a:pt x="5757926" y="462025"/>
                </a:lnTo>
                <a:lnTo>
                  <a:pt x="5775301" y="436268"/>
                </a:lnTo>
                <a:lnTo>
                  <a:pt x="5781675" y="404749"/>
                </a:lnTo>
                <a:lnTo>
                  <a:pt x="5781675" y="80899"/>
                </a:lnTo>
                <a:lnTo>
                  <a:pt x="5775301" y="49399"/>
                </a:lnTo>
                <a:lnTo>
                  <a:pt x="5757926" y="23685"/>
                </a:lnTo>
                <a:lnTo>
                  <a:pt x="5732168" y="6353"/>
                </a:lnTo>
                <a:lnTo>
                  <a:pt x="570064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7101" y="2424176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5700649" y="0"/>
                </a:lnTo>
                <a:lnTo>
                  <a:pt x="5732168" y="6353"/>
                </a:lnTo>
                <a:lnTo>
                  <a:pt x="5757926" y="23685"/>
                </a:lnTo>
                <a:lnTo>
                  <a:pt x="5775301" y="49399"/>
                </a:lnTo>
                <a:lnTo>
                  <a:pt x="5781675" y="80899"/>
                </a:lnTo>
                <a:lnTo>
                  <a:pt x="5781675" y="404749"/>
                </a:lnTo>
                <a:lnTo>
                  <a:pt x="5775301" y="436268"/>
                </a:lnTo>
                <a:lnTo>
                  <a:pt x="5757926" y="462025"/>
                </a:lnTo>
                <a:lnTo>
                  <a:pt x="5732168" y="479401"/>
                </a:lnTo>
                <a:lnTo>
                  <a:pt x="5700649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67101" y="3109976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5702173" y="0"/>
                </a:moveTo>
                <a:lnTo>
                  <a:pt x="79375" y="0"/>
                </a:lnTo>
                <a:lnTo>
                  <a:pt x="48434" y="6223"/>
                </a:lnTo>
                <a:lnTo>
                  <a:pt x="23209" y="23209"/>
                </a:lnTo>
                <a:lnTo>
                  <a:pt x="6223" y="48434"/>
                </a:lnTo>
                <a:lnTo>
                  <a:pt x="0" y="79375"/>
                </a:lnTo>
                <a:lnTo>
                  <a:pt x="0" y="396748"/>
                </a:lnTo>
                <a:lnTo>
                  <a:pt x="6222" y="427708"/>
                </a:lnTo>
                <a:lnTo>
                  <a:pt x="23209" y="452977"/>
                </a:lnTo>
                <a:lnTo>
                  <a:pt x="48434" y="470007"/>
                </a:lnTo>
                <a:lnTo>
                  <a:pt x="79375" y="476250"/>
                </a:lnTo>
                <a:lnTo>
                  <a:pt x="5702173" y="476250"/>
                </a:lnTo>
                <a:lnTo>
                  <a:pt x="5733133" y="470007"/>
                </a:lnTo>
                <a:lnTo>
                  <a:pt x="5758402" y="452977"/>
                </a:lnTo>
                <a:lnTo>
                  <a:pt x="5775432" y="427708"/>
                </a:lnTo>
                <a:lnTo>
                  <a:pt x="5781675" y="396748"/>
                </a:lnTo>
                <a:lnTo>
                  <a:pt x="5781675" y="79375"/>
                </a:lnTo>
                <a:lnTo>
                  <a:pt x="5775432" y="48434"/>
                </a:lnTo>
                <a:lnTo>
                  <a:pt x="5758402" y="23209"/>
                </a:lnTo>
                <a:lnTo>
                  <a:pt x="5733133" y="6223"/>
                </a:lnTo>
                <a:lnTo>
                  <a:pt x="570217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7101" y="3109976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0" y="79375"/>
                </a:moveTo>
                <a:lnTo>
                  <a:pt x="6223" y="48434"/>
                </a:lnTo>
                <a:lnTo>
                  <a:pt x="23209" y="23209"/>
                </a:lnTo>
                <a:lnTo>
                  <a:pt x="48434" y="6223"/>
                </a:lnTo>
                <a:lnTo>
                  <a:pt x="79375" y="0"/>
                </a:lnTo>
                <a:lnTo>
                  <a:pt x="5702173" y="0"/>
                </a:lnTo>
                <a:lnTo>
                  <a:pt x="5733133" y="6223"/>
                </a:lnTo>
                <a:lnTo>
                  <a:pt x="5758402" y="23209"/>
                </a:lnTo>
                <a:lnTo>
                  <a:pt x="5775432" y="48434"/>
                </a:lnTo>
                <a:lnTo>
                  <a:pt x="5781675" y="79375"/>
                </a:lnTo>
                <a:lnTo>
                  <a:pt x="5781675" y="396748"/>
                </a:lnTo>
                <a:lnTo>
                  <a:pt x="5775432" y="427708"/>
                </a:lnTo>
                <a:lnTo>
                  <a:pt x="5758402" y="452977"/>
                </a:lnTo>
                <a:lnTo>
                  <a:pt x="5733133" y="470007"/>
                </a:lnTo>
                <a:lnTo>
                  <a:pt x="5702173" y="476250"/>
                </a:lnTo>
                <a:lnTo>
                  <a:pt x="79375" y="476250"/>
                </a:lnTo>
                <a:lnTo>
                  <a:pt x="48434" y="470007"/>
                </a:lnTo>
                <a:lnTo>
                  <a:pt x="23209" y="452977"/>
                </a:lnTo>
                <a:lnTo>
                  <a:pt x="6222" y="427708"/>
                </a:lnTo>
                <a:lnTo>
                  <a:pt x="0" y="396748"/>
                </a:lnTo>
                <a:lnTo>
                  <a:pt x="0" y="79375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60141" y="1769173"/>
            <a:ext cx="3274060" cy="311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333E50"/>
                </a:solidFill>
                <a:latin typeface="Calibri"/>
                <a:cs typeface="Calibri"/>
              </a:rPr>
              <a:t>Introduction </a:t>
            </a:r>
            <a:r>
              <a:rPr sz="2000" b="1" spc="-80" dirty="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sz="2000" b="1" spc="15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2000" b="1" spc="-25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333E50"/>
                </a:solidFill>
                <a:latin typeface="Calibri"/>
                <a:cs typeface="Calibri"/>
              </a:rPr>
              <a:t>Suite</a:t>
            </a:r>
            <a:endParaRPr sz="2000">
              <a:latin typeface="Calibri"/>
              <a:cs typeface="Calibri"/>
            </a:endParaRPr>
          </a:p>
          <a:p>
            <a:pPr marL="12700" marR="54610">
              <a:lnSpc>
                <a:spcPct val="222700"/>
              </a:lnSpc>
              <a:spcBef>
                <a:spcPts val="280"/>
              </a:spcBef>
            </a:pPr>
            <a:r>
              <a:rPr sz="2000" b="1" spc="15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2000" b="1" spc="-1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333E50"/>
                </a:solidFill>
                <a:latin typeface="Calibri"/>
                <a:cs typeface="Calibri"/>
              </a:rPr>
              <a:t>Remote</a:t>
            </a:r>
            <a:r>
              <a:rPr sz="2000" b="1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333E50"/>
                </a:solidFill>
                <a:latin typeface="Calibri"/>
                <a:cs typeface="Calibri"/>
              </a:rPr>
              <a:t>Control</a:t>
            </a:r>
            <a:r>
              <a:rPr sz="2000" b="1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33E50"/>
                </a:solidFill>
                <a:latin typeface="Calibri"/>
                <a:cs typeface="Calibri"/>
              </a:rPr>
              <a:t>(RC)  </a:t>
            </a:r>
            <a:r>
              <a:rPr sz="2000" b="1" spc="5" dirty="0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endParaRPr sz="2000">
              <a:latin typeface="Calibri"/>
              <a:cs typeface="Calibri"/>
            </a:endParaRPr>
          </a:p>
          <a:p>
            <a:pPr marL="12700" marR="1751964">
              <a:lnSpc>
                <a:spcPts val="5730"/>
              </a:lnSpc>
              <a:spcBef>
                <a:spcPts val="175"/>
              </a:spcBef>
            </a:pPr>
            <a:r>
              <a:rPr sz="2000" b="1" spc="15" dirty="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sz="2000" b="1" dirty="0">
                <a:solidFill>
                  <a:srgbClr val="333E50"/>
                </a:solidFill>
                <a:latin typeface="Calibri"/>
                <a:cs typeface="Calibri"/>
              </a:rPr>
              <a:t>IDE  </a:t>
            </a:r>
            <a:r>
              <a:rPr sz="2000" b="1" spc="15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2000" b="1" spc="-2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333E50"/>
                </a:solidFill>
                <a:latin typeface="Calibri"/>
                <a:cs typeface="Calibri"/>
              </a:rPr>
              <a:t>Grid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7101" y="1709801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5700649" y="485775"/>
                </a:lnTo>
                <a:lnTo>
                  <a:pt x="5732168" y="479401"/>
                </a:lnTo>
                <a:lnTo>
                  <a:pt x="5757926" y="462025"/>
                </a:lnTo>
                <a:lnTo>
                  <a:pt x="5775301" y="436268"/>
                </a:lnTo>
                <a:lnTo>
                  <a:pt x="5781675" y="404749"/>
                </a:lnTo>
                <a:lnTo>
                  <a:pt x="5781675" y="80899"/>
                </a:lnTo>
                <a:lnTo>
                  <a:pt x="5775301" y="49399"/>
                </a:lnTo>
                <a:lnTo>
                  <a:pt x="5757926" y="23685"/>
                </a:lnTo>
                <a:lnTo>
                  <a:pt x="5732168" y="6353"/>
                </a:lnTo>
                <a:lnTo>
                  <a:pt x="570064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7101" y="1709801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5700649" y="0"/>
                </a:lnTo>
                <a:lnTo>
                  <a:pt x="5732168" y="6353"/>
                </a:lnTo>
                <a:lnTo>
                  <a:pt x="5757926" y="23685"/>
                </a:lnTo>
                <a:lnTo>
                  <a:pt x="5775301" y="49399"/>
                </a:lnTo>
                <a:lnTo>
                  <a:pt x="5781675" y="80899"/>
                </a:lnTo>
                <a:lnTo>
                  <a:pt x="5781675" y="404749"/>
                </a:lnTo>
                <a:lnTo>
                  <a:pt x="5775301" y="436268"/>
                </a:lnTo>
                <a:lnTo>
                  <a:pt x="5757926" y="462025"/>
                </a:lnTo>
                <a:lnTo>
                  <a:pt x="5732168" y="479401"/>
                </a:lnTo>
                <a:lnTo>
                  <a:pt x="5700649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2275" y="4486275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5702300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5702300" y="476250"/>
                </a:lnTo>
                <a:lnTo>
                  <a:pt x="5733186" y="470009"/>
                </a:lnTo>
                <a:lnTo>
                  <a:pt x="5758418" y="452993"/>
                </a:lnTo>
                <a:lnTo>
                  <a:pt x="5775434" y="427761"/>
                </a:lnTo>
                <a:lnTo>
                  <a:pt x="5781675" y="396875"/>
                </a:lnTo>
                <a:lnTo>
                  <a:pt x="5781675" y="79375"/>
                </a:lnTo>
                <a:lnTo>
                  <a:pt x="5775434" y="48488"/>
                </a:lnTo>
                <a:lnTo>
                  <a:pt x="5758418" y="23256"/>
                </a:lnTo>
                <a:lnTo>
                  <a:pt x="5733186" y="6240"/>
                </a:lnTo>
                <a:lnTo>
                  <a:pt x="5702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17468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0" dirty="0">
                <a:latin typeface="Calibri"/>
                <a:cs typeface="Calibri"/>
              </a:rPr>
              <a:t>Topic</a:t>
            </a:r>
            <a:r>
              <a:rPr sz="3600" spc="-15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2275" y="3781425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5702300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5702300" y="476250"/>
                </a:lnTo>
                <a:lnTo>
                  <a:pt x="5733186" y="470009"/>
                </a:lnTo>
                <a:lnTo>
                  <a:pt x="5758418" y="452993"/>
                </a:lnTo>
                <a:lnTo>
                  <a:pt x="5775434" y="427761"/>
                </a:lnTo>
                <a:lnTo>
                  <a:pt x="5781675" y="396875"/>
                </a:lnTo>
                <a:lnTo>
                  <a:pt x="5781675" y="79375"/>
                </a:lnTo>
                <a:lnTo>
                  <a:pt x="5775434" y="48488"/>
                </a:lnTo>
                <a:lnTo>
                  <a:pt x="5758418" y="23256"/>
                </a:lnTo>
                <a:lnTo>
                  <a:pt x="5733186" y="6240"/>
                </a:lnTo>
                <a:lnTo>
                  <a:pt x="5702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2275" y="2419350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1025" y="0"/>
                </a:lnTo>
                <a:lnTo>
                  <a:pt x="49452" y="6355"/>
                </a:lnTo>
                <a:lnTo>
                  <a:pt x="23701" y="23701"/>
                </a:lnTo>
                <a:lnTo>
                  <a:pt x="6355" y="49452"/>
                </a:lnTo>
                <a:lnTo>
                  <a:pt x="0" y="81025"/>
                </a:lnTo>
                <a:lnTo>
                  <a:pt x="0" y="404749"/>
                </a:lnTo>
                <a:lnTo>
                  <a:pt x="6355" y="436322"/>
                </a:lnTo>
                <a:lnTo>
                  <a:pt x="23701" y="462073"/>
                </a:lnTo>
                <a:lnTo>
                  <a:pt x="49452" y="479419"/>
                </a:lnTo>
                <a:lnTo>
                  <a:pt x="81025" y="485775"/>
                </a:lnTo>
                <a:lnTo>
                  <a:pt x="5700649" y="485775"/>
                </a:lnTo>
                <a:lnTo>
                  <a:pt x="5732222" y="479419"/>
                </a:lnTo>
                <a:lnTo>
                  <a:pt x="5757973" y="462073"/>
                </a:lnTo>
                <a:lnTo>
                  <a:pt x="5775319" y="436322"/>
                </a:lnTo>
                <a:lnTo>
                  <a:pt x="5781675" y="404749"/>
                </a:lnTo>
                <a:lnTo>
                  <a:pt x="5781675" y="81025"/>
                </a:lnTo>
                <a:lnTo>
                  <a:pt x="5775319" y="49452"/>
                </a:lnTo>
                <a:lnTo>
                  <a:pt x="5757973" y="23701"/>
                </a:lnTo>
                <a:lnTo>
                  <a:pt x="5732222" y="6355"/>
                </a:lnTo>
                <a:lnTo>
                  <a:pt x="57006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2275" y="3076575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5702300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5702300" y="476250"/>
                </a:lnTo>
                <a:lnTo>
                  <a:pt x="5733186" y="470009"/>
                </a:lnTo>
                <a:lnTo>
                  <a:pt x="5758418" y="452993"/>
                </a:lnTo>
                <a:lnTo>
                  <a:pt x="5775434" y="427761"/>
                </a:lnTo>
                <a:lnTo>
                  <a:pt x="5781675" y="396875"/>
                </a:lnTo>
                <a:lnTo>
                  <a:pt x="5781675" y="79375"/>
                </a:lnTo>
                <a:lnTo>
                  <a:pt x="5775434" y="48488"/>
                </a:lnTo>
                <a:lnTo>
                  <a:pt x="5758418" y="23256"/>
                </a:lnTo>
                <a:lnTo>
                  <a:pt x="5733186" y="6240"/>
                </a:lnTo>
                <a:lnTo>
                  <a:pt x="5702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60141" y="1769173"/>
            <a:ext cx="3274060" cy="311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333E50"/>
                </a:solidFill>
                <a:latin typeface="Calibri"/>
                <a:cs typeface="Calibri"/>
              </a:rPr>
              <a:t>Introduction </a:t>
            </a:r>
            <a:r>
              <a:rPr sz="2000" b="1" spc="-80" dirty="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sz="2000" b="1" spc="15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2000" b="1" spc="-25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333E50"/>
                </a:solidFill>
                <a:latin typeface="Calibri"/>
                <a:cs typeface="Calibri"/>
              </a:rPr>
              <a:t>Suite</a:t>
            </a:r>
            <a:endParaRPr sz="2000">
              <a:latin typeface="Calibri"/>
              <a:cs typeface="Calibri"/>
            </a:endParaRPr>
          </a:p>
          <a:p>
            <a:pPr marL="12700" marR="1877695">
              <a:lnSpc>
                <a:spcPct val="222500"/>
              </a:lnSpc>
              <a:spcBef>
                <a:spcPts val="284"/>
              </a:spcBef>
            </a:pPr>
            <a:r>
              <a:rPr sz="2000" spc="-10" dirty="0">
                <a:solidFill>
                  <a:srgbClr val="AEABAB"/>
                </a:solidFill>
                <a:latin typeface="Calibri"/>
                <a:cs typeface="Calibri"/>
              </a:rPr>
              <a:t>Selenium </a:t>
            </a:r>
            <a:r>
              <a:rPr sz="2000" spc="20" dirty="0">
                <a:solidFill>
                  <a:srgbClr val="AEABAB"/>
                </a:solidFill>
                <a:latin typeface="Calibri"/>
                <a:cs typeface="Calibri"/>
              </a:rPr>
              <a:t>RC  </a:t>
            </a:r>
            <a:r>
              <a:rPr sz="2000" spc="-25" dirty="0">
                <a:solidFill>
                  <a:srgbClr val="AEABAB"/>
                </a:solidFill>
                <a:latin typeface="Calibri"/>
                <a:cs typeface="Calibri"/>
              </a:rPr>
              <a:t>Web </a:t>
            </a:r>
            <a:r>
              <a:rPr sz="2000" spc="-5" dirty="0">
                <a:solidFill>
                  <a:srgbClr val="AEABAB"/>
                </a:solidFill>
                <a:latin typeface="Calibri"/>
                <a:cs typeface="Calibri"/>
              </a:rPr>
              <a:t>Driver  </a:t>
            </a:r>
            <a:r>
              <a:rPr sz="2000" spc="-10" dirty="0">
                <a:solidFill>
                  <a:srgbClr val="AEABAB"/>
                </a:solidFill>
                <a:latin typeface="Calibri"/>
                <a:cs typeface="Calibri"/>
              </a:rPr>
              <a:t>Selenium</a:t>
            </a:r>
            <a:r>
              <a:rPr sz="2000" spc="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EABAB"/>
                </a:solidFill>
                <a:latin typeface="Calibri"/>
                <a:cs typeface="Calibri"/>
              </a:rPr>
              <a:t>IDE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AEABAB"/>
                </a:solidFill>
                <a:latin typeface="Calibri"/>
                <a:cs typeface="Calibri"/>
              </a:rPr>
              <a:t>Selenium</a:t>
            </a:r>
            <a:r>
              <a:rPr sz="2000" spc="9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EABAB"/>
                </a:solidFill>
                <a:latin typeface="Calibri"/>
                <a:cs typeface="Calibri"/>
              </a:rPr>
              <a:t>Grid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64820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alibri"/>
                <a:cs typeface="Calibri"/>
              </a:rPr>
              <a:t>Introduction </a:t>
            </a:r>
            <a:r>
              <a:rPr sz="3600" spc="-140" dirty="0">
                <a:latin typeface="Calibri"/>
                <a:cs typeface="Calibri"/>
              </a:rPr>
              <a:t>To </a:t>
            </a:r>
            <a:r>
              <a:rPr sz="3600" spc="5" dirty="0">
                <a:latin typeface="Calibri"/>
                <a:cs typeface="Calibri"/>
              </a:rPr>
              <a:t>Selenium </a:t>
            </a:r>
            <a:r>
              <a:rPr sz="3600" dirty="0">
                <a:latin typeface="Calibri"/>
                <a:cs typeface="Calibri"/>
              </a:rPr>
              <a:t>Suite</a:t>
            </a:r>
            <a:r>
              <a:rPr sz="3600" spc="-17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(1)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0987" y="1027317"/>
            <a:ext cx="10974070" cy="144716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65"/>
              </a:spcBef>
            </a:pPr>
            <a:r>
              <a:rPr sz="2150" b="1" spc="15" dirty="0">
                <a:solidFill>
                  <a:srgbClr val="333E50"/>
                </a:solidFill>
                <a:latin typeface="Calibri"/>
                <a:cs typeface="Calibri"/>
              </a:rPr>
              <a:t>Introduction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2150" b="1" spc="-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endParaRPr sz="2150">
              <a:latin typeface="Calibri"/>
              <a:cs typeface="Calibri"/>
            </a:endParaRPr>
          </a:p>
          <a:p>
            <a:pPr marL="241300" marR="5080" indent="-228600">
              <a:lnSpc>
                <a:spcPts val="195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1800" spc="-1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automates</a:t>
            </a:r>
            <a:r>
              <a:rPr sz="1800" spc="-1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user</a:t>
            </a:r>
            <a:r>
              <a:rPr sz="1800" spc="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interaction</a:t>
            </a:r>
            <a:r>
              <a:rPr sz="1800" spc="-1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browsers.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This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capability</a:t>
            </a:r>
            <a:r>
              <a:rPr sz="1800" spc="-1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1800" spc="-11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tool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used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sz="1800" spc="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sz="1800" spc="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automation  of HTML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based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web</a:t>
            </a:r>
            <a:r>
              <a:rPr sz="1800" spc="-1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applications.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1800" spc="-1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open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Source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hence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no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additional</a:t>
            </a:r>
            <a:r>
              <a:rPr sz="1800" spc="-1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licensingcost</a:t>
            </a:r>
            <a:r>
              <a:rPr sz="1800" spc="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incurred to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project.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76312" y="2786126"/>
            <a:ext cx="905510" cy="942975"/>
          </a:xfrm>
          <a:custGeom>
            <a:avLst/>
            <a:gdLst/>
            <a:ahLst/>
            <a:cxnLst/>
            <a:rect l="l" t="t" r="r" b="b"/>
            <a:pathLst>
              <a:path w="905510" h="942975">
                <a:moveTo>
                  <a:pt x="0" y="0"/>
                </a:moveTo>
                <a:lnTo>
                  <a:pt x="0" y="490474"/>
                </a:lnTo>
                <a:lnTo>
                  <a:pt x="452437" y="942975"/>
                </a:lnTo>
                <a:lnTo>
                  <a:pt x="904938" y="490474"/>
                </a:lnTo>
                <a:lnTo>
                  <a:pt x="904938" y="452374"/>
                </a:lnTo>
                <a:lnTo>
                  <a:pt x="452437" y="452374"/>
                </a:lnTo>
                <a:lnTo>
                  <a:pt x="0" y="0"/>
                </a:lnTo>
                <a:close/>
              </a:path>
              <a:path w="905510" h="942975">
                <a:moveTo>
                  <a:pt x="904938" y="0"/>
                </a:moveTo>
                <a:lnTo>
                  <a:pt x="452437" y="452374"/>
                </a:lnTo>
                <a:lnTo>
                  <a:pt x="904938" y="452374"/>
                </a:lnTo>
                <a:lnTo>
                  <a:pt x="90493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76312" y="2786126"/>
            <a:ext cx="905510" cy="942975"/>
          </a:xfrm>
          <a:custGeom>
            <a:avLst/>
            <a:gdLst/>
            <a:ahLst/>
            <a:cxnLst/>
            <a:rect l="l" t="t" r="r" b="b"/>
            <a:pathLst>
              <a:path w="905510" h="942975">
                <a:moveTo>
                  <a:pt x="904938" y="0"/>
                </a:moveTo>
                <a:lnTo>
                  <a:pt x="904938" y="490474"/>
                </a:lnTo>
                <a:lnTo>
                  <a:pt x="452437" y="942975"/>
                </a:lnTo>
                <a:lnTo>
                  <a:pt x="0" y="490474"/>
                </a:lnTo>
                <a:lnTo>
                  <a:pt x="0" y="0"/>
                </a:lnTo>
                <a:lnTo>
                  <a:pt x="452437" y="452374"/>
                </a:lnTo>
                <a:lnTo>
                  <a:pt x="904938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089660" y="3252723"/>
            <a:ext cx="66675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14473" y="2643251"/>
            <a:ext cx="8630285" cy="904875"/>
          </a:xfrm>
          <a:custGeom>
            <a:avLst/>
            <a:gdLst/>
            <a:ahLst/>
            <a:cxnLst/>
            <a:rect l="l" t="t" r="r" b="b"/>
            <a:pathLst>
              <a:path w="8630285" h="904875">
                <a:moveTo>
                  <a:pt x="8629777" y="150749"/>
                </a:moveTo>
                <a:lnTo>
                  <a:pt x="8629777" y="753999"/>
                </a:lnTo>
                <a:lnTo>
                  <a:pt x="8622083" y="801681"/>
                </a:lnTo>
                <a:lnTo>
                  <a:pt x="8600662" y="843098"/>
                </a:lnTo>
                <a:lnTo>
                  <a:pt x="8568000" y="875760"/>
                </a:lnTo>
                <a:lnTo>
                  <a:pt x="8526583" y="897181"/>
                </a:lnTo>
                <a:lnTo>
                  <a:pt x="8478901" y="904875"/>
                </a:lnTo>
                <a:lnTo>
                  <a:pt x="0" y="904875"/>
                </a:lnTo>
                <a:lnTo>
                  <a:pt x="0" y="0"/>
                </a:lnTo>
                <a:lnTo>
                  <a:pt x="8478901" y="0"/>
                </a:lnTo>
                <a:lnTo>
                  <a:pt x="8526583" y="7679"/>
                </a:lnTo>
                <a:lnTo>
                  <a:pt x="8568000" y="29069"/>
                </a:lnTo>
                <a:lnTo>
                  <a:pt x="8600662" y="61694"/>
                </a:lnTo>
                <a:lnTo>
                  <a:pt x="8622083" y="103079"/>
                </a:lnTo>
                <a:lnTo>
                  <a:pt x="8629777" y="150749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097151" y="2705989"/>
            <a:ext cx="829944" cy="7124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15"/>
              </a:spcBef>
              <a:buChar char="•"/>
              <a:tabLst>
                <a:tab pos="127635" algn="l"/>
              </a:tabLst>
            </a:pPr>
            <a:r>
              <a:rPr sz="1400" spc="25" dirty="0">
                <a:latin typeface="Calibri"/>
                <a:cs typeface="Calibri"/>
              </a:rPr>
              <a:t>W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ndo</a:t>
            </a:r>
            <a:r>
              <a:rPr sz="1400" spc="45" dirty="0">
                <a:latin typeface="Calibri"/>
                <a:cs typeface="Calibri"/>
              </a:rPr>
              <a:t>w</a:t>
            </a:r>
            <a:r>
              <a:rPr sz="1400" spc="5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25"/>
              </a:spcBef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Linux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20"/>
              </a:spcBef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Mac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76312" y="3709923"/>
            <a:ext cx="867410" cy="933450"/>
          </a:xfrm>
          <a:custGeom>
            <a:avLst/>
            <a:gdLst/>
            <a:ahLst/>
            <a:cxnLst/>
            <a:rect l="l" t="t" r="r" b="b"/>
            <a:pathLst>
              <a:path w="867410" h="933450">
                <a:moveTo>
                  <a:pt x="0" y="0"/>
                </a:moveTo>
                <a:lnTo>
                  <a:pt x="0" y="500125"/>
                </a:lnTo>
                <a:lnTo>
                  <a:pt x="433387" y="933450"/>
                </a:lnTo>
                <a:lnTo>
                  <a:pt x="866838" y="500125"/>
                </a:lnTo>
                <a:lnTo>
                  <a:pt x="866838" y="433450"/>
                </a:lnTo>
                <a:lnTo>
                  <a:pt x="433387" y="433450"/>
                </a:lnTo>
                <a:lnTo>
                  <a:pt x="0" y="0"/>
                </a:lnTo>
                <a:close/>
              </a:path>
              <a:path w="867410" h="933450">
                <a:moveTo>
                  <a:pt x="866838" y="0"/>
                </a:moveTo>
                <a:lnTo>
                  <a:pt x="433387" y="433450"/>
                </a:lnTo>
                <a:lnTo>
                  <a:pt x="866838" y="433450"/>
                </a:lnTo>
                <a:lnTo>
                  <a:pt x="86683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76312" y="3709923"/>
            <a:ext cx="867410" cy="933450"/>
          </a:xfrm>
          <a:custGeom>
            <a:avLst/>
            <a:gdLst/>
            <a:ahLst/>
            <a:cxnLst/>
            <a:rect l="l" t="t" r="r" b="b"/>
            <a:pathLst>
              <a:path w="867410" h="933450">
                <a:moveTo>
                  <a:pt x="866838" y="0"/>
                </a:moveTo>
                <a:lnTo>
                  <a:pt x="866838" y="500125"/>
                </a:lnTo>
                <a:lnTo>
                  <a:pt x="433387" y="933450"/>
                </a:lnTo>
                <a:lnTo>
                  <a:pt x="0" y="500125"/>
                </a:lnTo>
                <a:lnTo>
                  <a:pt x="0" y="0"/>
                </a:lnTo>
                <a:lnTo>
                  <a:pt x="433387" y="433450"/>
                </a:lnTo>
                <a:lnTo>
                  <a:pt x="866838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42035" y="4169664"/>
            <a:ext cx="71501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Browsers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14601" y="3586226"/>
            <a:ext cx="8020050" cy="828675"/>
          </a:xfrm>
          <a:custGeom>
            <a:avLst/>
            <a:gdLst/>
            <a:ahLst/>
            <a:cxnLst/>
            <a:rect l="l" t="t" r="r" b="b"/>
            <a:pathLst>
              <a:path w="8020050" h="828675">
                <a:moveTo>
                  <a:pt x="8020050" y="138049"/>
                </a:moveTo>
                <a:lnTo>
                  <a:pt x="8020050" y="690499"/>
                </a:lnTo>
                <a:lnTo>
                  <a:pt x="8013007" y="734178"/>
                </a:lnTo>
                <a:lnTo>
                  <a:pt x="7993394" y="772110"/>
                </a:lnTo>
                <a:lnTo>
                  <a:pt x="7963485" y="802019"/>
                </a:lnTo>
                <a:lnTo>
                  <a:pt x="7925553" y="821632"/>
                </a:lnTo>
                <a:lnTo>
                  <a:pt x="7881874" y="828675"/>
                </a:lnTo>
                <a:lnTo>
                  <a:pt x="0" y="828675"/>
                </a:lnTo>
                <a:lnTo>
                  <a:pt x="0" y="0"/>
                </a:lnTo>
                <a:lnTo>
                  <a:pt x="7881874" y="0"/>
                </a:lnTo>
                <a:lnTo>
                  <a:pt x="7925553" y="7029"/>
                </a:lnTo>
                <a:lnTo>
                  <a:pt x="7963485" y="26611"/>
                </a:lnTo>
                <a:lnTo>
                  <a:pt x="7993394" y="56482"/>
                </a:lnTo>
                <a:lnTo>
                  <a:pt x="8013007" y="94382"/>
                </a:lnTo>
                <a:lnTo>
                  <a:pt x="8020050" y="138049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099945" y="3612959"/>
            <a:ext cx="1374140" cy="7124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15"/>
              </a:spcBef>
              <a:buChar char="•"/>
              <a:tabLst>
                <a:tab pos="127635" algn="l"/>
              </a:tabLst>
            </a:pPr>
            <a:r>
              <a:rPr sz="1400" spc="5" dirty="0">
                <a:latin typeface="Calibri"/>
                <a:cs typeface="Calibri"/>
              </a:rPr>
              <a:t>Firefox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20"/>
              </a:spcBef>
              <a:buChar char="•"/>
              <a:tabLst>
                <a:tab pos="127635" algn="l"/>
              </a:tabLst>
            </a:pPr>
            <a:r>
              <a:rPr sz="1400" spc="10" dirty="0">
                <a:latin typeface="Calibri"/>
                <a:cs typeface="Calibri"/>
              </a:rPr>
              <a:t>Internet</a:t>
            </a:r>
            <a:r>
              <a:rPr sz="1400" spc="-1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Explorer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25"/>
              </a:spcBef>
              <a:buChar char="•"/>
              <a:tabLst>
                <a:tab pos="127635" algn="l"/>
              </a:tabLst>
            </a:pPr>
            <a:r>
              <a:rPr sz="1400" spc="15" dirty="0">
                <a:latin typeface="Calibri"/>
                <a:cs typeface="Calibri"/>
              </a:rPr>
              <a:t>Safari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76312" y="4672076"/>
            <a:ext cx="867410" cy="942975"/>
          </a:xfrm>
          <a:custGeom>
            <a:avLst/>
            <a:gdLst/>
            <a:ahLst/>
            <a:cxnLst/>
            <a:rect l="l" t="t" r="r" b="b"/>
            <a:pathLst>
              <a:path w="867410" h="942975">
                <a:moveTo>
                  <a:pt x="0" y="0"/>
                </a:moveTo>
                <a:lnTo>
                  <a:pt x="0" y="509524"/>
                </a:lnTo>
                <a:lnTo>
                  <a:pt x="433387" y="942911"/>
                </a:lnTo>
                <a:lnTo>
                  <a:pt x="866838" y="509524"/>
                </a:lnTo>
                <a:lnTo>
                  <a:pt x="866838" y="433324"/>
                </a:lnTo>
                <a:lnTo>
                  <a:pt x="433387" y="433324"/>
                </a:lnTo>
                <a:lnTo>
                  <a:pt x="0" y="0"/>
                </a:lnTo>
                <a:close/>
              </a:path>
              <a:path w="867410" h="942975">
                <a:moveTo>
                  <a:pt x="866838" y="0"/>
                </a:moveTo>
                <a:lnTo>
                  <a:pt x="433387" y="433324"/>
                </a:lnTo>
                <a:lnTo>
                  <a:pt x="866838" y="433324"/>
                </a:lnTo>
                <a:lnTo>
                  <a:pt x="86683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76312" y="4672076"/>
            <a:ext cx="867410" cy="942975"/>
          </a:xfrm>
          <a:custGeom>
            <a:avLst/>
            <a:gdLst/>
            <a:ahLst/>
            <a:cxnLst/>
            <a:rect l="l" t="t" r="r" b="b"/>
            <a:pathLst>
              <a:path w="867410" h="942975">
                <a:moveTo>
                  <a:pt x="866838" y="0"/>
                </a:moveTo>
                <a:lnTo>
                  <a:pt x="866838" y="509524"/>
                </a:lnTo>
                <a:lnTo>
                  <a:pt x="433387" y="942911"/>
                </a:lnTo>
                <a:lnTo>
                  <a:pt x="0" y="509524"/>
                </a:lnTo>
                <a:lnTo>
                  <a:pt x="0" y="0"/>
                </a:lnTo>
                <a:lnTo>
                  <a:pt x="433387" y="433324"/>
                </a:lnTo>
                <a:lnTo>
                  <a:pt x="866838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85519" y="5038407"/>
            <a:ext cx="8420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5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spc="3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14473" y="4529201"/>
            <a:ext cx="9344660" cy="933450"/>
          </a:xfrm>
          <a:custGeom>
            <a:avLst/>
            <a:gdLst/>
            <a:ahLst/>
            <a:cxnLst/>
            <a:rect l="l" t="t" r="r" b="b"/>
            <a:pathLst>
              <a:path w="9344660" h="933450">
                <a:moveTo>
                  <a:pt x="9344152" y="155575"/>
                </a:moveTo>
                <a:lnTo>
                  <a:pt x="9344152" y="777748"/>
                </a:lnTo>
                <a:lnTo>
                  <a:pt x="9336212" y="826956"/>
                </a:lnTo>
                <a:lnTo>
                  <a:pt x="9314106" y="869698"/>
                </a:lnTo>
                <a:lnTo>
                  <a:pt x="9280400" y="903404"/>
                </a:lnTo>
                <a:lnTo>
                  <a:pt x="9237658" y="925510"/>
                </a:lnTo>
                <a:lnTo>
                  <a:pt x="9188450" y="933450"/>
                </a:lnTo>
                <a:lnTo>
                  <a:pt x="0" y="933450"/>
                </a:lnTo>
                <a:lnTo>
                  <a:pt x="0" y="0"/>
                </a:lnTo>
                <a:lnTo>
                  <a:pt x="9188450" y="0"/>
                </a:lnTo>
                <a:lnTo>
                  <a:pt x="9237658" y="7925"/>
                </a:lnTo>
                <a:lnTo>
                  <a:pt x="9280400" y="30000"/>
                </a:lnTo>
                <a:lnTo>
                  <a:pt x="9314106" y="63669"/>
                </a:lnTo>
                <a:lnTo>
                  <a:pt x="9336212" y="106379"/>
                </a:lnTo>
                <a:lnTo>
                  <a:pt x="9344152" y="155575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094864" y="4497514"/>
            <a:ext cx="989965" cy="94106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15"/>
              </a:spcBef>
              <a:buChar char="•"/>
              <a:tabLst>
                <a:tab pos="127635" algn="l"/>
              </a:tabLst>
            </a:pPr>
            <a:r>
              <a:rPr sz="1400" spc="-5" dirty="0">
                <a:latin typeface="Calibri"/>
                <a:cs typeface="Calibri"/>
              </a:rPr>
              <a:t>C#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20"/>
              </a:spcBef>
              <a:buChar char="•"/>
              <a:tabLst>
                <a:tab pos="127635" algn="l"/>
              </a:tabLst>
            </a:pPr>
            <a:r>
              <a:rPr sz="1400" spc="10" dirty="0">
                <a:latin typeface="Calibri"/>
                <a:cs typeface="Calibri"/>
              </a:rPr>
              <a:t>Java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25"/>
              </a:spcBef>
              <a:buChar char="•"/>
              <a:tabLst>
                <a:tab pos="127635" algn="l"/>
              </a:tabLst>
            </a:pPr>
            <a:r>
              <a:rPr sz="1400" spc="10" dirty="0">
                <a:latin typeface="Calibri"/>
                <a:cs typeface="Calibri"/>
              </a:rPr>
              <a:t>JavaScript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25"/>
              </a:spcBef>
              <a:buChar char="•"/>
              <a:tabLst>
                <a:tab pos="127635" algn="l"/>
              </a:tabLst>
            </a:pPr>
            <a:r>
              <a:rPr sz="1400" spc="5" dirty="0">
                <a:latin typeface="Calibri"/>
                <a:cs typeface="Calibri"/>
              </a:rPr>
              <a:t>Objective-C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76312" y="5481701"/>
            <a:ext cx="915035" cy="942975"/>
          </a:xfrm>
          <a:custGeom>
            <a:avLst/>
            <a:gdLst/>
            <a:ahLst/>
            <a:cxnLst/>
            <a:rect l="l" t="t" r="r" b="b"/>
            <a:pathLst>
              <a:path w="915035" h="942975">
                <a:moveTo>
                  <a:pt x="0" y="0"/>
                </a:moveTo>
                <a:lnTo>
                  <a:pt x="0" y="485711"/>
                </a:lnTo>
                <a:lnTo>
                  <a:pt x="457263" y="942911"/>
                </a:lnTo>
                <a:lnTo>
                  <a:pt x="914463" y="485711"/>
                </a:lnTo>
                <a:lnTo>
                  <a:pt x="914463" y="457136"/>
                </a:lnTo>
                <a:lnTo>
                  <a:pt x="457263" y="457136"/>
                </a:lnTo>
                <a:lnTo>
                  <a:pt x="0" y="0"/>
                </a:lnTo>
                <a:close/>
              </a:path>
              <a:path w="915035" h="942975">
                <a:moveTo>
                  <a:pt x="914463" y="0"/>
                </a:moveTo>
                <a:lnTo>
                  <a:pt x="457263" y="457136"/>
                </a:lnTo>
                <a:lnTo>
                  <a:pt x="914463" y="457136"/>
                </a:lnTo>
                <a:lnTo>
                  <a:pt x="91446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76312" y="5481701"/>
            <a:ext cx="915035" cy="942975"/>
          </a:xfrm>
          <a:custGeom>
            <a:avLst/>
            <a:gdLst/>
            <a:ahLst/>
            <a:cxnLst/>
            <a:rect l="l" t="t" r="r" b="b"/>
            <a:pathLst>
              <a:path w="915035" h="942975">
                <a:moveTo>
                  <a:pt x="914463" y="0"/>
                </a:moveTo>
                <a:lnTo>
                  <a:pt x="914463" y="485711"/>
                </a:lnTo>
                <a:lnTo>
                  <a:pt x="457263" y="942911"/>
                </a:lnTo>
                <a:lnTo>
                  <a:pt x="0" y="485711"/>
                </a:lnTo>
                <a:lnTo>
                  <a:pt x="0" y="0"/>
                </a:lnTo>
                <a:lnTo>
                  <a:pt x="457263" y="457136"/>
                </a:lnTo>
                <a:lnTo>
                  <a:pt x="914463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166177" y="5950584"/>
            <a:ext cx="5346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ob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985898" y="5557901"/>
            <a:ext cx="9944735" cy="619125"/>
          </a:xfrm>
          <a:custGeom>
            <a:avLst/>
            <a:gdLst/>
            <a:ahLst/>
            <a:cxnLst/>
            <a:rect l="l" t="t" r="r" b="b"/>
            <a:pathLst>
              <a:path w="9944735" h="619125">
                <a:moveTo>
                  <a:pt x="9944227" y="103136"/>
                </a:moveTo>
                <a:lnTo>
                  <a:pt x="9944227" y="515874"/>
                </a:lnTo>
                <a:lnTo>
                  <a:pt x="9936112" y="556037"/>
                </a:lnTo>
                <a:lnTo>
                  <a:pt x="9913985" y="588837"/>
                </a:lnTo>
                <a:lnTo>
                  <a:pt x="9881165" y="610951"/>
                </a:lnTo>
                <a:lnTo>
                  <a:pt x="9840976" y="619061"/>
                </a:lnTo>
                <a:lnTo>
                  <a:pt x="0" y="619061"/>
                </a:lnTo>
                <a:lnTo>
                  <a:pt x="0" y="0"/>
                </a:lnTo>
                <a:lnTo>
                  <a:pt x="9840976" y="0"/>
                </a:lnTo>
                <a:lnTo>
                  <a:pt x="9881165" y="8099"/>
                </a:lnTo>
                <a:lnTo>
                  <a:pt x="9913985" y="30194"/>
                </a:lnTo>
                <a:lnTo>
                  <a:pt x="9936112" y="62975"/>
                </a:lnTo>
                <a:lnTo>
                  <a:pt x="9944227" y="103136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073910" y="5596635"/>
            <a:ext cx="1791970" cy="48323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15"/>
              </a:spcBef>
              <a:buChar char="•"/>
              <a:tabLst>
                <a:tab pos="127000" algn="l"/>
              </a:tabLst>
            </a:pPr>
            <a:r>
              <a:rPr sz="1400" spc="10" dirty="0">
                <a:latin typeface="Calibri"/>
                <a:cs typeface="Calibri"/>
              </a:rPr>
              <a:t>iOS </a:t>
            </a:r>
            <a:r>
              <a:rPr sz="1400" spc="-5" dirty="0">
                <a:latin typeface="Calibri"/>
                <a:cs typeface="Calibri"/>
              </a:rPr>
              <a:t>Mobile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Device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25"/>
              </a:spcBef>
              <a:buChar char="•"/>
              <a:tabLst>
                <a:tab pos="127000" algn="l"/>
              </a:tabLst>
            </a:pPr>
            <a:r>
              <a:rPr sz="1400" spc="5" dirty="0">
                <a:latin typeface="Calibri"/>
                <a:cs typeface="Calibri"/>
              </a:rPr>
              <a:t>Android </a:t>
            </a:r>
            <a:r>
              <a:rPr sz="1400" spc="-5" dirty="0">
                <a:latin typeface="Calibri"/>
                <a:cs typeface="Calibri"/>
              </a:rPr>
              <a:t>Mobile</a:t>
            </a:r>
            <a:r>
              <a:rPr sz="1400" spc="-1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Device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5004053" y="4547806"/>
            <a:ext cx="835660" cy="8921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400" spc="5" dirty="0">
                <a:latin typeface="Calibri"/>
                <a:cs typeface="Calibri"/>
              </a:rPr>
              <a:t>Perl</a:t>
            </a:r>
            <a:endParaRPr sz="1400">
              <a:latin typeface="Calibri"/>
              <a:cs typeface="Calibri"/>
            </a:endParaRPr>
          </a:p>
          <a:p>
            <a:pPr marL="298450" indent="-285750">
              <a:lnSpc>
                <a:spcPts val="1664"/>
              </a:lnSpc>
              <a:spcBef>
                <a:spcPts val="5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400" spc="20" dirty="0">
                <a:latin typeface="Calibri"/>
                <a:cs typeface="Calibri"/>
              </a:rPr>
              <a:t>PHP</a:t>
            </a:r>
            <a:endParaRPr sz="1400">
              <a:latin typeface="Calibri"/>
              <a:cs typeface="Calibri"/>
            </a:endParaRPr>
          </a:p>
          <a:p>
            <a:pPr marL="298450" indent="-285750">
              <a:lnSpc>
                <a:spcPts val="1664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400" spc="20" dirty="0">
                <a:latin typeface="Calibri"/>
                <a:cs typeface="Calibri"/>
              </a:rPr>
              <a:t>P</a:t>
            </a:r>
            <a:r>
              <a:rPr sz="1400" spc="35" dirty="0">
                <a:latin typeface="Calibri"/>
                <a:cs typeface="Calibri"/>
              </a:rPr>
              <a:t>y</a:t>
            </a:r>
            <a:r>
              <a:rPr sz="1400" spc="-25" dirty="0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hon</a:t>
            </a:r>
            <a:endParaRPr sz="1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400" dirty="0">
                <a:latin typeface="Calibri"/>
                <a:cs typeface="Calibri"/>
              </a:rPr>
              <a:t>Ruby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3862" y="2509837"/>
            <a:ext cx="257175" cy="3943350"/>
          </a:xfrm>
          <a:prstGeom prst="rect">
            <a:avLst/>
          </a:prstGeom>
          <a:solidFill>
            <a:srgbClr val="5B9BD4"/>
          </a:solidFill>
          <a:ln w="9534">
            <a:solidFill>
              <a:srgbClr val="41709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4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  <a:p>
            <a:pPr marL="45720" marR="50165" algn="just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 l e n i u m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  <a:p>
            <a:pPr marL="45720" marR="102235" algn="just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u p p o r t s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64820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alibri"/>
                <a:cs typeface="Calibri"/>
              </a:rPr>
              <a:t>Introduction </a:t>
            </a:r>
            <a:r>
              <a:rPr sz="3600" spc="-140" dirty="0">
                <a:latin typeface="Calibri"/>
                <a:cs typeface="Calibri"/>
              </a:rPr>
              <a:t>To </a:t>
            </a:r>
            <a:r>
              <a:rPr sz="3600" spc="5" dirty="0">
                <a:latin typeface="Calibri"/>
                <a:cs typeface="Calibri"/>
              </a:rPr>
              <a:t>Selenium </a:t>
            </a:r>
            <a:r>
              <a:rPr sz="3600" dirty="0">
                <a:latin typeface="Calibri"/>
                <a:cs typeface="Calibri"/>
              </a:rPr>
              <a:t>Suite</a:t>
            </a:r>
            <a:r>
              <a:rPr sz="3600" spc="-17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(2)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95370" y="1752658"/>
            <a:ext cx="4524447" cy="4514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497708" y="3434460"/>
            <a:ext cx="1707514" cy="10502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93700" marR="5080" indent="-381635">
              <a:lnSpc>
                <a:spcPts val="3829"/>
              </a:lnSpc>
              <a:spcBef>
                <a:spcPts val="565"/>
              </a:spcBef>
            </a:pPr>
            <a:r>
              <a:rPr sz="3500" spc="35" dirty="0">
                <a:latin typeface="Calibri"/>
                <a:cs typeface="Calibri"/>
              </a:rPr>
              <a:t>S</a:t>
            </a:r>
            <a:r>
              <a:rPr sz="3500" spc="-25" dirty="0">
                <a:latin typeface="Calibri"/>
                <a:cs typeface="Calibri"/>
              </a:rPr>
              <a:t>e</a:t>
            </a:r>
            <a:r>
              <a:rPr sz="3500" spc="15" dirty="0">
                <a:latin typeface="Calibri"/>
                <a:cs typeface="Calibri"/>
              </a:rPr>
              <a:t>l</a:t>
            </a:r>
            <a:r>
              <a:rPr sz="3500" spc="-25" dirty="0">
                <a:latin typeface="Calibri"/>
                <a:cs typeface="Calibri"/>
              </a:rPr>
              <a:t>e</a:t>
            </a:r>
            <a:r>
              <a:rPr sz="3500" spc="30" dirty="0">
                <a:latin typeface="Calibri"/>
                <a:cs typeface="Calibri"/>
              </a:rPr>
              <a:t>n</a:t>
            </a:r>
            <a:r>
              <a:rPr sz="3500" spc="15" dirty="0">
                <a:latin typeface="Calibri"/>
                <a:cs typeface="Calibri"/>
              </a:rPr>
              <a:t>i</a:t>
            </a:r>
            <a:r>
              <a:rPr sz="3500" spc="-40" dirty="0">
                <a:latin typeface="Calibri"/>
                <a:cs typeface="Calibri"/>
              </a:rPr>
              <a:t>u</a:t>
            </a:r>
            <a:r>
              <a:rPr sz="3500" spc="10" dirty="0">
                <a:latin typeface="Calibri"/>
                <a:cs typeface="Calibri"/>
              </a:rPr>
              <a:t>m  </a:t>
            </a:r>
            <a:r>
              <a:rPr sz="3500" spc="20" dirty="0">
                <a:latin typeface="Calibri"/>
                <a:cs typeface="Calibri"/>
              </a:rPr>
              <a:t>Suite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14395" y="1962721"/>
            <a:ext cx="882015" cy="7219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45415" indent="-133350">
              <a:lnSpc>
                <a:spcPct val="100000"/>
              </a:lnSpc>
              <a:spcBef>
                <a:spcPts val="620"/>
              </a:spcBef>
            </a:pPr>
            <a:r>
              <a:rPr sz="1250" b="1" spc="10" dirty="0">
                <a:latin typeface="Calibri"/>
                <a:cs typeface="Calibri"/>
              </a:rPr>
              <a:t>Selenium</a:t>
            </a:r>
            <a:r>
              <a:rPr sz="1250" b="1" spc="40" dirty="0">
                <a:latin typeface="Calibri"/>
                <a:cs typeface="Calibri"/>
              </a:rPr>
              <a:t> </a:t>
            </a:r>
            <a:r>
              <a:rPr sz="1250" b="1" spc="25" dirty="0">
                <a:latin typeface="Calibri"/>
                <a:cs typeface="Calibri"/>
              </a:rPr>
              <a:t>RC</a:t>
            </a:r>
            <a:endParaRPr sz="1250">
              <a:latin typeface="Calibri"/>
              <a:cs typeface="Calibri"/>
            </a:endParaRPr>
          </a:p>
          <a:p>
            <a:pPr marL="145415" marR="142240" algn="ctr">
              <a:lnSpc>
                <a:spcPts val="1430"/>
              </a:lnSpc>
              <a:spcBef>
                <a:spcPts val="635"/>
              </a:spcBef>
            </a:pPr>
            <a:r>
              <a:rPr sz="1250" b="1" spc="-20" dirty="0">
                <a:latin typeface="Calibri"/>
                <a:cs typeface="Calibri"/>
              </a:rPr>
              <a:t>(</a:t>
            </a:r>
            <a:r>
              <a:rPr sz="1250" b="1" spc="40" dirty="0">
                <a:latin typeface="Calibri"/>
                <a:cs typeface="Calibri"/>
              </a:rPr>
              <a:t>Re</a:t>
            </a:r>
            <a:r>
              <a:rPr sz="1250" b="1" spc="25" dirty="0">
                <a:latin typeface="Calibri"/>
                <a:cs typeface="Calibri"/>
              </a:rPr>
              <a:t>m</a:t>
            </a:r>
            <a:r>
              <a:rPr sz="1250" b="1" spc="-5" dirty="0">
                <a:latin typeface="Calibri"/>
                <a:cs typeface="Calibri"/>
              </a:rPr>
              <a:t>o</a:t>
            </a:r>
            <a:r>
              <a:rPr sz="1250" b="1" spc="10" dirty="0">
                <a:latin typeface="Calibri"/>
                <a:cs typeface="Calibri"/>
              </a:rPr>
              <a:t>t</a:t>
            </a:r>
            <a:r>
              <a:rPr sz="1250" b="1" spc="5" dirty="0">
                <a:latin typeface="Calibri"/>
                <a:cs typeface="Calibri"/>
              </a:rPr>
              <a:t>e  </a:t>
            </a:r>
            <a:r>
              <a:rPr sz="1250" b="1" dirty="0">
                <a:latin typeface="Calibri"/>
                <a:cs typeface="Calibri"/>
              </a:rPr>
              <a:t>Control)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17720" y="3789933"/>
            <a:ext cx="749300" cy="401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0325">
              <a:lnSpc>
                <a:spcPts val="1465"/>
              </a:lnSpc>
              <a:spcBef>
                <a:spcPts val="125"/>
              </a:spcBef>
            </a:pPr>
            <a:r>
              <a:rPr sz="1250" b="1" spc="10" dirty="0">
                <a:latin typeface="Calibri"/>
                <a:cs typeface="Calibri"/>
              </a:rPr>
              <a:t>Selenium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ts val="1465"/>
              </a:lnSpc>
            </a:pPr>
            <a:r>
              <a:rPr sz="1250" b="1" dirty="0">
                <a:latin typeface="Calibri"/>
                <a:cs typeface="Calibri"/>
              </a:rPr>
              <a:t>WebDriver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28695" y="5427662"/>
            <a:ext cx="652145" cy="4013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12725" marR="5080" indent="-200025">
              <a:lnSpc>
                <a:spcPts val="1430"/>
              </a:lnSpc>
              <a:spcBef>
                <a:spcPts val="229"/>
              </a:spcBef>
            </a:pPr>
            <a:r>
              <a:rPr sz="1250" b="1" spc="10" dirty="0">
                <a:latin typeface="Calibri"/>
                <a:cs typeface="Calibri"/>
              </a:rPr>
              <a:t>S</a:t>
            </a:r>
            <a:r>
              <a:rPr sz="1250" b="1" spc="35" dirty="0">
                <a:latin typeface="Calibri"/>
                <a:cs typeface="Calibri"/>
              </a:rPr>
              <a:t>e</a:t>
            </a:r>
            <a:r>
              <a:rPr sz="1250" b="1" spc="-10" dirty="0">
                <a:latin typeface="Calibri"/>
                <a:cs typeface="Calibri"/>
              </a:rPr>
              <a:t>l</a:t>
            </a:r>
            <a:r>
              <a:rPr sz="1250" b="1" spc="40" dirty="0">
                <a:latin typeface="Calibri"/>
                <a:cs typeface="Calibri"/>
              </a:rPr>
              <a:t>e</a:t>
            </a:r>
            <a:r>
              <a:rPr sz="1250" b="1" dirty="0">
                <a:latin typeface="Calibri"/>
                <a:cs typeface="Calibri"/>
              </a:rPr>
              <a:t>n</a:t>
            </a:r>
            <a:r>
              <a:rPr sz="1250" b="1" spc="-10" dirty="0">
                <a:latin typeface="Calibri"/>
                <a:cs typeface="Calibri"/>
              </a:rPr>
              <a:t>i</a:t>
            </a:r>
            <a:r>
              <a:rPr sz="1250" b="1" dirty="0">
                <a:latin typeface="Calibri"/>
                <a:cs typeface="Calibri"/>
              </a:rPr>
              <a:t>u</a:t>
            </a:r>
            <a:r>
              <a:rPr sz="1250" b="1" spc="10" dirty="0">
                <a:latin typeface="Calibri"/>
                <a:cs typeface="Calibri"/>
              </a:rPr>
              <a:t>m  </a:t>
            </a:r>
            <a:r>
              <a:rPr sz="1250" b="1" spc="25" dirty="0">
                <a:latin typeface="Calibri"/>
                <a:cs typeface="Calibri"/>
              </a:rPr>
              <a:t>IDE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91919" y="3789933"/>
            <a:ext cx="652145" cy="401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1465"/>
              </a:lnSpc>
              <a:spcBef>
                <a:spcPts val="125"/>
              </a:spcBef>
            </a:pPr>
            <a:r>
              <a:rPr sz="1250" b="1" spc="10" dirty="0">
                <a:latin typeface="Calibri"/>
                <a:cs typeface="Calibri"/>
              </a:rPr>
              <a:t>S</a:t>
            </a:r>
            <a:r>
              <a:rPr sz="1250" b="1" spc="35" dirty="0">
                <a:latin typeface="Calibri"/>
                <a:cs typeface="Calibri"/>
              </a:rPr>
              <a:t>e</a:t>
            </a:r>
            <a:r>
              <a:rPr sz="1250" b="1" spc="-10" dirty="0">
                <a:latin typeface="Calibri"/>
                <a:cs typeface="Calibri"/>
              </a:rPr>
              <a:t>l</a:t>
            </a:r>
            <a:r>
              <a:rPr sz="1250" b="1" spc="40" dirty="0">
                <a:latin typeface="Calibri"/>
                <a:cs typeface="Calibri"/>
              </a:rPr>
              <a:t>e</a:t>
            </a:r>
            <a:r>
              <a:rPr sz="1250" b="1" dirty="0">
                <a:latin typeface="Calibri"/>
                <a:cs typeface="Calibri"/>
              </a:rPr>
              <a:t>n</a:t>
            </a:r>
            <a:r>
              <a:rPr sz="1250" b="1" spc="-10" dirty="0">
                <a:latin typeface="Calibri"/>
                <a:cs typeface="Calibri"/>
              </a:rPr>
              <a:t>i</a:t>
            </a:r>
            <a:r>
              <a:rPr sz="1250" b="1" dirty="0">
                <a:latin typeface="Calibri"/>
                <a:cs typeface="Calibri"/>
              </a:rPr>
              <a:t>u</a:t>
            </a:r>
            <a:r>
              <a:rPr sz="1250" b="1" spc="20" dirty="0">
                <a:latin typeface="Calibri"/>
                <a:cs typeface="Calibri"/>
              </a:rPr>
              <a:t>m</a:t>
            </a:r>
            <a:endParaRPr sz="1250">
              <a:latin typeface="Calibri"/>
              <a:cs typeface="Calibri"/>
            </a:endParaRPr>
          </a:p>
          <a:p>
            <a:pPr marL="3175" algn="ctr">
              <a:lnSpc>
                <a:spcPts val="1465"/>
              </a:lnSpc>
            </a:pPr>
            <a:r>
              <a:rPr sz="1250" b="1" spc="5" dirty="0">
                <a:latin typeface="Calibri"/>
                <a:cs typeface="Calibri"/>
              </a:rPr>
              <a:t>Grid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634351" y="2909951"/>
            <a:ext cx="2781300" cy="2781300"/>
          </a:xfrm>
          <a:custGeom>
            <a:avLst/>
            <a:gdLst/>
            <a:ahLst/>
            <a:cxnLst/>
            <a:rect l="l" t="t" r="r" b="b"/>
            <a:pathLst>
              <a:path w="2781300" h="2781300">
                <a:moveTo>
                  <a:pt x="1390650" y="0"/>
                </a:moveTo>
                <a:lnTo>
                  <a:pt x="1342837" y="806"/>
                </a:lnTo>
                <a:lnTo>
                  <a:pt x="1295430" y="3207"/>
                </a:lnTo>
                <a:lnTo>
                  <a:pt x="1248454" y="7179"/>
                </a:lnTo>
                <a:lnTo>
                  <a:pt x="1201934" y="12693"/>
                </a:lnTo>
                <a:lnTo>
                  <a:pt x="1155896" y="19726"/>
                </a:lnTo>
                <a:lnTo>
                  <a:pt x="1110367" y="28250"/>
                </a:lnTo>
                <a:lnTo>
                  <a:pt x="1065373" y="38240"/>
                </a:lnTo>
                <a:lnTo>
                  <a:pt x="1020938" y="49671"/>
                </a:lnTo>
                <a:lnTo>
                  <a:pt x="977090" y="62515"/>
                </a:lnTo>
                <a:lnTo>
                  <a:pt x="933854" y="76748"/>
                </a:lnTo>
                <a:lnTo>
                  <a:pt x="891255" y="92343"/>
                </a:lnTo>
                <a:lnTo>
                  <a:pt x="849320" y="109275"/>
                </a:lnTo>
                <a:lnTo>
                  <a:pt x="808075" y="127518"/>
                </a:lnTo>
                <a:lnTo>
                  <a:pt x="767545" y="147045"/>
                </a:lnTo>
                <a:lnTo>
                  <a:pt x="727756" y="167831"/>
                </a:lnTo>
                <a:lnTo>
                  <a:pt x="688735" y="189850"/>
                </a:lnTo>
                <a:lnTo>
                  <a:pt x="650506" y="213077"/>
                </a:lnTo>
                <a:lnTo>
                  <a:pt x="613097" y="237485"/>
                </a:lnTo>
                <a:lnTo>
                  <a:pt x="576532" y="263048"/>
                </a:lnTo>
                <a:lnTo>
                  <a:pt x="540839" y="289740"/>
                </a:lnTo>
                <a:lnTo>
                  <a:pt x="506042" y="317537"/>
                </a:lnTo>
                <a:lnTo>
                  <a:pt x="472167" y="346411"/>
                </a:lnTo>
                <a:lnTo>
                  <a:pt x="439241" y="376337"/>
                </a:lnTo>
                <a:lnTo>
                  <a:pt x="407288" y="407289"/>
                </a:lnTo>
                <a:lnTo>
                  <a:pt x="376337" y="439241"/>
                </a:lnTo>
                <a:lnTo>
                  <a:pt x="346411" y="472167"/>
                </a:lnTo>
                <a:lnTo>
                  <a:pt x="317537" y="506042"/>
                </a:lnTo>
                <a:lnTo>
                  <a:pt x="289740" y="540839"/>
                </a:lnTo>
                <a:lnTo>
                  <a:pt x="263048" y="576532"/>
                </a:lnTo>
                <a:lnTo>
                  <a:pt x="237485" y="613097"/>
                </a:lnTo>
                <a:lnTo>
                  <a:pt x="213077" y="650506"/>
                </a:lnTo>
                <a:lnTo>
                  <a:pt x="189850" y="688735"/>
                </a:lnTo>
                <a:lnTo>
                  <a:pt x="167831" y="727756"/>
                </a:lnTo>
                <a:lnTo>
                  <a:pt x="147045" y="767545"/>
                </a:lnTo>
                <a:lnTo>
                  <a:pt x="127518" y="808075"/>
                </a:lnTo>
                <a:lnTo>
                  <a:pt x="109275" y="849320"/>
                </a:lnTo>
                <a:lnTo>
                  <a:pt x="92343" y="891255"/>
                </a:lnTo>
                <a:lnTo>
                  <a:pt x="76748" y="933854"/>
                </a:lnTo>
                <a:lnTo>
                  <a:pt x="62515" y="977090"/>
                </a:lnTo>
                <a:lnTo>
                  <a:pt x="49671" y="1020938"/>
                </a:lnTo>
                <a:lnTo>
                  <a:pt x="38240" y="1065373"/>
                </a:lnTo>
                <a:lnTo>
                  <a:pt x="28250" y="1110367"/>
                </a:lnTo>
                <a:lnTo>
                  <a:pt x="19726" y="1155896"/>
                </a:lnTo>
                <a:lnTo>
                  <a:pt x="12693" y="1201934"/>
                </a:lnTo>
                <a:lnTo>
                  <a:pt x="7179" y="1248454"/>
                </a:lnTo>
                <a:lnTo>
                  <a:pt x="3207" y="1295430"/>
                </a:lnTo>
                <a:lnTo>
                  <a:pt x="806" y="1342837"/>
                </a:lnTo>
                <a:lnTo>
                  <a:pt x="0" y="1390650"/>
                </a:lnTo>
                <a:lnTo>
                  <a:pt x="806" y="1438454"/>
                </a:lnTo>
                <a:lnTo>
                  <a:pt x="3207" y="1485854"/>
                </a:lnTo>
                <a:lnTo>
                  <a:pt x="7179" y="1532824"/>
                </a:lnTo>
                <a:lnTo>
                  <a:pt x="12693" y="1579337"/>
                </a:lnTo>
                <a:lnTo>
                  <a:pt x="19726" y="1625369"/>
                </a:lnTo>
                <a:lnTo>
                  <a:pt x="28250" y="1670892"/>
                </a:lnTo>
                <a:lnTo>
                  <a:pt x="38240" y="1715882"/>
                </a:lnTo>
                <a:lnTo>
                  <a:pt x="49671" y="1760312"/>
                </a:lnTo>
                <a:lnTo>
                  <a:pt x="62515" y="1804156"/>
                </a:lnTo>
                <a:lnTo>
                  <a:pt x="76748" y="1847389"/>
                </a:lnTo>
                <a:lnTo>
                  <a:pt x="92343" y="1889984"/>
                </a:lnTo>
                <a:lnTo>
                  <a:pt x="109275" y="1931916"/>
                </a:lnTo>
                <a:lnTo>
                  <a:pt x="127518" y="1973158"/>
                </a:lnTo>
                <a:lnTo>
                  <a:pt x="147045" y="2013686"/>
                </a:lnTo>
                <a:lnTo>
                  <a:pt x="167831" y="2053472"/>
                </a:lnTo>
                <a:lnTo>
                  <a:pt x="189850" y="2092491"/>
                </a:lnTo>
                <a:lnTo>
                  <a:pt x="213077" y="2130718"/>
                </a:lnTo>
                <a:lnTo>
                  <a:pt x="237485" y="2168126"/>
                </a:lnTo>
                <a:lnTo>
                  <a:pt x="263048" y="2204690"/>
                </a:lnTo>
                <a:lnTo>
                  <a:pt x="289740" y="2240382"/>
                </a:lnTo>
                <a:lnTo>
                  <a:pt x="317537" y="2275179"/>
                </a:lnTo>
                <a:lnTo>
                  <a:pt x="346411" y="2309053"/>
                </a:lnTo>
                <a:lnTo>
                  <a:pt x="376337" y="2341979"/>
                </a:lnTo>
                <a:lnTo>
                  <a:pt x="407289" y="2373931"/>
                </a:lnTo>
                <a:lnTo>
                  <a:pt x="439241" y="2404883"/>
                </a:lnTo>
                <a:lnTo>
                  <a:pt x="472167" y="2434809"/>
                </a:lnTo>
                <a:lnTo>
                  <a:pt x="506042" y="2463684"/>
                </a:lnTo>
                <a:lnTo>
                  <a:pt x="540839" y="2491481"/>
                </a:lnTo>
                <a:lnTo>
                  <a:pt x="576532" y="2518174"/>
                </a:lnTo>
                <a:lnTo>
                  <a:pt x="613097" y="2543738"/>
                </a:lnTo>
                <a:lnTo>
                  <a:pt x="650506" y="2568146"/>
                </a:lnTo>
                <a:lnTo>
                  <a:pt x="688735" y="2591373"/>
                </a:lnTo>
                <a:lnTo>
                  <a:pt x="727756" y="2613394"/>
                </a:lnTo>
                <a:lnTo>
                  <a:pt x="767545" y="2634181"/>
                </a:lnTo>
                <a:lnTo>
                  <a:pt x="808075" y="2653709"/>
                </a:lnTo>
                <a:lnTo>
                  <a:pt x="849320" y="2671953"/>
                </a:lnTo>
                <a:lnTo>
                  <a:pt x="891255" y="2688885"/>
                </a:lnTo>
                <a:lnTo>
                  <a:pt x="933854" y="2704482"/>
                </a:lnTo>
                <a:lnTo>
                  <a:pt x="977090" y="2718715"/>
                </a:lnTo>
                <a:lnTo>
                  <a:pt x="1020938" y="2731561"/>
                </a:lnTo>
                <a:lnTo>
                  <a:pt x="1065373" y="2742992"/>
                </a:lnTo>
                <a:lnTo>
                  <a:pt x="1110367" y="2752983"/>
                </a:lnTo>
                <a:lnTo>
                  <a:pt x="1155896" y="2761508"/>
                </a:lnTo>
                <a:lnTo>
                  <a:pt x="1201934" y="2768541"/>
                </a:lnTo>
                <a:lnTo>
                  <a:pt x="1248454" y="2774056"/>
                </a:lnTo>
                <a:lnTo>
                  <a:pt x="1295430" y="2778028"/>
                </a:lnTo>
                <a:lnTo>
                  <a:pt x="1342837" y="2780430"/>
                </a:lnTo>
                <a:lnTo>
                  <a:pt x="1390650" y="2781236"/>
                </a:lnTo>
                <a:lnTo>
                  <a:pt x="1438454" y="2780430"/>
                </a:lnTo>
                <a:lnTo>
                  <a:pt x="1485854" y="2778028"/>
                </a:lnTo>
                <a:lnTo>
                  <a:pt x="1532825" y="2774056"/>
                </a:lnTo>
                <a:lnTo>
                  <a:pt x="1579339" y="2768541"/>
                </a:lnTo>
                <a:lnTo>
                  <a:pt x="1625371" y="2761508"/>
                </a:lnTo>
                <a:lnTo>
                  <a:pt x="1670895" y="2752983"/>
                </a:lnTo>
                <a:lnTo>
                  <a:pt x="1715886" y="2742992"/>
                </a:lnTo>
                <a:lnTo>
                  <a:pt x="1760317" y="2731561"/>
                </a:lnTo>
                <a:lnTo>
                  <a:pt x="1804162" y="2718715"/>
                </a:lnTo>
                <a:lnTo>
                  <a:pt x="1847396" y="2704482"/>
                </a:lnTo>
                <a:lnTo>
                  <a:pt x="1889992" y="2688885"/>
                </a:lnTo>
                <a:lnTo>
                  <a:pt x="1931925" y="2671953"/>
                </a:lnTo>
                <a:lnTo>
                  <a:pt x="1973170" y="2653709"/>
                </a:lnTo>
                <a:lnTo>
                  <a:pt x="2013699" y="2634181"/>
                </a:lnTo>
                <a:lnTo>
                  <a:pt x="2053487" y="2613394"/>
                </a:lnTo>
                <a:lnTo>
                  <a:pt x="2092508" y="2591373"/>
                </a:lnTo>
                <a:lnTo>
                  <a:pt x="2130736" y="2568146"/>
                </a:lnTo>
                <a:lnTo>
                  <a:pt x="2168146" y="2543738"/>
                </a:lnTo>
                <a:lnTo>
                  <a:pt x="2204711" y="2518174"/>
                </a:lnTo>
                <a:lnTo>
                  <a:pt x="2240406" y="2491481"/>
                </a:lnTo>
                <a:lnTo>
                  <a:pt x="2275205" y="2463684"/>
                </a:lnTo>
                <a:lnTo>
                  <a:pt x="2309081" y="2434809"/>
                </a:lnTo>
                <a:lnTo>
                  <a:pt x="2342009" y="2404883"/>
                </a:lnTo>
                <a:lnTo>
                  <a:pt x="2373963" y="2373931"/>
                </a:lnTo>
                <a:lnTo>
                  <a:pt x="2404917" y="2341979"/>
                </a:lnTo>
                <a:lnTo>
                  <a:pt x="2434845" y="2309053"/>
                </a:lnTo>
                <a:lnTo>
                  <a:pt x="2463721" y="2275179"/>
                </a:lnTo>
                <a:lnTo>
                  <a:pt x="2491520" y="2240382"/>
                </a:lnTo>
                <a:lnTo>
                  <a:pt x="2518215" y="2204690"/>
                </a:lnTo>
                <a:lnTo>
                  <a:pt x="2543781" y="2168126"/>
                </a:lnTo>
                <a:lnTo>
                  <a:pt x="2568191" y="2130718"/>
                </a:lnTo>
                <a:lnTo>
                  <a:pt x="2591420" y="2092491"/>
                </a:lnTo>
                <a:lnTo>
                  <a:pt x="2613442" y="2053472"/>
                </a:lnTo>
                <a:lnTo>
                  <a:pt x="2634231" y="2013686"/>
                </a:lnTo>
                <a:lnTo>
                  <a:pt x="2653761" y="1973158"/>
                </a:lnTo>
                <a:lnTo>
                  <a:pt x="2672006" y="1931916"/>
                </a:lnTo>
                <a:lnTo>
                  <a:pt x="2688940" y="1889984"/>
                </a:lnTo>
                <a:lnTo>
                  <a:pt x="2704538" y="1847389"/>
                </a:lnTo>
                <a:lnTo>
                  <a:pt x="2718773" y="1804156"/>
                </a:lnTo>
                <a:lnTo>
                  <a:pt x="2731620" y="1760312"/>
                </a:lnTo>
                <a:lnTo>
                  <a:pt x="2743052" y="1715882"/>
                </a:lnTo>
                <a:lnTo>
                  <a:pt x="2753044" y="1670892"/>
                </a:lnTo>
                <a:lnTo>
                  <a:pt x="2761570" y="1625369"/>
                </a:lnTo>
                <a:lnTo>
                  <a:pt x="2768603" y="1579337"/>
                </a:lnTo>
                <a:lnTo>
                  <a:pt x="2774119" y="1532824"/>
                </a:lnTo>
                <a:lnTo>
                  <a:pt x="2778091" y="1485854"/>
                </a:lnTo>
                <a:lnTo>
                  <a:pt x="2780493" y="1438454"/>
                </a:lnTo>
                <a:lnTo>
                  <a:pt x="2781300" y="1390650"/>
                </a:lnTo>
                <a:lnTo>
                  <a:pt x="2780493" y="1342837"/>
                </a:lnTo>
                <a:lnTo>
                  <a:pt x="2778091" y="1295430"/>
                </a:lnTo>
                <a:lnTo>
                  <a:pt x="2774119" y="1248454"/>
                </a:lnTo>
                <a:lnTo>
                  <a:pt x="2768603" y="1201934"/>
                </a:lnTo>
                <a:lnTo>
                  <a:pt x="2761570" y="1155896"/>
                </a:lnTo>
                <a:lnTo>
                  <a:pt x="2753044" y="1110367"/>
                </a:lnTo>
                <a:lnTo>
                  <a:pt x="2743052" y="1065373"/>
                </a:lnTo>
                <a:lnTo>
                  <a:pt x="2731620" y="1020938"/>
                </a:lnTo>
                <a:lnTo>
                  <a:pt x="2718773" y="977090"/>
                </a:lnTo>
                <a:lnTo>
                  <a:pt x="2704538" y="933854"/>
                </a:lnTo>
                <a:lnTo>
                  <a:pt x="2688940" y="891255"/>
                </a:lnTo>
                <a:lnTo>
                  <a:pt x="2672006" y="849320"/>
                </a:lnTo>
                <a:lnTo>
                  <a:pt x="2653761" y="808075"/>
                </a:lnTo>
                <a:lnTo>
                  <a:pt x="2634231" y="767545"/>
                </a:lnTo>
                <a:lnTo>
                  <a:pt x="2613442" y="727756"/>
                </a:lnTo>
                <a:lnTo>
                  <a:pt x="2591420" y="688735"/>
                </a:lnTo>
                <a:lnTo>
                  <a:pt x="2568191" y="650506"/>
                </a:lnTo>
                <a:lnTo>
                  <a:pt x="2543781" y="613097"/>
                </a:lnTo>
                <a:lnTo>
                  <a:pt x="2518215" y="576532"/>
                </a:lnTo>
                <a:lnTo>
                  <a:pt x="2491520" y="540839"/>
                </a:lnTo>
                <a:lnTo>
                  <a:pt x="2463721" y="506042"/>
                </a:lnTo>
                <a:lnTo>
                  <a:pt x="2434845" y="472167"/>
                </a:lnTo>
                <a:lnTo>
                  <a:pt x="2404917" y="439241"/>
                </a:lnTo>
                <a:lnTo>
                  <a:pt x="2373963" y="407289"/>
                </a:lnTo>
                <a:lnTo>
                  <a:pt x="2342009" y="376337"/>
                </a:lnTo>
                <a:lnTo>
                  <a:pt x="2309081" y="346411"/>
                </a:lnTo>
                <a:lnTo>
                  <a:pt x="2275205" y="317537"/>
                </a:lnTo>
                <a:lnTo>
                  <a:pt x="2240406" y="289740"/>
                </a:lnTo>
                <a:lnTo>
                  <a:pt x="2204711" y="263048"/>
                </a:lnTo>
                <a:lnTo>
                  <a:pt x="2168146" y="237485"/>
                </a:lnTo>
                <a:lnTo>
                  <a:pt x="2130736" y="213077"/>
                </a:lnTo>
                <a:lnTo>
                  <a:pt x="2092508" y="189850"/>
                </a:lnTo>
                <a:lnTo>
                  <a:pt x="2053487" y="167831"/>
                </a:lnTo>
                <a:lnTo>
                  <a:pt x="2013699" y="147045"/>
                </a:lnTo>
                <a:lnTo>
                  <a:pt x="1973170" y="127518"/>
                </a:lnTo>
                <a:lnTo>
                  <a:pt x="1931925" y="109275"/>
                </a:lnTo>
                <a:lnTo>
                  <a:pt x="1889992" y="92343"/>
                </a:lnTo>
                <a:lnTo>
                  <a:pt x="1847396" y="76748"/>
                </a:lnTo>
                <a:lnTo>
                  <a:pt x="1804162" y="62515"/>
                </a:lnTo>
                <a:lnTo>
                  <a:pt x="1760317" y="49671"/>
                </a:lnTo>
                <a:lnTo>
                  <a:pt x="1715886" y="38240"/>
                </a:lnTo>
                <a:lnTo>
                  <a:pt x="1670895" y="28250"/>
                </a:lnTo>
                <a:lnTo>
                  <a:pt x="1625371" y="19726"/>
                </a:lnTo>
                <a:lnTo>
                  <a:pt x="1579339" y="12693"/>
                </a:lnTo>
                <a:lnTo>
                  <a:pt x="1532825" y="7179"/>
                </a:lnTo>
                <a:lnTo>
                  <a:pt x="1485854" y="3207"/>
                </a:lnTo>
                <a:lnTo>
                  <a:pt x="1438454" y="806"/>
                </a:lnTo>
                <a:lnTo>
                  <a:pt x="1390650" y="0"/>
                </a:lnTo>
                <a:close/>
              </a:path>
            </a:pathLst>
          </a:custGeom>
          <a:solidFill>
            <a:srgbClr val="5B9BD4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079485" y="3655314"/>
            <a:ext cx="1889125" cy="11645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41325" marR="5080" indent="-429259">
              <a:lnSpc>
                <a:spcPts val="4280"/>
              </a:lnSpc>
              <a:spcBef>
                <a:spcPts val="580"/>
              </a:spcBef>
            </a:pPr>
            <a:r>
              <a:rPr sz="3900" spc="-5" dirty="0">
                <a:latin typeface="Calibri"/>
                <a:cs typeface="Calibri"/>
              </a:rPr>
              <a:t>S</a:t>
            </a:r>
            <a:r>
              <a:rPr sz="3900" spc="5" dirty="0">
                <a:latin typeface="Calibri"/>
                <a:cs typeface="Calibri"/>
              </a:rPr>
              <a:t>e</a:t>
            </a:r>
            <a:r>
              <a:rPr sz="3900" dirty="0">
                <a:latin typeface="Calibri"/>
                <a:cs typeface="Calibri"/>
              </a:rPr>
              <a:t>le</a:t>
            </a:r>
            <a:r>
              <a:rPr sz="3900" spc="-15" dirty="0">
                <a:latin typeface="Calibri"/>
                <a:cs typeface="Calibri"/>
              </a:rPr>
              <a:t>n</a:t>
            </a:r>
            <a:r>
              <a:rPr sz="3900" dirty="0">
                <a:latin typeface="Calibri"/>
                <a:cs typeface="Calibri"/>
              </a:rPr>
              <a:t>i</a:t>
            </a:r>
            <a:r>
              <a:rPr sz="3900" spc="-20" dirty="0">
                <a:latin typeface="Calibri"/>
                <a:cs typeface="Calibri"/>
              </a:rPr>
              <a:t>u</a:t>
            </a:r>
            <a:r>
              <a:rPr sz="3900" dirty="0">
                <a:latin typeface="Calibri"/>
                <a:cs typeface="Calibri"/>
              </a:rPr>
              <a:t>m  </a:t>
            </a:r>
            <a:r>
              <a:rPr sz="3900" spc="-25" dirty="0">
                <a:latin typeface="Calibri"/>
                <a:cs typeface="Calibri"/>
              </a:rPr>
              <a:t>Suite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96351" y="1795526"/>
            <a:ext cx="1390650" cy="1390650"/>
          </a:xfrm>
          <a:custGeom>
            <a:avLst/>
            <a:gdLst/>
            <a:ahLst/>
            <a:cxnLst/>
            <a:rect l="l" t="t" r="r" b="b"/>
            <a:pathLst>
              <a:path w="1390650" h="1390650">
                <a:moveTo>
                  <a:pt x="695325" y="0"/>
                </a:moveTo>
                <a:lnTo>
                  <a:pt x="647715" y="1603"/>
                </a:lnTo>
                <a:lnTo>
                  <a:pt x="600967" y="6346"/>
                </a:lnTo>
                <a:lnTo>
                  <a:pt x="555183" y="14125"/>
                </a:lnTo>
                <a:lnTo>
                  <a:pt x="510469" y="24835"/>
                </a:lnTo>
                <a:lnTo>
                  <a:pt x="466927" y="38374"/>
                </a:lnTo>
                <a:lnTo>
                  <a:pt x="424660" y="54637"/>
                </a:lnTo>
                <a:lnTo>
                  <a:pt x="383772" y="73522"/>
                </a:lnTo>
                <a:lnTo>
                  <a:pt x="344367" y="94925"/>
                </a:lnTo>
                <a:lnTo>
                  <a:pt x="306548" y="118742"/>
                </a:lnTo>
                <a:lnTo>
                  <a:pt x="270419" y="144870"/>
                </a:lnTo>
                <a:lnTo>
                  <a:pt x="236083" y="173205"/>
                </a:lnTo>
                <a:lnTo>
                  <a:pt x="203644" y="203644"/>
                </a:lnTo>
                <a:lnTo>
                  <a:pt x="173205" y="236083"/>
                </a:lnTo>
                <a:lnTo>
                  <a:pt x="144870" y="270419"/>
                </a:lnTo>
                <a:lnTo>
                  <a:pt x="118742" y="306548"/>
                </a:lnTo>
                <a:lnTo>
                  <a:pt x="94925" y="344367"/>
                </a:lnTo>
                <a:lnTo>
                  <a:pt x="73522" y="383772"/>
                </a:lnTo>
                <a:lnTo>
                  <a:pt x="54637" y="424660"/>
                </a:lnTo>
                <a:lnTo>
                  <a:pt x="38374" y="466927"/>
                </a:lnTo>
                <a:lnTo>
                  <a:pt x="24835" y="510469"/>
                </a:lnTo>
                <a:lnTo>
                  <a:pt x="14125" y="555183"/>
                </a:lnTo>
                <a:lnTo>
                  <a:pt x="6346" y="600967"/>
                </a:lnTo>
                <a:lnTo>
                  <a:pt x="1603" y="647715"/>
                </a:lnTo>
                <a:lnTo>
                  <a:pt x="0" y="695325"/>
                </a:lnTo>
                <a:lnTo>
                  <a:pt x="1603" y="742919"/>
                </a:lnTo>
                <a:lnTo>
                  <a:pt x="6346" y="789653"/>
                </a:lnTo>
                <a:lnTo>
                  <a:pt x="14125" y="835424"/>
                </a:lnTo>
                <a:lnTo>
                  <a:pt x="24835" y="880127"/>
                </a:lnTo>
                <a:lnTo>
                  <a:pt x="38374" y="923658"/>
                </a:lnTo>
                <a:lnTo>
                  <a:pt x="54637" y="965916"/>
                </a:lnTo>
                <a:lnTo>
                  <a:pt x="73522" y="1006795"/>
                </a:lnTo>
                <a:lnTo>
                  <a:pt x="94925" y="1046193"/>
                </a:lnTo>
                <a:lnTo>
                  <a:pt x="118742" y="1084005"/>
                </a:lnTo>
                <a:lnTo>
                  <a:pt x="144870" y="1120128"/>
                </a:lnTo>
                <a:lnTo>
                  <a:pt x="173205" y="1154459"/>
                </a:lnTo>
                <a:lnTo>
                  <a:pt x="203644" y="1186894"/>
                </a:lnTo>
                <a:lnTo>
                  <a:pt x="236083" y="1217329"/>
                </a:lnTo>
                <a:lnTo>
                  <a:pt x="270419" y="1245661"/>
                </a:lnTo>
                <a:lnTo>
                  <a:pt x="306548" y="1271787"/>
                </a:lnTo>
                <a:lnTo>
                  <a:pt x="344367" y="1295602"/>
                </a:lnTo>
                <a:lnTo>
                  <a:pt x="383772" y="1317003"/>
                </a:lnTo>
                <a:lnTo>
                  <a:pt x="424660" y="1335887"/>
                </a:lnTo>
                <a:lnTo>
                  <a:pt x="466927" y="1352149"/>
                </a:lnTo>
                <a:lnTo>
                  <a:pt x="510469" y="1365688"/>
                </a:lnTo>
                <a:lnTo>
                  <a:pt x="555183" y="1376397"/>
                </a:lnTo>
                <a:lnTo>
                  <a:pt x="600967" y="1384176"/>
                </a:lnTo>
                <a:lnTo>
                  <a:pt x="647715" y="1388919"/>
                </a:lnTo>
                <a:lnTo>
                  <a:pt x="695325" y="1390523"/>
                </a:lnTo>
                <a:lnTo>
                  <a:pt x="742920" y="1388919"/>
                </a:lnTo>
                <a:lnTo>
                  <a:pt x="789656" y="1384176"/>
                </a:lnTo>
                <a:lnTo>
                  <a:pt x="835429" y="1376397"/>
                </a:lnTo>
                <a:lnTo>
                  <a:pt x="880136" y="1365688"/>
                </a:lnTo>
                <a:lnTo>
                  <a:pt x="923673" y="1352149"/>
                </a:lnTo>
                <a:lnTo>
                  <a:pt x="965936" y="1335887"/>
                </a:lnTo>
                <a:lnTo>
                  <a:pt x="1006821" y="1317003"/>
                </a:lnTo>
                <a:lnTo>
                  <a:pt x="1046226" y="1295602"/>
                </a:lnTo>
                <a:lnTo>
                  <a:pt x="1084045" y="1271787"/>
                </a:lnTo>
                <a:lnTo>
                  <a:pt x="1120176" y="1245661"/>
                </a:lnTo>
                <a:lnTo>
                  <a:pt x="1154515" y="1217329"/>
                </a:lnTo>
                <a:lnTo>
                  <a:pt x="1186957" y="1186894"/>
                </a:lnTo>
                <a:lnTo>
                  <a:pt x="1217401" y="1154459"/>
                </a:lnTo>
                <a:lnTo>
                  <a:pt x="1245741" y="1120128"/>
                </a:lnTo>
                <a:lnTo>
                  <a:pt x="1271873" y="1084005"/>
                </a:lnTo>
                <a:lnTo>
                  <a:pt x="1295696" y="1046193"/>
                </a:lnTo>
                <a:lnTo>
                  <a:pt x="1317104" y="1006795"/>
                </a:lnTo>
                <a:lnTo>
                  <a:pt x="1335994" y="965916"/>
                </a:lnTo>
                <a:lnTo>
                  <a:pt x="1352262" y="923658"/>
                </a:lnTo>
                <a:lnTo>
                  <a:pt x="1365805" y="880127"/>
                </a:lnTo>
                <a:lnTo>
                  <a:pt x="1376519" y="835424"/>
                </a:lnTo>
                <a:lnTo>
                  <a:pt x="1384300" y="789653"/>
                </a:lnTo>
                <a:lnTo>
                  <a:pt x="1389045" y="742919"/>
                </a:lnTo>
                <a:lnTo>
                  <a:pt x="1390650" y="695325"/>
                </a:lnTo>
                <a:lnTo>
                  <a:pt x="1389045" y="647715"/>
                </a:lnTo>
                <a:lnTo>
                  <a:pt x="1384300" y="600967"/>
                </a:lnTo>
                <a:lnTo>
                  <a:pt x="1376519" y="555183"/>
                </a:lnTo>
                <a:lnTo>
                  <a:pt x="1365805" y="510469"/>
                </a:lnTo>
                <a:lnTo>
                  <a:pt x="1352262" y="466927"/>
                </a:lnTo>
                <a:lnTo>
                  <a:pt x="1335994" y="424660"/>
                </a:lnTo>
                <a:lnTo>
                  <a:pt x="1317104" y="383772"/>
                </a:lnTo>
                <a:lnTo>
                  <a:pt x="1295696" y="344367"/>
                </a:lnTo>
                <a:lnTo>
                  <a:pt x="1271873" y="306548"/>
                </a:lnTo>
                <a:lnTo>
                  <a:pt x="1245741" y="270419"/>
                </a:lnTo>
                <a:lnTo>
                  <a:pt x="1217401" y="236083"/>
                </a:lnTo>
                <a:lnTo>
                  <a:pt x="1186957" y="203644"/>
                </a:lnTo>
                <a:lnTo>
                  <a:pt x="1154515" y="173205"/>
                </a:lnTo>
                <a:lnTo>
                  <a:pt x="1120176" y="144870"/>
                </a:lnTo>
                <a:lnTo>
                  <a:pt x="1084045" y="118742"/>
                </a:lnTo>
                <a:lnTo>
                  <a:pt x="1046226" y="94925"/>
                </a:lnTo>
                <a:lnTo>
                  <a:pt x="1006821" y="73522"/>
                </a:lnTo>
                <a:lnTo>
                  <a:pt x="965936" y="54637"/>
                </a:lnTo>
                <a:lnTo>
                  <a:pt x="923673" y="38374"/>
                </a:lnTo>
                <a:lnTo>
                  <a:pt x="880136" y="24835"/>
                </a:lnTo>
                <a:lnTo>
                  <a:pt x="835429" y="14125"/>
                </a:lnTo>
                <a:lnTo>
                  <a:pt x="789656" y="6346"/>
                </a:lnTo>
                <a:lnTo>
                  <a:pt x="742920" y="1603"/>
                </a:lnTo>
                <a:lnTo>
                  <a:pt x="695325" y="0"/>
                </a:lnTo>
                <a:close/>
              </a:path>
            </a:pathLst>
          </a:custGeom>
          <a:solidFill>
            <a:srgbClr val="5B9BD4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96351" y="1795526"/>
            <a:ext cx="1390650" cy="1390650"/>
          </a:xfrm>
          <a:custGeom>
            <a:avLst/>
            <a:gdLst/>
            <a:ahLst/>
            <a:cxnLst/>
            <a:rect l="l" t="t" r="r" b="b"/>
            <a:pathLst>
              <a:path w="1390650" h="1390650">
                <a:moveTo>
                  <a:pt x="0" y="695325"/>
                </a:moveTo>
                <a:lnTo>
                  <a:pt x="1603" y="647715"/>
                </a:lnTo>
                <a:lnTo>
                  <a:pt x="6346" y="600967"/>
                </a:lnTo>
                <a:lnTo>
                  <a:pt x="14125" y="555183"/>
                </a:lnTo>
                <a:lnTo>
                  <a:pt x="24835" y="510469"/>
                </a:lnTo>
                <a:lnTo>
                  <a:pt x="38374" y="466927"/>
                </a:lnTo>
                <a:lnTo>
                  <a:pt x="54637" y="424660"/>
                </a:lnTo>
                <a:lnTo>
                  <a:pt x="73522" y="383772"/>
                </a:lnTo>
                <a:lnTo>
                  <a:pt x="94925" y="344367"/>
                </a:lnTo>
                <a:lnTo>
                  <a:pt x="118742" y="306548"/>
                </a:lnTo>
                <a:lnTo>
                  <a:pt x="144870" y="270419"/>
                </a:lnTo>
                <a:lnTo>
                  <a:pt x="173205" y="236083"/>
                </a:lnTo>
                <a:lnTo>
                  <a:pt x="203644" y="203644"/>
                </a:lnTo>
                <a:lnTo>
                  <a:pt x="236083" y="173205"/>
                </a:lnTo>
                <a:lnTo>
                  <a:pt x="270419" y="144870"/>
                </a:lnTo>
                <a:lnTo>
                  <a:pt x="306548" y="118742"/>
                </a:lnTo>
                <a:lnTo>
                  <a:pt x="344367" y="94925"/>
                </a:lnTo>
                <a:lnTo>
                  <a:pt x="383772" y="73522"/>
                </a:lnTo>
                <a:lnTo>
                  <a:pt x="424660" y="54637"/>
                </a:lnTo>
                <a:lnTo>
                  <a:pt x="466927" y="38374"/>
                </a:lnTo>
                <a:lnTo>
                  <a:pt x="510469" y="24835"/>
                </a:lnTo>
                <a:lnTo>
                  <a:pt x="555183" y="14125"/>
                </a:lnTo>
                <a:lnTo>
                  <a:pt x="600967" y="6346"/>
                </a:lnTo>
                <a:lnTo>
                  <a:pt x="647715" y="1603"/>
                </a:lnTo>
                <a:lnTo>
                  <a:pt x="695325" y="0"/>
                </a:lnTo>
                <a:lnTo>
                  <a:pt x="742920" y="1603"/>
                </a:lnTo>
                <a:lnTo>
                  <a:pt x="789656" y="6346"/>
                </a:lnTo>
                <a:lnTo>
                  <a:pt x="835429" y="14125"/>
                </a:lnTo>
                <a:lnTo>
                  <a:pt x="880136" y="24835"/>
                </a:lnTo>
                <a:lnTo>
                  <a:pt x="923673" y="38374"/>
                </a:lnTo>
                <a:lnTo>
                  <a:pt x="965936" y="54637"/>
                </a:lnTo>
                <a:lnTo>
                  <a:pt x="1006821" y="73522"/>
                </a:lnTo>
                <a:lnTo>
                  <a:pt x="1046226" y="94925"/>
                </a:lnTo>
                <a:lnTo>
                  <a:pt x="1084045" y="118742"/>
                </a:lnTo>
                <a:lnTo>
                  <a:pt x="1120176" y="144870"/>
                </a:lnTo>
                <a:lnTo>
                  <a:pt x="1154515" y="173205"/>
                </a:lnTo>
                <a:lnTo>
                  <a:pt x="1186957" y="203644"/>
                </a:lnTo>
                <a:lnTo>
                  <a:pt x="1217401" y="236083"/>
                </a:lnTo>
                <a:lnTo>
                  <a:pt x="1245741" y="270419"/>
                </a:lnTo>
                <a:lnTo>
                  <a:pt x="1271873" y="306548"/>
                </a:lnTo>
                <a:lnTo>
                  <a:pt x="1295696" y="344367"/>
                </a:lnTo>
                <a:lnTo>
                  <a:pt x="1317104" y="383772"/>
                </a:lnTo>
                <a:lnTo>
                  <a:pt x="1335994" y="424660"/>
                </a:lnTo>
                <a:lnTo>
                  <a:pt x="1352262" y="466927"/>
                </a:lnTo>
                <a:lnTo>
                  <a:pt x="1365805" y="510469"/>
                </a:lnTo>
                <a:lnTo>
                  <a:pt x="1376519" y="555183"/>
                </a:lnTo>
                <a:lnTo>
                  <a:pt x="1384300" y="600967"/>
                </a:lnTo>
                <a:lnTo>
                  <a:pt x="1389045" y="647715"/>
                </a:lnTo>
                <a:lnTo>
                  <a:pt x="1390650" y="695325"/>
                </a:lnTo>
                <a:lnTo>
                  <a:pt x="1389045" y="742919"/>
                </a:lnTo>
                <a:lnTo>
                  <a:pt x="1384300" y="789653"/>
                </a:lnTo>
                <a:lnTo>
                  <a:pt x="1376519" y="835424"/>
                </a:lnTo>
                <a:lnTo>
                  <a:pt x="1365805" y="880127"/>
                </a:lnTo>
                <a:lnTo>
                  <a:pt x="1352262" y="923658"/>
                </a:lnTo>
                <a:lnTo>
                  <a:pt x="1335994" y="965916"/>
                </a:lnTo>
                <a:lnTo>
                  <a:pt x="1317104" y="1006795"/>
                </a:lnTo>
                <a:lnTo>
                  <a:pt x="1295696" y="1046193"/>
                </a:lnTo>
                <a:lnTo>
                  <a:pt x="1271873" y="1084005"/>
                </a:lnTo>
                <a:lnTo>
                  <a:pt x="1245741" y="1120128"/>
                </a:lnTo>
                <a:lnTo>
                  <a:pt x="1217401" y="1154459"/>
                </a:lnTo>
                <a:lnTo>
                  <a:pt x="1186957" y="1186894"/>
                </a:lnTo>
                <a:lnTo>
                  <a:pt x="1154515" y="1217329"/>
                </a:lnTo>
                <a:lnTo>
                  <a:pt x="1120176" y="1245661"/>
                </a:lnTo>
                <a:lnTo>
                  <a:pt x="1084045" y="1271787"/>
                </a:lnTo>
                <a:lnTo>
                  <a:pt x="1046226" y="1295602"/>
                </a:lnTo>
                <a:lnTo>
                  <a:pt x="1006821" y="1317003"/>
                </a:lnTo>
                <a:lnTo>
                  <a:pt x="965936" y="1335887"/>
                </a:lnTo>
                <a:lnTo>
                  <a:pt x="923673" y="1352149"/>
                </a:lnTo>
                <a:lnTo>
                  <a:pt x="880136" y="1365688"/>
                </a:lnTo>
                <a:lnTo>
                  <a:pt x="835429" y="1376397"/>
                </a:lnTo>
                <a:lnTo>
                  <a:pt x="789656" y="1384176"/>
                </a:lnTo>
                <a:lnTo>
                  <a:pt x="742920" y="1388919"/>
                </a:lnTo>
                <a:lnTo>
                  <a:pt x="695325" y="1390523"/>
                </a:lnTo>
                <a:lnTo>
                  <a:pt x="647715" y="1388919"/>
                </a:lnTo>
                <a:lnTo>
                  <a:pt x="600967" y="1384176"/>
                </a:lnTo>
                <a:lnTo>
                  <a:pt x="555183" y="1376397"/>
                </a:lnTo>
                <a:lnTo>
                  <a:pt x="510469" y="1365688"/>
                </a:lnTo>
                <a:lnTo>
                  <a:pt x="466927" y="1352149"/>
                </a:lnTo>
                <a:lnTo>
                  <a:pt x="424660" y="1335887"/>
                </a:lnTo>
                <a:lnTo>
                  <a:pt x="383772" y="1317003"/>
                </a:lnTo>
                <a:lnTo>
                  <a:pt x="344367" y="1295602"/>
                </a:lnTo>
                <a:lnTo>
                  <a:pt x="306548" y="1271787"/>
                </a:lnTo>
                <a:lnTo>
                  <a:pt x="270419" y="1245661"/>
                </a:lnTo>
                <a:lnTo>
                  <a:pt x="236083" y="1217329"/>
                </a:lnTo>
                <a:lnTo>
                  <a:pt x="203644" y="1186894"/>
                </a:lnTo>
                <a:lnTo>
                  <a:pt x="173205" y="1154459"/>
                </a:lnTo>
                <a:lnTo>
                  <a:pt x="144870" y="1120128"/>
                </a:lnTo>
                <a:lnTo>
                  <a:pt x="118742" y="1084005"/>
                </a:lnTo>
                <a:lnTo>
                  <a:pt x="94925" y="1046193"/>
                </a:lnTo>
                <a:lnTo>
                  <a:pt x="73522" y="1006795"/>
                </a:lnTo>
                <a:lnTo>
                  <a:pt x="54637" y="965916"/>
                </a:lnTo>
                <a:lnTo>
                  <a:pt x="38374" y="923658"/>
                </a:lnTo>
                <a:lnTo>
                  <a:pt x="24835" y="880127"/>
                </a:lnTo>
                <a:lnTo>
                  <a:pt x="14125" y="835424"/>
                </a:lnTo>
                <a:lnTo>
                  <a:pt x="6346" y="789653"/>
                </a:lnTo>
                <a:lnTo>
                  <a:pt x="1603" y="742919"/>
                </a:lnTo>
                <a:lnTo>
                  <a:pt x="0" y="695325"/>
                </a:lnTo>
                <a:close/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634476" y="2114105"/>
            <a:ext cx="915669" cy="63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0">
              <a:lnSpc>
                <a:spcPct val="129099"/>
              </a:lnSpc>
              <a:spcBef>
                <a:spcPts val="95"/>
              </a:spcBef>
            </a:pPr>
            <a:r>
              <a:rPr sz="1550" b="1" spc="10" dirty="0">
                <a:latin typeface="Calibri"/>
                <a:cs typeface="Calibri"/>
              </a:rPr>
              <a:t>Selenium  </a:t>
            </a:r>
            <a:r>
              <a:rPr sz="1550" b="1" spc="-60" dirty="0">
                <a:latin typeface="Calibri"/>
                <a:cs typeface="Calibri"/>
              </a:rPr>
              <a:t>W</a:t>
            </a:r>
            <a:r>
              <a:rPr sz="1550" b="1" spc="35" dirty="0">
                <a:latin typeface="Calibri"/>
                <a:cs typeface="Calibri"/>
              </a:rPr>
              <a:t>e</a:t>
            </a:r>
            <a:r>
              <a:rPr sz="1550" b="1" spc="-15" dirty="0">
                <a:latin typeface="Calibri"/>
                <a:cs typeface="Calibri"/>
              </a:rPr>
              <a:t>b</a:t>
            </a:r>
            <a:r>
              <a:rPr sz="1550" b="1" spc="-5" dirty="0">
                <a:latin typeface="Calibri"/>
                <a:cs typeface="Calibri"/>
              </a:rPr>
              <a:t>D</a:t>
            </a:r>
            <a:r>
              <a:rPr sz="1550" b="1" spc="-35" dirty="0">
                <a:latin typeface="Calibri"/>
                <a:cs typeface="Calibri"/>
              </a:rPr>
              <a:t>r</a:t>
            </a:r>
            <a:r>
              <a:rPr sz="1550" b="1" spc="-10" dirty="0">
                <a:latin typeface="Calibri"/>
                <a:cs typeface="Calibri"/>
              </a:rPr>
              <a:t>i</a:t>
            </a:r>
            <a:r>
              <a:rPr sz="1550" b="1" spc="5" dirty="0">
                <a:latin typeface="Calibri"/>
                <a:cs typeface="Calibri"/>
              </a:rPr>
              <a:t>v</a:t>
            </a:r>
            <a:r>
              <a:rPr sz="1550" b="1" spc="40" dirty="0">
                <a:latin typeface="Calibri"/>
                <a:cs typeface="Calibri"/>
              </a:rPr>
              <a:t>e</a:t>
            </a:r>
            <a:r>
              <a:rPr sz="1550" b="1" spc="5" dirty="0">
                <a:latin typeface="Calibri"/>
                <a:cs typeface="Calibri"/>
              </a:rPr>
              <a:t>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891776" y="4510151"/>
            <a:ext cx="1390650" cy="1390650"/>
          </a:xfrm>
          <a:custGeom>
            <a:avLst/>
            <a:gdLst/>
            <a:ahLst/>
            <a:cxnLst/>
            <a:rect l="l" t="t" r="r" b="b"/>
            <a:pathLst>
              <a:path w="1390650" h="1390650">
                <a:moveTo>
                  <a:pt x="695325" y="0"/>
                </a:moveTo>
                <a:lnTo>
                  <a:pt x="647715" y="1603"/>
                </a:lnTo>
                <a:lnTo>
                  <a:pt x="600967" y="6346"/>
                </a:lnTo>
                <a:lnTo>
                  <a:pt x="555183" y="14125"/>
                </a:lnTo>
                <a:lnTo>
                  <a:pt x="510469" y="24835"/>
                </a:lnTo>
                <a:lnTo>
                  <a:pt x="466927" y="38374"/>
                </a:lnTo>
                <a:lnTo>
                  <a:pt x="424660" y="54637"/>
                </a:lnTo>
                <a:lnTo>
                  <a:pt x="383772" y="73522"/>
                </a:lnTo>
                <a:lnTo>
                  <a:pt x="344367" y="94925"/>
                </a:lnTo>
                <a:lnTo>
                  <a:pt x="306548" y="118742"/>
                </a:lnTo>
                <a:lnTo>
                  <a:pt x="270419" y="144870"/>
                </a:lnTo>
                <a:lnTo>
                  <a:pt x="236083" y="173205"/>
                </a:lnTo>
                <a:lnTo>
                  <a:pt x="203644" y="203644"/>
                </a:lnTo>
                <a:lnTo>
                  <a:pt x="173205" y="236083"/>
                </a:lnTo>
                <a:lnTo>
                  <a:pt x="144870" y="270419"/>
                </a:lnTo>
                <a:lnTo>
                  <a:pt x="118742" y="306548"/>
                </a:lnTo>
                <a:lnTo>
                  <a:pt x="94925" y="344367"/>
                </a:lnTo>
                <a:lnTo>
                  <a:pt x="73522" y="383772"/>
                </a:lnTo>
                <a:lnTo>
                  <a:pt x="54637" y="424660"/>
                </a:lnTo>
                <a:lnTo>
                  <a:pt x="38374" y="466927"/>
                </a:lnTo>
                <a:lnTo>
                  <a:pt x="24835" y="510469"/>
                </a:lnTo>
                <a:lnTo>
                  <a:pt x="14125" y="555183"/>
                </a:lnTo>
                <a:lnTo>
                  <a:pt x="6346" y="600967"/>
                </a:lnTo>
                <a:lnTo>
                  <a:pt x="1603" y="647715"/>
                </a:lnTo>
                <a:lnTo>
                  <a:pt x="0" y="695325"/>
                </a:lnTo>
                <a:lnTo>
                  <a:pt x="1603" y="742924"/>
                </a:lnTo>
                <a:lnTo>
                  <a:pt x="6346" y="789662"/>
                </a:lnTo>
                <a:lnTo>
                  <a:pt x="14125" y="835437"/>
                </a:lnTo>
                <a:lnTo>
                  <a:pt x="24835" y="880144"/>
                </a:lnTo>
                <a:lnTo>
                  <a:pt x="38374" y="923681"/>
                </a:lnTo>
                <a:lnTo>
                  <a:pt x="54637" y="965942"/>
                </a:lnTo>
                <a:lnTo>
                  <a:pt x="73522" y="1006825"/>
                </a:lnTo>
                <a:lnTo>
                  <a:pt x="94925" y="1046226"/>
                </a:lnTo>
                <a:lnTo>
                  <a:pt x="118742" y="1084042"/>
                </a:lnTo>
                <a:lnTo>
                  <a:pt x="144870" y="1120168"/>
                </a:lnTo>
                <a:lnTo>
                  <a:pt x="173205" y="1154502"/>
                </a:lnTo>
                <a:lnTo>
                  <a:pt x="203644" y="1186940"/>
                </a:lnTo>
                <a:lnTo>
                  <a:pt x="236083" y="1217378"/>
                </a:lnTo>
                <a:lnTo>
                  <a:pt x="270419" y="1245712"/>
                </a:lnTo>
                <a:lnTo>
                  <a:pt x="306548" y="1271840"/>
                </a:lnTo>
                <a:lnTo>
                  <a:pt x="344367" y="1295657"/>
                </a:lnTo>
                <a:lnTo>
                  <a:pt x="383772" y="1317060"/>
                </a:lnTo>
                <a:lnTo>
                  <a:pt x="424660" y="1335946"/>
                </a:lnTo>
                <a:lnTo>
                  <a:pt x="466927" y="1352210"/>
                </a:lnTo>
                <a:lnTo>
                  <a:pt x="510469" y="1365749"/>
                </a:lnTo>
                <a:lnTo>
                  <a:pt x="555183" y="1376460"/>
                </a:lnTo>
                <a:lnTo>
                  <a:pt x="600967" y="1384239"/>
                </a:lnTo>
                <a:lnTo>
                  <a:pt x="647715" y="1388982"/>
                </a:lnTo>
                <a:lnTo>
                  <a:pt x="695325" y="1390586"/>
                </a:lnTo>
                <a:lnTo>
                  <a:pt x="742920" y="1388982"/>
                </a:lnTo>
                <a:lnTo>
                  <a:pt x="789656" y="1384239"/>
                </a:lnTo>
                <a:lnTo>
                  <a:pt x="835429" y="1376460"/>
                </a:lnTo>
                <a:lnTo>
                  <a:pt x="880136" y="1365749"/>
                </a:lnTo>
                <a:lnTo>
                  <a:pt x="923673" y="1352210"/>
                </a:lnTo>
                <a:lnTo>
                  <a:pt x="965936" y="1335946"/>
                </a:lnTo>
                <a:lnTo>
                  <a:pt x="1006821" y="1317060"/>
                </a:lnTo>
                <a:lnTo>
                  <a:pt x="1046226" y="1295657"/>
                </a:lnTo>
                <a:lnTo>
                  <a:pt x="1084045" y="1271840"/>
                </a:lnTo>
                <a:lnTo>
                  <a:pt x="1120176" y="1245712"/>
                </a:lnTo>
                <a:lnTo>
                  <a:pt x="1154515" y="1217378"/>
                </a:lnTo>
                <a:lnTo>
                  <a:pt x="1186957" y="1186940"/>
                </a:lnTo>
                <a:lnTo>
                  <a:pt x="1217401" y="1154502"/>
                </a:lnTo>
                <a:lnTo>
                  <a:pt x="1245741" y="1120168"/>
                </a:lnTo>
                <a:lnTo>
                  <a:pt x="1271873" y="1084042"/>
                </a:lnTo>
                <a:lnTo>
                  <a:pt x="1295696" y="1046226"/>
                </a:lnTo>
                <a:lnTo>
                  <a:pt x="1317104" y="1006825"/>
                </a:lnTo>
                <a:lnTo>
                  <a:pt x="1335994" y="965942"/>
                </a:lnTo>
                <a:lnTo>
                  <a:pt x="1352262" y="923681"/>
                </a:lnTo>
                <a:lnTo>
                  <a:pt x="1365805" y="880144"/>
                </a:lnTo>
                <a:lnTo>
                  <a:pt x="1376519" y="835437"/>
                </a:lnTo>
                <a:lnTo>
                  <a:pt x="1384300" y="789662"/>
                </a:lnTo>
                <a:lnTo>
                  <a:pt x="1389045" y="742924"/>
                </a:lnTo>
                <a:lnTo>
                  <a:pt x="1390650" y="695325"/>
                </a:lnTo>
                <a:lnTo>
                  <a:pt x="1389045" y="647715"/>
                </a:lnTo>
                <a:lnTo>
                  <a:pt x="1384300" y="600967"/>
                </a:lnTo>
                <a:lnTo>
                  <a:pt x="1376519" y="555183"/>
                </a:lnTo>
                <a:lnTo>
                  <a:pt x="1365805" y="510469"/>
                </a:lnTo>
                <a:lnTo>
                  <a:pt x="1352262" y="466927"/>
                </a:lnTo>
                <a:lnTo>
                  <a:pt x="1335994" y="424660"/>
                </a:lnTo>
                <a:lnTo>
                  <a:pt x="1317104" y="383772"/>
                </a:lnTo>
                <a:lnTo>
                  <a:pt x="1295696" y="344367"/>
                </a:lnTo>
                <a:lnTo>
                  <a:pt x="1271873" y="306548"/>
                </a:lnTo>
                <a:lnTo>
                  <a:pt x="1245741" y="270419"/>
                </a:lnTo>
                <a:lnTo>
                  <a:pt x="1217401" y="236083"/>
                </a:lnTo>
                <a:lnTo>
                  <a:pt x="1186957" y="203644"/>
                </a:lnTo>
                <a:lnTo>
                  <a:pt x="1154515" y="173205"/>
                </a:lnTo>
                <a:lnTo>
                  <a:pt x="1120176" y="144870"/>
                </a:lnTo>
                <a:lnTo>
                  <a:pt x="1084045" y="118742"/>
                </a:lnTo>
                <a:lnTo>
                  <a:pt x="1046226" y="94925"/>
                </a:lnTo>
                <a:lnTo>
                  <a:pt x="1006821" y="73522"/>
                </a:lnTo>
                <a:lnTo>
                  <a:pt x="965936" y="54637"/>
                </a:lnTo>
                <a:lnTo>
                  <a:pt x="923673" y="38374"/>
                </a:lnTo>
                <a:lnTo>
                  <a:pt x="880136" y="24835"/>
                </a:lnTo>
                <a:lnTo>
                  <a:pt x="835429" y="14125"/>
                </a:lnTo>
                <a:lnTo>
                  <a:pt x="789656" y="6346"/>
                </a:lnTo>
                <a:lnTo>
                  <a:pt x="742920" y="1603"/>
                </a:lnTo>
                <a:lnTo>
                  <a:pt x="695325" y="0"/>
                </a:lnTo>
                <a:close/>
              </a:path>
            </a:pathLst>
          </a:custGeom>
          <a:solidFill>
            <a:srgbClr val="5B9BD4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891776" y="4510151"/>
            <a:ext cx="1390650" cy="1390650"/>
          </a:xfrm>
          <a:custGeom>
            <a:avLst/>
            <a:gdLst/>
            <a:ahLst/>
            <a:cxnLst/>
            <a:rect l="l" t="t" r="r" b="b"/>
            <a:pathLst>
              <a:path w="1390650" h="1390650">
                <a:moveTo>
                  <a:pt x="0" y="695325"/>
                </a:moveTo>
                <a:lnTo>
                  <a:pt x="1603" y="647715"/>
                </a:lnTo>
                <a:lnTo>
                  <a:pt x="6346" y="600967"/>
                </a:lnTo>
                <a:lnTo>
                  <a:pt x="14125" y="555183"/>
                </a:lnTo>
                <a:lnTo>
                  <a:pt x="24835" y="510469"/>
                </a:lnTo>
                <a:lnTo>
                  <a:pt x="38374" y="466927"/>
                </a:lnTo>
                <a:lnTo>
                  <a:pt x="54637" y="424660"/>
                </a:lnTo>
                <a:lnTo>
                  <a:pt x="73522" y="383772"/>
                </a:lnTo>
                <a:lnTo>
                  <a:pt x="94925" y="344367"/>
                </a:lnTo>
                <a:lnTo>
                  <a:pt x="118742" y="306548"/>
                </a:lnTo>
                <a:lnTo>
                  <a:pt x="144870" y="270419"/>
                </a:lnTo>
                <a:lnTo>
                  <a:pt x="173205" y="236083"/>
                </a:lnTo>
                <a:lnTo>
                  <a:pt x="203644" y="203644"/>
                </a:lnTo>
                <a:lnTo>
                  <a:pt x="236083" y="173205"/>
                </a:lnTo>
                <a:lnTo>
                  <a:pt x="270419" y="144870"/>
                </a:lnTo>
                <a:lnTo>
                  <a:pt x="306548" y="118742"/>
                </a:lnTo>
                <a:lnTo>
                  <a:pt x="344367" y="94925"/>
                </a:lnTo>
                <a:lnTo>
                  <a:pt x="383772" y="73522"/>
                </a:lnTo>
                <a:lnTo>
                  <a:pt x="424660" y="54637"/>
                </a:lnTo>
                <a:lnTo>
                  <a:pt x="466927" y="38374"/>
                </a:lnTo>
                <a:lnTo>
                  <a:pt x="510469" y="24835"/>
                </a:lnTo>
                <a:lnTo>
                  <a:pt x="555183" y="14125"/>
                </a:lnTo>
                <a:lnTo>
                  <a:pt x="600967" y="6346"/>
                </a:lnTo>
                <a:lnTo>
                  <a:pt x="647715" y="1603"/>
                </a:lnTo>
                <a:lnTo>
                  <a:pt x="695325" y="0"/>
                </a:lnTo>
                <a:lnTo>
                  <a:pt x="742920" y="1603"/>
                </a:lnTo>
                <a:lnTo>
                  <a:pt x="789656" y="6346"/>
                </a:lnTo>
                <a:lnTo>
                  <a:pt x="835429" y="14125"/>
                </a:lnTo>
                <a:lnTo>
                  <a:pt x="880136" y="24835"/>
                </a:lnTo>
                <a:lnTo>
                  <a:pt x="923673" y="38374"/>
                </a:lnTo>
                <a:lnTo>
                  <a:pt x="965936" y="54637"/>
                </a:lnTo>
                <a:lnTo>
                  <a:pt x="1006821" y="73522"/>
                </a:lnTo>
                <a:lnTo>
                  <a:pt x="1046226" y="94925"/>
                </a:lnTo>
                <a:lnTo>
                  <a:pt x="1084045" y="118742"/>
                </a:lnTo>
                <a:lnTo>
                  <a:pt x="1120176" y="144870"/>
                </a:lnTo>
                <a:lnTo>
                  <a:pt x="1154515" y="173205"/>
                </a:lnTo>
                <a:lnTo>
                  <a:pt x="1186957" y="203644"/>
                </a:lnTo>
                <a:lnTo>
                  <a:pt x="1217401" y="236083"/>
                </a:lnTo>
                <a:lnTo>
                  <a:pt x="1245741" y="270419"/>
                </a:lnTo>
                <a:lnTo>
                  <a:pt x="1271873" y="306548"/>
                </a:lnTo>
                <a:lnTo>
                  <a:pt x="1295696" y="344367"/>
                </a:lnTo>
                <a:lnTo>
                  <a:pt x="1317104" y="383772"/>
                </a:lnTo>
                <a:lnTo>
                  <a:pt x="1335994" y="424660"/>
                </a:lnTo>
                <a:lnTo>
                  <a:pt x="1352262" y="466927"/>
                </a:lnTo>
                <a:lnTo>
                  <a:pt x="1365805" y="510469"/>
                </a:lnTo>
                <a:lnTo>
                  <a:pt x="1376519" y="555183"/>
                </a:lnTo>
                <a:lnTo>
                  <a:pt x="1384300" y="600967"/>
                </a:lnTo>
                <a:lnTo>
                  <a:pt x="1389045" y="647715"/>
                </a:lnTo>
                <a:lnTo>
                  <a:pt x="1390650" y="695325"/>
                </a:lnTo>
                <a:lnTo>
                  <a:pt x="1389045" y="742924"/>
                </a:lnTo>
                <a:lnTo>
                  <a:pt x="1384300" y="789662"/>
                </a:lnTo>
                <a:lnTo>
                  <a:pt x="1376519" y="835437"/>
                </a:lnTo>
                <a:lnTo>
                  <a:pt x="1365805" y="880144"/>
                </a:lnTo>
                <a:lnTo>
                  <a:pt x="1352262" y="923681"/>
                </a:lnTo>
                <a:lnTo>
                  <a:pt x="1335994" y="965942"/>
                </a:lnTo>
                <a:lnTo>
                  <a:pt x="1317104" y="1006825"/>
                </a:lnTo>
                <a:lnTo>
                  <a:pt x="1295696" y="1046226"/>
                </a:lnTo>
                <a:lnTo>
                  <a:pt x="1271873" y="1084042"/>
                </a:lnTo>
                <a:lnTo>
                  <a:pt x="1245741" y="1120168"/>
                </a:lnTo>
                <a:lnTo>
                  <a:pt x="1217401" y="1154502"/>
                </a:lnTo>
                <a:lnTo>
                  <a:pt x="1186957" y="1186940"/>
                </a:lnTo>
                <a:lnTo>
                  <a:pt x="1154515" y="1217378"/>
                </a:lnTo>
                <a:lnTo>
                  <a:pt x="1120176" y="1245712"/>
                </a:lnTo>
                <a:lnTo>
                  <a:pt x="1084045" y="1271840"/>
                </a:lnTo>
                <a:lnTo>
                  <a:pt x="1046226" y="1295657"/>
                </a:lnTo>
                <a:lnTo>
                  <a:pt x="1006821" y="1317060"/>
                </a:lnTo>
                <a:lnTo>
                  <a:pt x="965936" y="1335946"/>
                </a:lnTo>
                <a:lnTo>
                  <a:pt x="923673" y="1352210"/>
                </a:lnTo>
                <a:lnTo>
                  <a:pt x="880136" y="1365749"/>
                </a:lnTo>
                <a:lnTo>
                  <a:pt x="835429" y="1376460"/>
                </a:lnTo>
                <a:lnTo>
                  <a:pt x="789656" y="1384239"/>
                </a:lnTo>
                <a:lnTo>
                  <a:pt x="742920" y="1388982"/>
                </a:lnTo>
                <a:lnTo>
                  <a:pt x="695325" y="1390586"/>
                </a:lnTo>
                <a:lnTo>
                  <a:pt x="647715" y="1388982"/>
                </a:lnTo>
                <a:lnTo>
                  <a:pt x="600967" y="1384239"/>
                </a:lnTo>
                <a:lnTo>
                  <a:pt x="555183" y="1376460"/>
                </a:lnTo>
                <a:lnTo>
                  <a:pt x="510469" y="1365749"/>
                </a:lnTo>
                <a:lnTo>
                  <a:pt x="466927" y="1352210"/>
                </a:lnTo>
                <a:lnTo>
                  <a:pt x="424660" y="1335946"/>
                </a:lnTo>
                <a:lnTo>
                  <a:pt x="383772" y="1317060"/>
                </a:lnTo>
                <a:lnTo>
                  <a:pt x="344367" y="1295657"/>
                </a:lnTo>
                <a:lnTo>
                  <a:pt x="306548" y="1271840"/>
                </a:lnTo>
                <a:lnTo>
                  <a:pt x="270419" y="1245712"/>
                </a:lnTo>
                <a:lnTo>
                  <a:pt x="236083" y="1217378"/>
                </a:lnTo>
                <a:lnTo>
                  <a:pt x="203644" y="1186940"/>
                </a:lnTo>
                <a:lnTo>
                  <a:pt x="173205" y="1154502"/>
                </a:lnTo>
                <a:lnTo>
                  <a:pt x="144870" y="1120168"/>
                </a:lnTo>
                <a:lnTo>
                  <a:pt x="118742" y="1084042"/>
                </a:lnTo>
                <a:lnTo>
                  <a:pt x="94925" y="1046226"/>
                </a:lnTo>
                <a:lnTo>
                  <a:pt x="73522" y="1006825"/>
                </a:lnTo>
                <a:lnTo>
                  <a:pt x="54637" y="965942"/>
                </a:lnTo>
                <a:lnTo>
                  <a:pt x="38374" y="923681"/>
                </a:lnTo>
                <a:lnTo>
                  <a:pt x="24835" y="880144"/>
                </a:lnTo>
                <a:lnTo>
                  <a:pt x="14125" y="835437"/>
                </a:lnTo>
                <a:lnTo>
                  <a:pt x="6346" y="789662"/>
                </a:lnTo>
                <a:lnTo>
                  <a:pt x="1603" y="742924"/>
                </a:lnTo>
                <a:lnTo>
                  <a:pt x="0" y="695325"/>
                </a:lnTo>
                <a:close/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0196194" y="4940300"/>
            <a:ext cx="797560" cy="48514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60350" marR="5080" indent="-248285">
              <a:lnSpc>
                <a:spcPts val="1730"/>
              </a:lnSpc>
              <a:spcBef>
                <a:spcPts val="290"/>
              </a:spcBef>
            </a:pPr>
            <a:r>
              <a:rPr sz="1550" b="1" spc="10" dirty="0">
                <a:latin typeface="Calibri"/>
                <a:cs typeface="Calibri"/>
              </a:rPr>
              <a:t>S</a:t>
            </a:r>
            <a:r>
              <a:rPr sz="1550" b="1" spc="40" dirty="0">
                <a:latin typeface="Calibri"/>
                <a:cs typeface="Calibri"/>
              </a:rPr>
              <a:t>e</a:t>
            </a:r>
            <a:r>
              <a:rPr sz="1550" b="1" spc="-10" dirty="0">
                <a:latin typeface="Calibri"/>
                <a:cs typeface="Calibri"/>
              </a:rPr>
              <a:t>l</a:t>
            </a:r>
            <a:r>
              <a:rPr sz="1550" b="1" spc="40" dirty="0">
                <a:latin typeface="Calibri"/>
                <a:cs typeface="Calibri"/>
              </a:rPr>
              <a:t>e</a:t>
            </a:r>
            <a:r>
              <a:rPr sz="1550" b="1" spc="-10" dirty="0">
                <a:latin typeface="Calibri"/>
                <a:cs typeface="Calibri"/>
              </a:rPr>
              <a:t>niu</a:t>
            </a:r>
            <a:r>
              <a:rPr sz="1550" b="1" spc="10" dirty="0">
                <a:latin typeface="Calibri"/>
                <a:cs typeface="Calibri"/>
              </a:rPr>
              <a:t>m  IDE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758051" y="4510151"/>
            <a:ext cx="1390650" cy="1390650"/>
          </a:xfrm>
          <a:custGeom>
            <a:avLst/>
            <a:gdLst/>
            <a:ahLst/>
            <a:cxnLst/>
            <a:rect l="l" t="t" r="r" b="b"/>
            <a:pathLst>
              <a:path w="1390650" h="1390650">
                <a:moveTo>
                  <a:pt x="695325" y="0"/>
                </a:moveTo>
                <a:lnTo>
                  <a:pt x="647715" y="1603"/>
                </a:lnTo>
                <a:lnTo>
                  <a:pt x="600967" y="6346"/>
                </a:lnTo>
                <a:lnTo>
                  <a:pt x="555183" y="14125"/>
                </a:lnTo>
                <a:lnTo>
                  <a:pt x="510469" y="24835"/>
                </a:lnTo>
                <a:lnTo>
                  <a:pt x="466927" y="38374"/>
                </a:lnTo>
                <a:lnTo>
                  <a:pt x="424660" y="54637"/>
                </a:lnTo>
                <a:lnTo>
                  <a:pt x="383772" y="73522"/>
                </a:lnTo>
                <a:lnTo>
                  <a:pt x="344367" y="94925"/>
                </a:lnTo>
                <a:lnTo>
                  <a:pt x="306548" y="118742"/>
                </a:lnTo>
                <a:lnTo>
                  <a:pt x="270419" y="144870"/>
                </a:lnTo>
                <a:lnTo>
                  <a:pt x="236083" y="173205"/>
                </a:lnTo>
                <a:lnTo>
                  <a:pt x="203644" y="203644"/>
                </a:lnTo>
                <a:lnTo>
                  <a:pt x="173205" y="236083"/>
                </a:lnTo>
                <a:lnTo>
                  <a:pt x="144870" y="270419"/>
                </a:lnTo>
                <a:lnTo>
                  <a:pt x="118742" y="306548"/>
                </a:lnTo>
                <a:lnTo>
                  <a:pt x="94925" y="344367"/>
                </a:lnTo>
                <a:lnTo>
                  <a:pt x="73522" y="383772"/>
                </a:lnTo>
                <a:lnTo>
                  <a:pt x="54637" y="424660"/>
                </a:lnTo>
                <a:lnTo>
                  <a:pt x="38374" y="466927"/>
                </a:lnTo>
                <a:lnTo>
                  <a:pt x="24835" y="510469"/>
                </a:lnTo>
                <a:lnTo>
                  <a:pt x="14125" y="555183"/>
                </a:lnTo>
                <a:lnTo>
                  <a:pt x="6346" y="600967"/>
                </a:lnTo>
                <a:lnTo>
                  <a:pt x="1603" y="647715"/>
                </a:lnTo>
                <a:lnTo>
                  <a:pt x="0" y="695325"/>
                </a:lnTo>
                <a:lnTo>
                  <a:pt x="1603" y="742924"/>
                </a:lnTo>
                <a:lnTo>
                  <a:pt x="6346" y="789662"/>
                </a:lnTo>
                <a:lnTo>
                  <a:pt x="14125" y="835437"/>
                </a:lnTo>
                <a:lnTo>
                  <a:pt x="24835" y="880144"/>
                </a:lnTo>
                <a:lnTo>
                  <a:pt x="38374" y="923681"/>
                </a:lnTo>
                <a:lnTo>
                  <a:pt x="54637" y="965942"/>
                </a:lnTo>
                <a:lnTo>
                  <a:pt x="73522" y="1006825"/>
                </a:lnTo>
                <a:lnTo>
                  <a:pt x="94925" y="1046226"/>
                </a:lnTo>
                <a:lnTo>
                  <a:pt x="118742" y="1084042"/>
                </a:lnTo>
                <a:lnTo>
                  <a:pt x="144870" y="1120168"/>
                </a:lnTo>
                <a:lnTo>
                  <a:pt x="173205" y="1154502"/>
                </a:lnTo>
                <a:lnTo>
                  <a:pt x="203644" y="1186940"/>
                </a:lnTo>
                <a:lnTo>
                  <a:pt x="236083" y="1217378"/>
                </a:lnTo>
                <a:lnTo>
                  <a:pt x="270419" y="1245712"/>
                </a:lnTo>
                <a:lnTo>
                  <a:pt x="306548" y="1271840"/>
                </a:lnTo>
                <a:lnTo>
                  <a:pt x="344367" y="1295657"/>
                </a:lnTo>
                <a:lnTo>
                  <a:pt x="383772" y="1317060"/>
                </a:lnTo>
                <a:lnTo>
                  <a:pt x="424660" y="1335946"/>
                </a:lnTo>
                <a:lnTo>
                  <a:pt x="466927" y="1352210"/>
                </a:lnTo>
                <a:lnTo>
                  <a:pt x="510469" y="1365749"/>
                </a:lnTo>
                <a:lnTo>
                  <a:pt x="555183" y="1376460"/>
                </a:lnTo>
                <a:lnTo>
                  <a:pt x="600967" y="1384239"/>
                </a:lnTo>
                <a:lnTo>
                  <a:pt x="647715" y="1388982"/>
                </a:lnTo>
                <a:lnTo>
                  <a:pt x="695325" y="1390586"/>
                </a:lnTo>
                <a:lnTo>
                  <a:pt x="742920" y="1388982"/>
                </a:lnTo>
                <a:lnTo>
                  <a:pt x="789656" y="1384239"/>
                </a:lnTo>
                <a:lnTo>
                  <a:pt x="835429" y="1376460"/>
                </a:lnTo>
                <a:lnTo>
                  <a:pt x="880136" y="1365749"/>
                </a:lnTo>
                <a:lnTo>
                  <a:pt x="923673" y="1352210"/>
                </a:lnTo>
                <a:lnTo>
                  <a:pt x="965936" y="1335946"/>
                </a:lnTo>
                <a:lnTo>
                  <a:pt x="1006821" y="1317060"/>
                </a:lnTo>
                <a:lnTo>
                  <a:pt x="1046226" y="1295657"/>
                </a:lnTo>
                <a:lnTo>
                  <a:pt x="1084045" y="1271840"/>
                </a:lnTo>
                <a:lnTo>
                  <a:pt x="1120176" y="1245712"/>
                </a:lnTo>
                <a:lnTo>
                  <a:pt x="1154515" y="1217378"/>
                </a:lnTo>
                <a:lnTo>
                  <a:pt x="1186957" y="1186940"/>
                </a:lnTo>
                <a:lnTo>
                  <a:pt x="1217401" y="1154502"/>
                </a:lnTo>
                <a:lnTo>
                  <a:pt x="1245741" y="1120168"/>
                </a:lnTo>
                <a:lnTo>
                  <a:pt x="1271873" y="1084042"/>
                </a:lnTo>
                <a:lnTo>
                  <a:pt x="1295696" y="1046226"/>
                </a:lnTo>
                <a:lnTo>
                  <a:pt x="1317104" y="1006825"/>
                </a:lnTo>
                <a:lnTo>
                  <a:pt x="1335994" y="965942"/>
                </a:lnTo>
                <a:lnTo>
                  <a:pt x="1352262" y="923681"/>
                </a:lnTo>
                <a:lnTo>
                  <a:pt x="1365805" y="880144"/>
                </a:lnTo>
                <a:lnTo>
                  <a:pt x="1376519" y="835437"/>
                </a:lnTo>
                <a:lnTo>
                  <a:pt x="1384300" y="789662"/>
                </a:lnTo>
                <a:lnTo>
                  <a:pt x="1389045" y="742924"/>
                </a:lnTo>
                <a:lnTo>
                  <a:pt x="1390650" y="695325"/>
                </a:lnTo>
                <a:lnTo>
                  <a:pt x="1389045" y="647715"/>
                </a:lnTo>
                <a:lnTo>
                  <a:pt x="1384300" y="600967"/>
                </a:lnTo>
                <a:lnTo>
                  <a:pt x="1376519" y="555183"/>
                </a:lnTo>
                <a:lnTo>
                  <a:pt x="1365805" y="510469"/>
                </a:lnTo>
                <a:lnTo>
                  <a:pt x="1352262" y="466927"/>
                </a:lnTo>
                <a:lnTo>
                  <a:pt x="1335994" y="424660"/>
                </a:lnTo>
                <a:lnTo>
                  <a:pt x="1317104" y="383772"/>
                </a:lnTo>
                <a:lnTo>
                  <a:pt x="1295696" y="344367"/>
                </a:lnTo>
                <a:lnTo>
                  <a:pt x="1271873" y="306548"/>
                </a:lnTo>
                <a:lnTo>
                  <a:pt x="1245741" y="270419"/>
                </a:lnTo>
                <a:lnTo>
                  <a:pt x="1217401" y="236083"/>
                </a:lnTo>
                <a:lnTo>
                  <a:pt x="1186957" y="203644"/>
                </a:lnTo>
                <a:lnTo>
                  <a:pt x="1154515" y="173205"/>
                </a:lnTo>
                <a:lnTo>
                  <a:pt x="1120176" y="144870"/>
                </a:lnTo>
                <a:lnTo>
                  <a:pt x="1084045" y="118742"/>
                </a:lnTo>
                <a:lnTo>
                  <a:pt x="1046226" y="94925"/>
                </a:lnTo>
                <a:lnTo>
                  <a:pt x="1006821" y="73522"/>
                </a:lnTo>
                <a:lnTo>
                  <a:pt x="965936" y="54637"/>
                </a:lnTo>
                <a:lnTo>
                  <a:pt x="923673" y="38374"/>
                </a:lnTo>
                <a:lnTo>
                  <a:pt x="880136" y="24835"/>
                </a:lnTo>
                <a:lnTo>
                  <a:pt x="835429" y="14125"/>
                </a:lnTo>
                <a:lnTo>
                  <a:pt x="789656" y="6346"/>
                </a:lnTo>
                <a:lnTo>
                  <a:pt x="742920" y="1603"/>
                </a:lnTo>
                <a:lnTo>
                  <a:pt x="695325" y="0"/>
                </a:lnTo>
                <a:close/>
              </a:path>
            </a:pathLst>
          </a:custGeom>
          <a:solidFill>
            <a:srgbClr val="5B9BD4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58051" y="4510151"/>
            <a:ext cx="1390650" cy="1390650"/>
          </a:xfrm>
          <a:custGeom>
            <a:avLst/>
            <a:gdLst/>
            <a:ahLst/>
            <a:cxnLst/>
            <a:rect l="l" t="t" r="r" b="b"/>
            <a:pathLst>
              <a:path w="1390650" h="1390650">
                <a:moveTo>
                  <a:pt x="0" y="695325"/>
                </a:moveTo>
                <a:lnTo>
                  <a:pt x="1603" y="647715"/>
                </a:lnTo>
                <a:lnTo>
                  <a:pt x="6346" y="600967"/>
                </a:lnTo>
                <a:lnTo>
                  <a:pt x="14125" y="555183"/>
                </a:lnTo>
                <a:lnTo>
                  <a:pt x="24835" y="510469"/>
                </a:lnTo>
                <a:lnTo>
                  <a:pt x="38374" y="466927"/>
                </a:lnTo>
                <a:lnTo>
                  <a:pt x="54637" y="424660"/>
                </a:lnTo>
                <a:lnTo>
                  <a:pt x="73522" y="383772"/>
                </a:lnTo>
                <a:lnTo>
                  <a:pt x="94925" y="344367"/>
                </a:lnTo>
                <a:lnTo>
                  <a:pt x="118742" y="306548"/>
                </a:lnTo>
                <a:lnTo>
                  <a:pt x="144870" y="270419"/>
                </a:lnTo>
                <a:lnTo>
                  <a:pt x="173205" y="236083"/>
                </a:lnTo>
                <a:lnTo>
                  <a:pt x="203644" y="203644"/>
                </a:lnTo>
                <a:lnTo>
                  <a:pt x="236083" y="173205"/>
                </a:lnTo>
                <a:lnTo>
                  <a:pt x="270419" y="144870"/>
                </a:lnTo>
                <a:lnTo>
                  <a:pt x="306548" y="118742"/>
                </a:lnTo>
                <a:lnTo>
                  <a:pt x="344367" y="94925"/>
                </a:lnTo>
                <a:lnTo>
                  <a:pt x="383772" y="73522"/>
                </a:lnTo>
                <a:lnTo>
                  <a:pt x="424660" y="54637"/>
                </a:lnTo>
                <a:lnTo>
                  <a:pt x="466927" y="38374"/>
                </a:lnTo>
                <a:lnTo>
                  <a:pt x="510469" y="24835"/>
                </a:lnTo>
                <a:lnTo>
                  <a:pt x="555183" y="14125"/>
                </a:lnTo>
                <a:lnTo>
                  <a:pt x="600967" y="6346"/>
                </a:lnTo>
                <a:lnTo>
                  <a:pt x="647715" y="1603"/>
                </a:lnTo>
                <a:lnTo>
                  <a:pt x="695325" y="0"/>
                </a:lnTo>
                <a:lnTo>
                  <a:pt x="742920" y="1603"/>
                </a:lnTo>
                <a:lnTo>
                  <a:pt x="789656" y="6346"/>
                </a:lnTo>
                <a:lnTo>
                  <a:pt x="835429" y="14125"/>
                </a:lnTo>
                <a:lnTo>
                  <a:pt x="880136" y="24835"/>
                </a:lnTo>
                <a:lnTo>
                  <a:pt x="923673" y="38374"/>
                </a:lnTo>
                <a:lnTo>
                  <a:pt x="965936" y="54637"/>
                </a:lnTo>
                <a:lnTo>
                  <a:pt x="1006821" y="73522"/>
                </a:lnTo>
                <a:lnTo>
                  <a:pt x="1046226" y="94925"/>
                </a:lnTo>
                <a:lnTo>
                  <a:pt x="1084045" y="118742"/>
                </a:lnTo>
                <a:lnTo>
                  <a:pt x="1120176" y="144870"/>
                </a:lnTo>
                <a:lnTo>
                  <a:pt x="1154515" y="173205"/>
                </a:lnTo>
                <a:lnTo>
                  <a:pt x="1186957" y="203644"/>
                </a:lnTo>
                <a:lnTo>
                  <a:pt x="1217401" y="236083"/>
                </a:lnTo>
                <a:lnTo>
                  <a:pt x="1245741" y="270419"/>
                </a:lnTo>
                <a:lnTo>
                  <a:pt x="1271873" y="306548"/>
                </a:lnTo>
                <a:lnTo>
                  <a:pt x="1295696" y="344367"/>
                </a:lnTo>
                <a:lnTo>
                  <a:pt x="1317104" y="383772"/>
                </a:lnTo>
                <a:lnTo>
                  <a:pt x="1335994" y="424660"/>
                </a:lnTo>
                <a:lnTo>
                  <a:pt x="1352262" y="466927"/>
                </a:lnTo>
                <a:lnTo>
                  <a:pt x="1365805" y="510469"/>
                </a:lnTo>
                <a:lnTo>
                  <a:pt x="1376519" y="555183"/>
                </a:lnTo>
                <a:lnTo>
                  <a:pt x="1384300" y="600967"/>
                </a:lnTo>
                <a:lnTo>
                  <a:pt x="1389045" y="647715"/>
                </a:lnTo>
                <a:lnTo>
                  <a:pt x="1390650" y="695325"/>
                </a:lnTo>
                <a:lnTo>
                  <a:pt x="1389045" y="742924"/>
                </a:lnTo>
                <a:lnTo>
                  <a:pt x="1384300" y="789662"/>
                </a:lnTo>
                <a:lnTo>
                  <a:pt x="1376519" y="835437"/>
                </a:lnTo>
                <a:lnTo>
                  <a:pt x="1365805" y="880144"/>
                </a:lnTo>
                <a:lnTo>
                  <a:pt x="1352262" y="923681"/>
                </a:lnTo>
                <a:lnTo>
                  <a:pt x="1335994" y="965942"/>
                </a:lnTo>
                <a:lnTo>
                  <a:pt x="1317104" y="1006825"/>
                </a:lnTo>
                <a:lnTo>
                  <a:pt x="1295696" y="1046226"/>
                </a:lnTo>
                <a:lnTo>
                  <a:pt x="1271873" y="1084042"/>
                </a:lnTo>
                <a:lnTo>
                  <a:pt x="1245741" y="1120168"/>
                </a:lnTo>
                <a:lnTo>
                  <a:pt x="1217401" y="1154502"/>
                </a:lnTo>
                <a:lnTo>
                  <a:pt x="1186957" y="1186940"/>
                </a:lnTo>
                <a:lnTo>
                  <a:pt x="1154515" y="1217378"/>
                </a:lnTo>
                <a:lnTo>
                  <a:pt x="1120176" y="1245712"/>
                </a:lnTo>
                <a:lnTo>
                  <a:pt x="1084045" y="1271840"/>
                </a:lnTo>
                <a:lnTo>
                  <a:pt x="1046226" y="1295657"/>
                </a:lnTo>
                <a:lnTo>
                  <a:pt x="1006821" y="1317060"/>
                </a:lnTo>
                <a:lnTo>
                  <a:pt x="965936" y="1335946"/>
                </a:lnTo>
                <a:lnTo>
                  <a:pt x="923673" y="1352210"/>
                </a:lnTo>
                <a:lnTo>
                  <a:pt x="880136" y="1365749"/>
                </a:lnTo>
                <a:lnTo>
                  <a:pt x="835429" y="1376460"/>
                </a:lnTo>
                <a:lnTo>
                  <a:pt x="789656" y="1384239"/>
                </a:lnTo>
                <a:lnTo>
                  <a:pt x="742920" y="1388982"/>
                </a:lnTo>
                <a:lnTo>
                  <a:pt x="695325" y="1390586"/>
                </a:lnTo>
                <a:lnTo>
                  <a:pt x="647715" y="1388982"/>
                </a:lnTo>
                <a:lnTo>
                  <a:pt x="600967" y="1384239"/>
                </a:lnTo>
                <a:lnTo>
                  <a:pt x="555183" y="1376460"/>
                </a:lnTo>
                <a:lnTo>
                  <a:pt x="510469" y="1365749"/>
                </a:lnTo>
                <a:lnTo>
                  <a:pt x="466927" y="1352210"/>
                </a:lnTo>
                <a:lnTo>
                  <a:pt x="424660" y="1335946"/>
                </a:lnTo>
                <a:lnTo>
                  <a:pt x="383772" y="1317060"/>
                </a:lnTo>
                <a:lnTo>
                  <a:pt x="344367" y="1295657"/>
                </a:lnTo>
                <a:lnTo>
                  <a:pt x="306548" y="1271840"/>
                </a:lnTo>
                <a:lnTo>
                  <a:pt x="270419" y="1245712"/>
                </a:lnTo>
                <a:lnTo>
                  <a:pt x="236083" y="1217378"/>
                </a:lnTo>
                <a:lnTo>
                  <a:pt x="203644" y="1186940"/>
                </a:lnTo>
                <a:lnTo>
                  <a:pt x="173205" y="1154502"/>
                </a:lnTo>
                <a:lnTo>
                  <a:pt x="144870" y="1120168"/>
                </a:lnTo>
                <a:lnTo>
                  <a:pt x="118742" y="1084042"/>
                </a:lnTo>
                <a:lnTo>
                  <a:pt x="94925" y="1046226"/>
                </a:lnTo>
                <a:lnTo>
                  <a:pt x="73522" y="1006825"/>
                </a:lnTo>
                <a:lnTo>
                  <a:pt x="54637" y="965942"/>
                </a:lnTo>
                <a:lnTo>
                  <a:pt x="38374" y="923681"/>
                </a:lnTo>
                <a:lnTo>
                  <a:pt x="24835" y="880144"/>
                </a:lnTo>
                <a:lnTo>
                  <a:pt x="14125" y="835437"/>
                </a:lnTo>
                <a:lnTo>
                  <a:pt x="6346" y="789662"/>
                </a:lnTo>
                <a:lnTo>
                  <a:pt x="1603" y="742924"/>
                </a:lnTo>
                <a:lnTo>
                  <a:pt x="0" y="695325"/>
                </a:lnTo>
                <a:close/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059930" y="4940300"/>
            <a:ext cx="797560" cy="48514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22250" marR="5080" indent="-209550">
              <a:lnSpc>
                <a:spcPts val="1730"/>
              </a:lnSpc>
              <a:spcBef>
                <a:spcPts val="290"/>
              </a:spcBef>
            </a:pPr>
            <a:r>
              <a:rPr sz="1550" b="1" spc="10" dirty="0">
                <a:latin typeface="Calibri"/>
                <a:cs typeface="Calibri"/>
              </a:rPr>
              <a:t>S</a:t>
            </a:r>
            <a:r>
              <a:rPr sz="1550" b="1" spc="40" dirty="0">
                <a:latin typeface="Calibri"/>
                <a:cs typeface="Calibri"/>
              </a:rPr>
              <a:t>e</a:t>
            </a:r>
            <a:r>
              <a:rPr sz="1550" b="1" spc="-10" dirty="0">
                <a:latin typeface="Calibri"/>
                <a:cs typeface="Calibri"/>
              </a:rPr>
              <a:t>l</a:t>
            </a:r>
            <a:r>
              <a:rPr sz="1550" b="1" spc="40" dirty="0">
                <a:latin typeface="Calibri"/>
                <a:cs typeface="Calibri"/>
              </a:rPr>
              <a:t>e</a:t>
            </a:r>
            <a:r>
              <a:rPr sz="1550" b="1" spc="-10" dirty="0">
                <a:latin typeface="Calibri"/>
                <a:cs typeface="Calibri"/>
              </a:rPr>
              <a:t>niu</a:t>
            </a:r>
            <a:r>
              <a:rPr sz="1550" b="1" spc="10" dirty="0">
                <a:latin typeface="Calibri"/>
                <a:cs typeface="Calibri"/>
              </a:rPr>
              <a:t>m  </a:t>
            </a:r>
            <a:r>
              <a:rPr sz="1550" b="1" spc="-15" dirty="0">
                <a:latin typeface="Calibri"/>
                <a:cs typeface="Calibri"/>
              </a:rPr>
              <a:t>Grid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280670" y="1682051"/>
            <a:ext cx="1179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Selenium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90359" y="1682051"/>
            <a:ext cx="1181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Selenium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v3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2275" y="1704975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1025" y="0"/>
                </a:lnTo>
                <a:lnTo>
                  <a:pt x="49452" y="6355"/>
                </a:lnTo>
                <a:lnTo>
                  <a:pt x="23701" y="23701"/>
                </a:lnTo>
                <a:lnTo>
                  <a:pt x="6355" y="49452"/>
                </a:lnTo>
                <a:lnTo>
                  <a:pt x="0" y="81025"/>
                </a:lnTo>
                <a:lnTo>
                  <a:pt x="0" y="404749"/>
                </a:lnTo>
                <a:lnTo>
                  <a:pt x="6355" y="436322"/>
                </a:lnTo>
                <a:lnTo>
                  <a:pt x="23701" y="462073"/>
                </a:lnTo>
                <a:lnTo>
                  <a:pt x="49452" y="479419"/>
                </a:lnTo>
                <a:lnTo>
                  <a:pt x="81025" y="485775"/>
                </a:lnTo>
                <a:lnTo>
                  <a:pt x="5700649" y="485775"/>
                </a:lnTo>
                <a:lnTo>
                  <a:pt x="5732222" y="479419"/>
                </a:lnTo>
                <a:lnTo>
                  <a:pt x="5757973" y="462073"/>
                </a:lnTo>
                <a:lnTo>
                  <a:pt x="5775319" y="436322"/>
                </a:lnTo>
                <a:lnTo>
                  <a:pt x="5781675" y="404749"/>
                </a:lnTo>
                <a:lnTo>
                  <a:pt x="5781675" y="81025"/>
                </a:lnTo>
                <a:lnTo>
                  <a:pt x="5775319" y="49452"/>
                </a:lnTo>
                <a:lnTo>
                  <a:pt x="5757973" y="23701"/>
                </a:lnTo>
                <a:lnTo>
                  <a:pt x="5732222" y="6355"/>
                </a:lnTo>
                <a:lnTo>
                  <a:pt x="57006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2275" y="4486275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5702300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5702300" y="476250"/>
                </a:lnTo>
                <a:lnTo>
                  <a:pt x="5733186" y="470009"/>
                </a:lnTo>
                <a:lnTo>
                  <a:pt x="5758418" y="452993"/>
                </a:lnTo>
                <a:lnTo>
                  <a:pt x="5775434" y="427761"/>
                </a:lnTo>
                <a:lnTo>
                  <a:pt x="5781675" y="396875"/>
                </a:lnTo>
                <a:lnTo>
                  <a:pt x="5781675" y="79375"/>
                </a:lnTo>
                <a:lnTo>
                  <a:pt x="5775434" y="48488"/>
                </a:lnTo>
                <a:lnTo>
                  <a:pt x="5758418" y="23256"/>
                </a:lnTo>
                <a:lnTo>
                  <a:pt x="5733186" y="6240"/>
                </a:lnTo>
                <a:lnTo>
                  <a:pt x="5702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17468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0" dirty="0">
                <a:latin typeface="Calibri"/>
                <a:cs typeface="Calibri"/>
              </a:rPr>
              <a:t>Topic</a:t>
            </a:r>
            <a:r>
              <a:rPr sz="3600" spc="-15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2275" y="3771900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5702300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5702300" y="476250"/>
                </a:lnTo>
                <a:lnTo>
                  <a:pt x="5733186" y="470009"/>
                </a:lnTo>
                <a:lnTo>
                  <a:pt x="5758418" y="452993"/>
                </a:lnTo>
                <a:lnTo>
                  <a:pt x="5775434" y="427761"/>
                </a:lnTo>
                <a:lnTo>
                  <a:pt x="5781675" y="396875"/>
                </a:lnTo>
                <a:lnTo>
                  <a:pt x="5781675" y="79375"/>
                </a:lnTo>
                <a:lnTo>
                  <a:pt x="5775434" y="48488"/>
                </a:lnTo>
                <a:lnTo>
                  <a:pt x="5758418" y="23256"/>
                </a:lnTo>
                <a:lnTo>
                  <a:pt x="5733186" y="6240"/>
                </a:lnTo>
                <a:lnTo>
                  <a:pt x="5702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7101" y="2424176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5700649" y="485775"/>
                </a:lnTo>
                <a:lnTo>
                  <a:pt x="5732168" y="479401"/>
                </a:lnTo>
                <a:lnTo>
                  <a:pt x="5757926" y="462025"/>
                </a:lnTo>
                <a:lnTo>
                  <a:pt x="5775301" y="436268"/>
                </a:lnTo>
                <a:lnTo>
                  <a:pt x="5781675" y="404749"/>
                </a:lnTo>
                <a:lnTo>
                  <a:pt x="5781675" y="80899"/>
                </a:lnTo>
                <a:lnTo>
                  <a:pt x="5775301" y="49399"/>
                </a:lnTo>
                <a:lnTo>
                  <a:pt x="5757926" y="23685"/>
                </a:lnTo>
                <a:lnTo>
                  <a:pt x="5732168" y="6353"/>
                </a:lnTo>
                <a:lnTo>
                  <a:pt x="570064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7101" y="2424176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5700649" y="0"/>
                </a:lnTo>
                <a:lnTo>
                  <a:pt x="5732168" y="6353"/>
                </a:lnTo>
                <a:lnTo>
                  <a:pt x="5757926" y="23685"/>
                </a:lnTo>
                <a:lnTo>
                  <a:pt x="5775301" y="49399"/>
                </a:lnTo>
                <a:lnTo>
                  <a:pt x="5781675" y="80899"/>
                </a:lnTo>
                <a:lnTo>
                  <a:pt x="5781675" y="404749"/>
                </a:lnTo>
                <a:lnTo>
                  <a:pt x="5775301" y="436268"/>
                </a:lnTo>
                <a:lnTo>
                  <a:pt x="5757926" y="462025"/>
                </a:lnTo>
                <a:lnTo>
                  <a:pt x="5732168" y="479401"/>
                </a:lnTo>
                <a:lnTo>
                  <a:pt x="5700649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2275" y="3133725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1025" y="0"/>
                </a:lnTo>
                <a:lnTo>
                  <a:pt x="49452" y="6355"/>
                </a:lnTo>
                <a:lnTo>
                  <a:pt x="23701" y="23701"/>
                </a:lnTo>
                <a:lnTo>
                  <a:pt x="6355" y="49452"/>
                </a:lnTo>
                <a:lnTo>
                  <a:pt x="0" y="81025"/>
                </a:lnTo>
                <a:lnTo>
                  <a:pt x="0" y="404749"/>
                </a:lnTo>
                <a:lnTo>
                  <a:pt x="6355" y="436322"/>
                </a:lnTo>
                <a:lnTo>
                  <a:pt x="23701" y="462073"/>
                </a:lnTo>
                <a:lnTo>
                  <a:pt x="49452" y="479419"/>
                </a:lnTo>
                <a:lnTo>
                  <a:pt x="81025" y="485775"/>
                </a:lnTo>
                <a:lnTo>
                  <a:pt x="5700649" y="485775"/>
                </a:lnTo>
                <a:lnTo>
                  <a:pt x="5732222" y="479419"/>
                </a:lnTo>
                <a:lnTo>
                  <a:pt x="5757973" y="462073"/>
                </a:lnTo>
                <a:lnTo>
                  <a:pt x="5775319" y="436322"/>
                </a:lnTo>
                <a:lnTo>
                  <a:pt x="5781675" y="404749"/>
                </a:lnTo>
                <a:lnTo>
                  <a:pt x="5781675" y="81025"/>
                </a:lnTo>
                <a:lnTo>
                  <a:pt x="5775319" y="49452"/>
                </a:lnTo>
                <a:lnTo>
                  <a:pt x="5757973" y="23701"/>
                </a:lnTo>
                <a:lnTo>
                  <a:pt x="5732222" y="6355"/>
                </a:lnTo>
                <a:lnTo>
                  <a:pt x="57006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60141" y="1769173"/>
            <a:ext cx="3199765" cy="311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AEABAB"/>
                </a:solidFill>
                <a:latin typeface="Calibri"/>
                <a:cs typeface="Calibri"/>
              </a:rPr>
              <a:t>Introduction </a:t>
            </a:r>
            <a:r>
              <a:rPr sz="2000" spc="-75" dirty="0">
                <a:solidFill>
                  <a:srgbClr val="AEABAB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AEABAB"/>
                </a:solidFill>
                <a:latin typeface="Calibri"/>
                <a:cs typeface="Calibri"/>
              </a:rPr>
              <a:t>Selenium</a:t>
            </a:r>
            <a:r>
              <a:rPr sz="2000" spc="6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EABAB"/>
                </a:solidFill>
                <a:latin typeface="Calibri"/>
                <a:cs typeface="Calibri"/>
              </a:rPr>
              <a:t>Suite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15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2000" b="1" spc="-1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333E50"/>
                </a:solidFill>
                <a:latin typeface="Calibri"/>
                <a:cs typeface="Calibri"/>
              </a:rPr>
              <a:t>RC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AEABAB"/>
                </a:solidFill>
                <a:latin typeface="Calibri"/>
                <a:cs typeface="Calibri"/>
              </a:rPr>
              <a:t>Web</a:t>
            </a:r>
            <a:r>
              <a:rPr sz="20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EABAB"/>
                </a:solidFill>
                <a:latin typeface="Calibri"/>
                <a:cs typeface="Calibri"/>
              </a:rPr>
              <a:t>Driver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AEABAB"/>
                </a:solidFill>
                <a:latin typeface="Calibri"/>
                <a:cs typeface="Calibri"/>
              </a:rPr>
              <a:t>Selenium</a:t>
            </a:r>
            <a:r>
              <a:rPr sz="2000" spc="9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AEABAB"/>
                </a:solidFill>
                <a:latin typeface="Calibri"/>
                <a:cs typeface="Calibri"/>
              </a:rPr>
              <a:t>IDE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AEABAB"/>
                </a:solidFill>
                <a:latin typeface="Calibri"/>
                <a:cs typeface="Calibri"/>
              </a:rPr>
              <a:t>Selenium</a:t>
            </a:r>
            <a:r>
              <a:rPr sz="2000" spc="9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EABAB"/>
                </a:solidFill>
                <a:latin typeface="Calibri"/>
                <a:cs typeface="Calibri"/>
              </a:rPr>
              <a:t>Grid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57708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dirty="0">
                <a:latin typeface="Calibri"/>
                <a:cs typeface="Calibri"/>
              </a:rPr>
              <a:t>Selenium </a:t>
            </a:r>
            <a:r>
              <a:rPr sz="3600" spc="-25" dirty="0">
                <a:latin typeface="Calibri"/>
                <a:cs typeface="Calibri"/>
              </a:rPr>
              <a:t>Remote </a:t>
            </a:r>
            <a:r>
              <a:rPr sz="3600" spc="-10" dirty="0">
                <a:latin typeface="Calibri"/>
                <a:cs typeface="Calibri"/>
              </a:rPr>
              <a:t>Control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(RC)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0987" y="1012589"/>
            <a:ext cx="9096375" cy="506984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sz="2150" b="1" spc="20" dirty="0">
                <a:solidFill>
                  <a:srgbClr val="333E50"/>
                </a:solidFill>
                <a:latin typeface="Calibri"/>
                <a:cs typeface="Calibri"/>
              </a:rPr>
              <a:t>Remote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Control </a:t>
            </a:r>
            <a:r>
              <a:rPr sz="2150" b="1" spc="-5" dirty="0">
                <a:solidFill>
                  <a:srgbClr val="333E50"/>
                </a:solidFill>
                <a:latin typeface="Calibri"/>
                <a:cs typeface="Calibri"/>
              </a:rPr>
              <a:t>(RC) </a:t>
            </a:r>
            <a:r>
              <a:rPr sz="2150" b="1" dirty="0">
                <a:solidFill>
                  <a:srgbClr val="333E50"/>
                </a:solidFill>
                <a:latin typeface="Calibri"/>
                <a:cs typeface="Calibri"/>
              </a:rPr>
              <a:t>is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sz="2150" b="1" spc="20" dirty="0">
                <a:solidFill>
                  <a:srgbClr val="333E50"/>
                </a:solidFill>
                <a:latin typeface="Calibri"/>
                <a:cs typeface="Calibri"/>
              </a:rPr>
              <a:t>test tool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sz="2150" b="1" spc="30" dirty="0">
                <a:solidFill>
                  <a:srgbClr val="333E50"/>
                </a:solidFill>
                <a:latin typeface="Calibri"/>
                <a:cs typeface="Calibri"/>
              </a:rPr>
              <a:t>web </a:t>
            </a: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application</a:t>
            </a:r>
            <a:r>
              <a:rPr sz="2150" b="1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.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1800" spc="-1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RC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can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be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used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by</a:t>
            </a:r>
            <a:r>
              <a:rPr sz="18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any</a:t>
            </a:r>
            <a:r>
              <a:rPr sz="1800" spc="-9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programming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language</a:t>
            </a:r>
            <a:r>
              <a:rPr sz="18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which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compatible</a:t>
            </a:r>
            <a:r>
              <a:rPr sz="1800" spc="-1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333E50"/>
                </a:solidFill>
                <a:latin typeface="Calibri"/>
                <a:cs typeface="Calibri"/>
              </a:rPr>
              <a:t>HTTP.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These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websites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needs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be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opened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1800" spc="-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any</a:t>
            </a:r>
            <a:r>
              <a:rPr sz="1800" spc="-9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JavaScript</a:t>
            </a:r>
            <a:r>
              <a:rPr sz="1800" spc="-19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enabled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browsers</a:t>
            </a:r>
            <a:r>
              <a:rPr sz="18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while</a:t>
            </a:r>
            <a:r>
              <a:rPr sz="18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running</a:t>
            </a:r>
            <a:r>
              <a:rPr sz="1800" spc="-1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tests.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RC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composed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2</a:t>
            </a:r>
            <a:r>
              <a:rPr sz="1800" spc="-29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parts:</a:t>
            </a:r>
            <a:endParaRPr sz="18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550" spc="15" dirty="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sz="1550" spc="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333E50"/>
                </a:solidFill>
                <a:latin typeface="Calibri"/>
                <a:cs typeface="Calibri"/>
              </a:rPr>
              <a:t>server</a:t>
            </a:r>
            <a:endParaRPr sz="15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550" dirty="0">
                <a:solidFill>
                  <a:srgbClr val="333E50"/>
                </a:solidFill>
                <a:latin typeface="Calibri"/>
                <a:cs typeface="Calibri"/>
              </a:rPr>
              <a:t>Client</a:t>
            </a:r>
            <a:r>
              <a:rPr sz="1550" spc="8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E50"/>
                </a:solidFill>
                <a:latin typeface="Calibri"/>
                <a:cs typeface="Calibri"/>
              </a:rPr>
              <a:t>libraries</a:t>
            </a:r>
            <a:endParaRPr sz="1550">
              <a:latin typeface="Calibri"/>
              <a:cs typeface="Calibri"/>
            </a:endParaRPr>
          </a:p>
          <a:p>
            <a:pPr marL="12700" marR="2915285">
              <a:lnSpc>
                <a:spcPct val="135600"/>
              </a:lnSpc>
              <a:spcBef>
                <a:spcPts val="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client</a:t>
            </a:r>
            <a:r>
              <a:rPr sz="1800" spc="-1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libraries</a:t>
            </a:r>
            <a:r>
              <a:rPr sz="1800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communicatewith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server</a:t>
            </a:r>
            <a:r>
              <a:rPr sz="1800" spc="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using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selenium 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commands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333E50"/>
                </a:solidFill>
                <a:latin typeface="Calibri"/>
                <a:cs typeface="Calibri"/>
              </a:rPr>
              <a:t>server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in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turn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communicates with</a:t>
            </a:r>
            <a:r>
              <a:rPr sz="1800" spc="-30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browser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with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selenium-</a:t>
            </a:r>
            <a:endParaRPr sz="1800">
              <a:latin typeface="Calibri"/>
              <a:cs typeface="Calibri"/>
            </a:endParaRPr>
          </a:p>
          <a:p>
            <a:pPr marL="12700" marR="2831465">
              <a:lnSpc>
                <a:spcPct val="135500"/>
              </a:lnSpc>
              <a:spcBef>
                <a:spcPts val="75"/>
              </a:spcBef>
            </a:pP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Core</a:t>
            </a:r>
            <a:r>
              <a:rPr sz="1800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JavaScript</a:t>
            </a:r>
            <a:r>
              <a:rPr sz="1800" spc="-19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commands.</a:t>
            </a:r>
            <a:r>
              <a:rPr sz="1800" spc="-11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browser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then</a:t>
            </a:r>
            <a:r>
              <a:rPr sz="18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runs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these</a:t>
            </a:r>
            <a:r>
              <a:rPr sz="1800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JavaScript 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Commands.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sz="1800" spc="-1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RC</a:t>
            </a:r>
            <a:r>
              <a:rPr sz="18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sz="1800" spc="-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great</a:t>
            </a:r>
            <a:r>
              <a:rPr sz="1800" spc="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E50"/>
                </a:solidFill>
                <a:latin typeface="Calibri"/>
                <a:cs typeface="Calibri"/>
              </a:rPr>
              <a:t>testing</a:t>
            </a:r>
            <a:r>
              <a:rPr sz="1800" spc="-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complex</a:t>
            </a:r>
            <a:r>
              <a:rPr sz="1800" spc="-1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AJAX</a:t>
            </a:r>
            <a:r>
              <a:rPr sz="1800" spc="-7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based</a:t>
            </a: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 web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10" dirty="0">
                <a:solidFill>
                  <a:srgbClr val="333E50"/>
                </a:solidFill>
                <a:latin typeface="Calibri"/>
                <a:cs typeface="Calibri"/>
              </a:rPr>
              <a:t>applications.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860974" y="2414451"/>
            <a:ext cx="5033024" cy="3695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39001" y="2328862"/>
            <a:ext cx="5267325" cy="3867150"/>
          </a:xfrm>
          <a:custGeom>
            <a:avLst/>
            <a:gdLst/>
            <a:ahLst/>
            <a:cxnLst/>
            <a:rect l="l" t="t" r="r" b="b"/>
            <a:pathLst>
              <a:path w="5267325" h="3867150">
                <a:moveTo>
                  <a:pt x="0" y="3867150"/>
                </a:moveTo>
                <a:lnTo>
                  <a:pt x="5267325" y="3867150"/>
                </a:lnTo>
                <a:lnTo>
                  <a:pt x="5267325" y="0"/>
                </a:lnTo>
                <a:lnTo>
                  <a:pt x="0" y="0"/>
                </a:lnTo>
                <a:lnTo>
                  <a:pt x="0" y="386715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2275" y="1704975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1025" y="0"/>
                </a:lnTo>
                <a:lnTo>
                  <a:pt x="49452" y="6355"/>
                </a:lnTo>
                <a:lnTo>
                  <a:pt x="23701" y="23701"/>
                </a:lnTo>
                <a:lnTo>
                  <a:pt x="6355" y="49452"/>
                </a:lnTo>
                <a:lnTo>
                  <a:pt x="0" y="81025"/>
                </a:lnTo>
                <a:lnTo>
                  <a:pt x="0" y="404749"/>
                </a:lnTo>
                <a:lnTo>
                  <a:pt x="6355" y="436322"/>
                </a:lnTo>
                <a:lnTo>
                  <a:pt x="23701" y="462073"/>
                </a:lnTo>
                <a:lnTo>
                  <a:pt x="49452" y="479419"/>
                </a:lnTo>
                <a:lnTo>
                  <a:pt x="81025" y="485775"/>
                </a:lnTo>
                <a:lnTo>
                  <a:pt x="5700649" y="485775"/>
                </a:lnTo>
                <a:lnTo>
                  <a:pt x="5732222" y="479419"/>
                </a:lnTo>
                <a:lnTo>
                  <a:pt x="5757973" y="462073"/>
                </a:lnTo>
                <a:lnTo>
                  <a:pt x="5775319" y="436322"/>
                </a:lnTo>
                <a:lnTo>
                  <a:pt x="5781675" y="404749"/>
                </a:lnTo>
                <a:lnTo>
                  <a:pt x="5781675" y="81025"/>
                </a:lnTo>
                <a:lnTo>
                  <a:pt x="5775319" y="49452"/>
                </a:lnTo>
                <a:lnTo>
                  <a:pt x="5757973" y="23701"/>
                </a:lnTo>
                <a:lnTo>
                  <a:pt x="5732222" y="6355"/>
                </a:lnTo>
                <a:lnTo>
                  <a:pt x="57006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2275" y="4486275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5702300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5702300" y="476250"/>
                </a:lnTo>
                <a:lnTo>
                  <a:pt x="5733186" y="470009"/>
                </a:lnTo>
                <a:lnTo>
                  <a:pt x="5758418" y="452993"/>
                </a:lnTo>
                <a:lnTo>
                  <a:pt x="5775434" y="427761"/>
                </a:lnTo>
                <a:lnTo>
                  <a:pt x="5781675" y="396875"/>
                </a:lnTo>
                <a:lnTo>
                  <a:pt x="5781675" y="79375"/>
                </a:lnTo>
                <a:lnTo>
                  <a:pt x="5775434" y="48488"/>
                </a:lnTo>
                <a:lnTo>
                  <a:pt x="5758418" y="23256"/>
                </a:lnTo>
                <a:lnTo>
                  <a:pt x="5733186" y="6240"/>
                </a:lnTo>
                <a:lnTo>
                  <a:pt x="5702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17468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0" dirty="0">
                <a:latin typeface="Calibri"/>
                <a:cs typeface="Calibri"/>
              </a:rPr>
              <a:t>Topic</a:t>
            </a:r>
            <a:r>
              <a:rPr sz="3600" spc="-15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2275" y="3790950"/>
            <a:ext cx="5781675" cy="476250"/>
          </a:xfrm>
          <a:custGeom>
            <a:avLst/>
            <a:gdLst/>
            <a:ahLst/>
            <a:cxnLst/>
            <a:rect l="l" t="t" r="r" b="b"/>
            <a:pathLst>
              <a:path w="5781675" h="476250">
                <a:moveTo>
                  <a:pt x="5702300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5702300" y="476250"/>
                </a:lnTo>
                <a:lnTo>
                  <a:pt x="5733186" y="470009"/>
                </a:lnTo>
                <a:lnTo>
                  <a:pt x="5758418" y="452993"/>
                </a:lnTo>
                <a:lnTo>
                  <a:pt x="5775434" y="427761"/>
                </a:lnTo>
                <a:lnTo>
                  <a:pt x="5781675" y="396875"/>
                </a:lnTo>
                <a:lnTo>
                  <a:pt x="5781675" y="79375"/>
                </a:lnTo>
                <a:lnTo>
                  <a:pt x="5775434" y="48488"/>
                </a:lnTo>
                <a:lnTo>
                  <a:pt x="5758418" y="23256"/>
                </a:lnTo>
                <a:lnTo>
                  <a:pt x="5733186" y="6240"/>
                </a:lnTo>
                <a:lnTo>
                  <a:pt x="5702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2275" y="2419350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1025" y="0"/>
                </a:lnTo>
                <a:lnTo>
                  <a:pt x="49452" y="6355"/>
                </a:lnTo>
                <a:lnTo>
                  <a:pt x="23701" y="23701"/>
                </a:lnTo>
                <a:lnTo>
                  <a:pt x="6355" y="49452"/>
                </a:lnTo>
                <a:lnTo>
                  <a:pt x="0" y="81025"/>
                </a:lnTo>
                <a:lnTo>
                  <a:pt x="0" y="404749"/>
                </a:lnTo>
                <a:lnTo>
                  <a:pt x="6355" y="436322"/>
                </a:lnTo>
                <a:lnTo>
                  <a:pt x="23701" y="462073"/>
                </a:lnTo>
                <a:lnTo>
                  <a:pt x="49452" y="479419"/>
                </a:lnTo>
                <a:lnTo>
                  <a:pt x="81025" y="485775"/>
                </a:lnTo>
                <a:lnTo>
                  <a:pt x="5700649" y="485775"/>
                </a:lnTo>
                <a:lnTo>
                  <a:pt x="5732222" y="479419"/>
                </a:lnTo>
                <a:lnTo>
                  <a:pt x="5757973" y="462073"/>
                </a:lnTo>
                <a:lnTo>
                  <a:pt x="5775319" y="436322"/>
                </a:lnTo>
                <a:lnTo>
                  <a:pt x="5781675" y="404749"/>
                </a:lnTo>
                <a:lnTo>
                  <a:pt x="5781675" y="81025"/>
                </a:lnTo>
                <a:lnTo>
                  <a:pt x="5775319" y="49452"/>
                </a:lnTo>
                <a:lnTo>
                  <a:pt x="5757973" y="23701"/>
                </a:lnTo>
                <a:lnTo>
                  <a:pt x="5732222" y="6355"/>
                </a:lnTo>
                <a:lnTo>
                  <a:pt x="57006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7101" y="3100451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5700649" y="485775"/>
                </a:lnTo>
                <a:lnTo>
                  <a:pt x="5732168" y="479401"/>
                </a:lnTo>
                <a:lnTo>
                  <a:pt x="5757926" y="462025"/>
                </a:lnTo>
                <a:lnTo>
                  <a:pt x="5775301" y="436268"/>
                </a:lnTo>
                <a:lnTo>
                  <a:pt x="5781675" y="404749"/>
                </a:lnTo>
                <a:lnTo>
                  <a:pt x="5781675" y="80899"/>
                </a:lnTo>
                <a:lnTo>
                  <a:pt x="5775301" y="49399"/>
                </a:lnTo>
                <a:lnTo>
                  <a:pt x="5757926" y="23685"/>
                </a:lnTo>
                <a:lnTo>
                  <a:pt x="5732168" y="6353"/>
                </a:lnTo>
                <a:lnTo>
                  <a:pt x="570064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7101" y="3100451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5700649" y="0"/>
                </a:lnTo>
                <a:lnTo>
                  <a:pt x="5732168" y="6353"/>
                </a:lnTo>
                <a:lnTo>
                  <a:pt x="5757926" y="23685"/>
                </a:lnTo>
                <a:lnTo>
                  <a:pt x="5775301" y="49399"/>
                </a:lnTo>
                <a:lnTo>
                  <a:pt x="5781675" y="80899"/>
                </a:lnTo>
                <a:lnTo>
                  <a:pt x="5781675" y="404749"/>
                </a:lnTo>
                <a:lnTo>
                  <a:pt x="5775301" y="436268"/>
                </a:lnTo>
                <a:lnTo>
                  <a:pt x="5757926" y="462025"/>
                </a:lnTo>
                <a:lnTo>
                  <a:pt x="5732168" y="479401"/>
                </a:lnTo>
                <a:lnTo>
                  <a:pt x="5700649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60141" y="1769173"/>
            <a:ext cx="3199765" cy="311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AEABAB"/>
                </a:solidFill>
                <a:latin typeface="Calibri"/>
                <a:cs typeface="Calibri"/>
              </a:rPr>
              <a:t>Introduction </a:t>
            </a:r>
            <a:r>
              <a:rPr sz="2000" spc="-75" dirty="0">
                <a:solidFill>
                  <a:srgbClr val="AEABAB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AEABAB"/>
                </a:solidFill>
                <a:latin typeface="Calibri"/>
                <a:cs typeface="Calibri"/>
              </a:rPr>
              <a:t>Selenium</a:t>
            </a:r>
            <a:r>
              <a:rPr sz="2000" spc="6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EABAB"/>
                </a:solidFill>
                <a:latin typeface="Calibri"/>
                <a:cs typeface="Calibri"/>
              </a:rPr>
              <a:t>Suite</a:t>
            </a:r>
            <a:endParaRPr sz="2000">
              <a:latin typeface="Calibri"/>
              <a:cs typeface="Calibri"/>
            </a:endParaRPr>
          </a:p>
          <a:p>
            <a:pPr marL="12700" marR="1716405">
              <a:lnSpc>
                <a:spcPct val="225599"/>
              </a:lnSpc>
              <a:spcBef>
                <a:spcPts val="210"/>
              </a:spcBef>
            </a:pPr>
            <a:r>
              <a:rPr sz="2000" spc="-10" dirty="0">
                <a:solidFill>
                  <a:srgbClr val="AEABAB"/>
                </a:solidFill>
                <a:latin typeface="Calibri"/>
                <a:cs typeface="Calibri"/>
              </a:rPr>
              <a:t>Selenium </a:t>
            </a:r>
            <a:r>
              <a:rPr sz="2000" spc="20" dirty="0">
                <a:solidFill>
                  <a:srgbClr val="AEABAB"/>
                </a:solidFill>
                <a:latin typeface="Calibri"/>
                <a:cs typeface="Calibri"/>
              </a:rPr>
              <a:t>RC  </a:t>
            </a:r>
            <a:r>
              <a:rPr sz="2000" b="1" spc="-15" dirty="0">
                <a:solidFill>
                  <a:srgbClr val="333E50"/>
                </a:solidFill>
                <a:latin typeface="Calibri"/>
                <a:cs typeface="Calibri"/>
              </a:rPr>
              <a:t>Web </a:t>
            </a:r>
            <a:r>
              <a:rPr sz="2000" b="1" spc="25" dirty="0">
                <a:solidFill>
                  <a:srgbClr val="333E50"/>
                </a:solidFill>
                <a:latin typeface="Calibri"/>
                <a:cs typeface="Calibri"/>
              </a:rPr>
              <a:t>Driver  </a:t>
            </a:r>
            <a:r>
              <a:rPr sz="2000" spc="-10" dirty="0">
                <a:solidFill>
                  <a:srgbClr val="AEABAB"/>
                </a:solidFill>
                <a:latin typeface="Calibri"/>
                <a:cs typeface="Calibri"/>
              </a:rPr>
              <a:t>Selenium </a:t>
            </a:r>
            <a:r>
              <a:rPr sz="2000" spc="20" dirty="0">
                <a:solidFill>
                  <a:srgbClr val="AEABAB"/>
                </a:solidFill>
                <a:latin typeface="Calibri"/>
                <a:cs typeface="Calibri"/>
              </a:rPr>
              <a:t>IDE  </a:t>
            </a:r>
            <a:r>
              <a:rPr sz="2000" spc="-10" dirty="0">
                <a:solidFill>
                  <a:srgbClr val="AEABAB"/>
                </a:solidFill>
                <a:latin typeface="Calibri"/>
                <a:cs typeface="Calibri"/>
              </a:rPr>
              <a:t>Selenium</a:t>
            </a:r>
            <a:r>
              <a:rPr sz="2000" spc="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EABAB"/>
                </a:solidFill>
                <a:latin typeface="Calibri"/>
                <a:cs typeface="Calibri"/>
              </a:rPr>
              <a:t>Grid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7075FB620A314C9052DB539CC77354" ma:contentTypeVersion="2" ma:contentTypeDescription="Create a new document." ma:contentTypeScope="" ma:versionID="a4799282558c04594d50b0cbc02843be">
  <xsd:schema xmlns:xsd="http://www.w3.org/2001/XMLSchema" xmlns:xs="http://www.w3.org/2001/XMLSchema" xmlns:p="http://schemas.microsoft.com/office/2006/metadata/properties" xmlns:ns2="128aa0b7-4d93-48ba-b8da-68960f2ffde9" targetNamespace="http://schemas.microsoft.com/office/2006/metadata/properties" ma:root="true" ma:fieldsID="62be30a3eda18be7c36fc70179c89c38" ns2:_="">
    <xsd:import namespace="128aa0b7-4d93-48ba-b8da-68960f2ffd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aa0b7-4d93-48ba-b8da-68960f2ffd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2F4476-F695-4301-8389-7E59806C1A00}"/>
</file>

<file path=customXml/itemProps2.xml><?xml version="1.0" encoding="utf-8"?>
<ds:datastoreItem xmlns:ds="http://schemas.openxmlformats.org/officeDocument/2006/customXml" ds:itemID="{A616AE31-4E5F-4F5D-B020-9C6347B8A88E}"/>
</file>

<file path=customXml/itemProps3.xml><?xml version="1.0" encoding="utf-8"?>
<ds:datastoreItem xmlns:ds="http://schemas.openxmlformats.org/officeDocument/2006/customXml" ds:itemID="{7D11F529-E591-4259-9248-8AE31D73FAB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1120</Words>
  <Application>Microsoft Office PowerPoint</Application>
  <PresentationFormat>Widescreen</PresentationFormat>
  <Paragraphs>176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Module Objectives</vt:lpstr>
      <vt:lpstr>Topic List</vt:lpstr>
      <vt:lpstr>Topic List</vt:lpstr>
      <vt:lpstr>Introduction To Selenium Suite (1)</vt:lpstr>
      <vt:lpstr>Introduction To Selenium Suite (2)</vt:lpstr>
      <vt:lpstr>Topic List</vt:lpstr>
      <vt:lpstr>Selenium Remote Control (RC)</vt:lpstr>
      <vt:lpstr>Topic List</vt:lpstr>
      <vt:lpstr>Selenium WebDriver</vt:lpstr>
      <vt:lpstr>Topic List</vt:lpstr>
      <vt:lpstr>Selenium IDE</vt:lpstr>
      <vt:lpstr>Topic List</vt:lpstr>
      <vt:lpstr>Selenium Grid</vt:lpstr>
      <vt:lpstr>Selenium Support(Bindings)</vt:lpstr>
      <vt:lpstr>Knowledge Checks</vt:lpstr>
      <vt:lpstr>Knowledge Checks</vt:lpstr>
      <vt:lpstr>Knowledge Checks</vt:lpstr>
      <vt:lpstr>Knowledge Checks</vt:lpstr>
      <vt:lpstr>Module Summary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Chenganiyadan, Alphy</dc:creator>
  <cp:lastModifiedBy>Kembhavi, Sudhindra</cp:lastModifiedBy>
  <cp:revision>1</cp:revision>
  <dcterms:created xsi:type="dcterms:W3CDTF">2018-04-19T22:28:08Z</dcterms:created>
  <dcterms:modified xsi:type="dcterms:W3CDTF">2018-04-20T04:43:06Z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2018-04-19T00:00:00Z</vt:filetime>
  </property>
  <property fmtid="{D5CDD505-2E9C-101B-9397-08002B2CF9AE}" pid="5" name="ContentTypeId">
    <vt:lpwstr>0x010100527075FB620A314C9052DB539CC77354</vt:lpwstr>
  </property>
</Properties>
</file>