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3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2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664" y="272351"/>
            <a:ext cx="1196467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700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042774" y="0"/>
                </a:moveTo>
                <a:lnTo>
                  <a:pt x="149274" y="0"/>
                </a:lnTo>
                <a:lnTo>
                  <a:pt x="0" y="149274"/>
                </a:lnTo>
                <a:lnTo>
                  <a:pt x="0" y="380997"/>
                </a:lnTo>
                <a:lnTo>
                  <a:pt x="12191999" y="380997"/>
                </a:lnTo>
                <a:lnTo>
                  <a:pt x="12191998" y="149274"/>
                </a:lnTo>
                <a:lnTo>
                  <a:pt x="12042774" y="0"/>
                </a:lnTo>
                <a:close/>
              </a:path>
            </a:pathLst>
          </a:custGeom>
          <a:solidFill>
            <a:srgbClr val="4D7C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630935" y="0"/>
                </a:move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lnTo>
                  <a:pt x="6309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87176" y="6367462"/>
            <a:ext cx="752475" cy="485775"/>
          </a:xfrm>
          <a:custGeom>
            <a:avLst/>
            <a:gdLst/>
            <a:ahLst/>
            <a:cxnLst/>
            <a:rect l="l" t="t" r="r" b="b"/>
            <a:pathLst>
              <a:path w="752475" h="485775">
                <a:moveTo>
                  <a:pt x="752475" y="242887"/>
                </a:moveTo>
                <a:lnTo>
                  <a:pt x="630935" y="0"/>
                </a:lnTo>
                <a:lnTo>
                  <a:pt x="121412" y="0"/>
                </a:lnTo>
                <a:lnTo>
                  <a:pt x="0" y="242887"/>
                </a:lnTo>
                <a:lnTo>
                  <a:pt x="121412" y="485775"/>
                </a:lnTo>
                <a:lnTo>
                  <a:pt x="630935" y="485775"/>
                </a:lnTo>
                <a:lnTo>
                  <a:pt x="752475" y="2428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501501" y="660558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441198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349101" y="6367462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0"/>
                </a:moveTo>
                <a:lnTo>
                  <a:pt x="149859" y="24358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349101" y="6605587"/>
            <a:ext cx="149860" cy="243840"/>
          </a:xfrm>
          <a:custGeom>
            <a:avLst/>
            <a:gdLst/>
            <a:ahLst/>
            <a:cxnLst/>
            <a:rect l="l" t="t" r="r" b="b"/>
            <a:pathLst>
              <a:path w="149859" h="243840">
                <a:moveTo>
                  <a:pt x="0" y="243589"/>
                </a:moveTo>
                <a:lnTo>
                  <a:pt x="14985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542925" y="0"/>
                </a:move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lnTo>
                  <a:pt x="54292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691876" y="6434137"/>
            <a:ext cx="647700" cy="419100"/>
          </a:xfrm>
          <a:custGeom>
            <a:avLst/>
            <a:gdLst/>
            <a:ahLst/>
            <a:cxnLst/>
            <a:rect l="l" t="t" r="r" b="b"/>
            <a:pathLst>
              <a:path w="647700" h="419100">
                <a:moveTo>
                  <a:pt x="647700" y="209550"/>
                </a:moveTo>
                <a:lnTo>
                  <a:pt x="542925" y="0"/>
                </a:lnTo>
                <a:lnTo>
                  <a:pt x="104648" y="0"/>
                </a:lnTo>
                <a:lnTo>
                  <a:pt x="0" y="209550"/>
                </a:lnTo>
                <a:lnTo>
                  <a:pt x="104648" y="419100"/>
                </a:lnTo>
                <a:lnTo>
                  <a:pt x="542925" y="419100"/>
                </a:lnTo>
                <a:lnTo>
                  <a:pt x="647700" y="20955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958576" y="664368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381889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0834751" y="643413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0"/>
                </a:moveTo>
                <a:lnTo>
                  <a:pt x="129667" y="21087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0834751" y="6643687"/>
            <a:ext cx="130175" cy="211454"/>
          </a:xfrm>
          <a:custGeom>
            <a:avLst/>
            <a:gdLst/>
            <a:ahLst/>
            <a:cxnLst/>
            <a:rect l="l" t="t" r="r" b="b"/>
            <a:pathLst>
              <a:path w="130175" h="211454">
                <a:moveTo>
                  <a:pt x="0" y="210877"/>
                </a:moveTo>
                <a:lnTo>
                  <a:pt x="1296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485775" y="0"/>
                </a:move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lnTo>
                  <a:pt x="48577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253726" y="6472237"/>
            <a:ext cx="581025" cy="381000"/>
          </a:xfrm>
          <a:custGeom>
            <a:avLst/>
            <a:gdLst/>
            <a:ahLst/>
            <a:cxnLst/>
            <a:rect l="l" t="t" r="r" b="b"/>
            <a:pathLst>
              <a:path w="581025" h="381000">
                <a:moveTo>
                  <a:pt x="581025" y="190500"/>
                </a:moveTo>
                <a:lnTo>
                  <a:pt x="485775" y="0"/>
                </a:lnTo>
                <a:lnTo>
                  <a:pt x="95123" y="0"/>
                </a:lnTo>
                <a:lnTo>
                  <a:pt x="0" y="190500"/>
                </a:lnTo>
                <a:lnTo>
                  <a:pt x="95123" y="381000"/>
                </a:lnTo>
                <a:lnTo>
                  <a:pt x="485775" y="381000"/>
                </a:lnTo>
                <a:lnTo>
                  <a:pt x="581025" y="190500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491723" y="66627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342900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377551" y="64722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0"/>
                </a:moveTo>
                <a:lnTo>
                  <a:pt x="116458" y="18928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0377551" y="6662737"/>
            <a:ext cx="116839" cy="189865"/>
          </a:xfrm>
          <a:custGeom>
            <a:avLst/>
            <a:gdLst/>
            <a:ahLst/>
            <a:cxnLst/>
            <a:rect l="l" t="t" r="r" b="b"/>
            <a:pathLst>
              <a:path w="116840" h="189865">
                <a:moveTo>
                  <a:pt x="0" y="189276"/>
                </a:moveTo>
                <a:lnTo>
                  <a:pt x="116458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440435" y="0"/>
                </a:move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lnTo>
                  <a:pt x="4404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9815576" y="6519862"/>
            <a:ext cx="523875" cy="333375"/>
          </a:xfrm>
          <a:custGeom>
            <a:avLst/>
            <a:gdLst/>
            <a:ahLst/>
            <a:cxnLst/>
            <a:rect l="l" t="t" r="r" b="b"/>
            <a:pathLst>
              <a:path w="523875" h="333375">
                <a:moveTo>
                  <a:pt x="523875" y="166687"/>
                </a:moveTo>
                <a:lnTo>
                  <a:pt x="440435" y="0"/>
                </a:lnTo>
                <a:lnTo>
                  <a:pt x="83312" y="0"/>
                </a:lnTo>
                <a:lnTo>
                  <a:pt x="0" y="166687"/>
                </a:lnTo>
                <a:lnTo>
                  <a:pt x="83312" y="333375"/>
                </a:lnTo>
                <a:lnTo>
                  <a:pt x="440435" y="333375"/>
                </a:lnTo>
                <a:lnTo>
                  <a:pt x="523875" y="1666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034651" y="668178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54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9929876" y="6519862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0"/>
                </a:moveTo>
                <a:lnTo>
                  <a:pt x="103377" y="168173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9929876" y="6681787"/>
            <a:ext cx="103505" cy="168275"/>
          </a:xfrm>
          <a:custGeom>
            <a:avLst/>
            <a:gdLst/>
            <a:ahLst/>
            <a:cxnLst/>
            <a:rect l="l" t="t" r="r" b="b"/>
            <a:pathLst>
              <a:path w="103504" h="168275">
                <a:moveTo>
                  <a:pt x="0" y="168171"/>
                </a:moveTo>
                <a:lnTo>
                  <a:pt x="10337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383285" y="0"/>
                </a:move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lnTo>
                  <a:pt x="38328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434576" y="6557962"/>
            <a:ext cx="457200" cy="295275"/>
          </a:xfrm>
          <a:custGeom>
            <a:avLst/>
            <a:gdLst/>
            <a:ahLst/>
            <a:cxnLst/>
            <a:rect l="l" t="t" r="r" b="b"/>
            <a:pathLst>
              <a:path w="457200" h="295275">
                <a:moveTo>
                  <a:pt x="457200" y="147637"/>
                </a:moveTo>
                <a:lnTo>
                  <a:pt x="383285" y="0"/>
                </a:lnTo>
                <a:lnTo>
                  <a:pt x="73787" y="0"/>
                </a:lnTo>
                <a:lnTo>
                  <a:pt x="0" y="147637"/>
                </a:lnTo>
                <a:lnTo>
                  <a:pt x="73787" y="295275"/>
                </a:lnTo>
                <a:lnTo>
                  <a:pt x="383285" y="295275"/>
                </a:lnTo>
                <a:lnTo>
                  <a:pt x="457200" y="1476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9625076" y="6710362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263651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9529826" y="65579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0"/>
                </a:moveTo>
                <a:lnTo>
                  <a:pt x="89534" y="145567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9529826" y="6710362"/>
            <a:ext cx="89535" cy="146050"/>
          </a:xfrm>
          <a:custGeom>
            <a:avLst/>
            <a:gdLst/>
            <a:ahLst/>
            <a:cxnLst/>
            <a:rect l="l" t="t" r="r" b="b"/>
            <a:pathLst>
              <a:path w="89534" h="146050">
                <a:moveTo>
                  <a:pt x="0" y="145562"/>
                </a:moveTo>
                <a:lnTo>
                  <a:pt x="89534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26135" y="0"/>
                </a:move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lnTo>
                  <a:pt x="326135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9091676" y="6596062"/>
            <a:ext cx="390525" cy="257175"/>
          </a:xfrm>
          <a:custGeom>
            <a:avLst/>
            <a:gdLst/>
            <a:ahLst/>
            <a:cxnLst/>
            <a:rect l="l" t="t" r="r" b="b"/>
            <a:pathLst>
              <a:path w="390525" h="257175">
                <a:moveTo>
                  <a:pt x="390525" y="128587"/>
                </a:moveTo>
                <a:lnTo>
                  <a:pt x="326135" y="0"/>
                </a:lnTo>
                <a:lnTo>
                  <a:pt x="64262" y="0"/>
                </a:lnTo>
                <a:lnTo>
                  <a:pt x="0" y="128587"/>
                </a:lnTo>
                <a:lnTo>
                  <a:pt x="64262" y="257175"/>
                </a:lnTo>
                <a:lnTo>
                  <a:pt x="326135" y="257175"/>
                </a:lnTo>
                <a:lnTo>
                  <a:pt x="390525" y="12858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9253601" y="672941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228726" y="0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9177401" y="659606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0"/>
                </a:moveTo>
                <a:lnTo>
                  <a:pt x="77597" y="126276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9177401" y="6729412"/>
            <a:ext cx="78105" cy="126364"/>
          </a:xfrm>
          <a:custGeom>
            <a:avLst/>
            <a:gdLst/>
            <a:ahLst/>
            <a:cxnLst/>
            <a:rect l="l" t="t" r="r" b="b"/>
            <a:pathLst>
              <a:path w="78104" h="126365">
                <a:moveTo>
                  <a:pt x="0" y="126275"/>
                </a:moveTo>
                <a:lnTo>
                  <a:pt x="7759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278510" y="0"/>
                </a:move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lnTo>
                  <a:pt x="278510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8777351" y="6634162"/>
            <a:ext cx="333375" cy="219075"/>
          </a:xfrm>
          <a:custGeom>
            <a:avLst/>
            <a:gdLst/>
            <a:ahLst/>
            <a:cxnLst/>
            <a:rect l="l" t="t" r="r" b="b"/>
            <a:pathLst>
              <a:path w="333375" h="219075">
                <a:moveTo>
                  <a:pt x="333375" y="109537"/>
                </a:moveTo>
                <a:lnTo>
                  <a:pt x="278510" y="0"/>
                </a:lnTo>
                <a:lnTo>
                  <a:pt x="54737" y="0"/>
                </a:lnTo>
                <a:lnTo>
                  <a:pt x="0" y="109537"/>
                </a:lnTo>
                <a:lnTo>
                  <a:pt x="54737" y="219075"/>
                </a:lnTo>
                <a:lnTo>
                  <a:pt x="278510" y="219075"/>
                </a:lnTo>
                <a:lnTo>
                  <a:pt x="333375" y="109537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8920226" y="674846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818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8853551" y="66341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0"/>
                </a:moveTo>
                <a:lnTo>
                  <a:pt x="66167" y="107595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853551" y="6748462"/>
            <a:ext cx="66675" cy="107950"/>
          </a:xfrm>
          <a:custGeom>
            <a:avLst/>
            <a:gdLst/>
            <a:ahLst/>
            <a:cxnLst/>
            <a:rect l="l" t="t" r="r" b="b"/>
            <a:pathLst>
              <a:path w="66675" h="107950">
                <a:moveTo>
                  <a:pt x="0" y="107597"/>
                </a:moveTo>
                <a:lnTo>
                  <a:pt x="66167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23774" y="0"/>
                </a:move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lnTo>
                  <a:pt x="223774" y="0"/>
                </a:lnTo>
                <a:close/>
              </a:path>
            </a:pathLst>
          </a:custGeom>
          <a:solidFill>
            <a:srgbClr val="A9D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567801" y="6681787"/>
            <a:ext cx="266700" cy="171450"/>
          </a:xfrm>
          <a:custGeom>
            <a:avLst/>
            <a:gdLst/>
            <a:ahLst/>
            <a:cxnLst/>
            <a:rect l="l" t="t" r="r" b="b"/>
            <a:pathLst>
              <a:path w="266700" h="171450">
                <a:moveTo>
                  <a:pt x="266700" y="85725"/>
                </a:moveTo>
                <a:lnTo>
                  <a:pt x="223774" y="0"/>
                </a:lnTo>
                <a:lnTo>
                  <a:pt x="42799" y="0"/>
                </a:lnTo>
                <a:lnTo>
                  <a:pt x="0" y="85725"/>
                </a:lnTo>
                <a:lnTo>
                  <a:pt x="42799" y="171450"/>
                </a:lnTo>
                <a:lnTo>
                  <a:pt x="223774" y="171450"/>
                </a:lnTo>
                <a:lnTo>
                  <a:pt x="266700" y="85725"/>
                </a:lnTo>
                <a:close/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8682101" y="67675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273" y="1"/>
                </a:moveTo>
                <a:lnTo>
                  <a:pt x="0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8624951" y="6681787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0"/>
                </a:moveTo>
                <a:lnTo>
                  <a:pt x="51689" y="84084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8624951" y="6767514"/>
            <a:ext cx="52069" cy="84455"/>
          </a:xfrm>
          <a:custGeom>
            <a:avLst/>
            <a:gdLst/>
            <a:ahLst/>
            <a:cxnLst/>
            <a:rect l="l" t="t" r="r" b="b"/>
            <a:pathLst>
              <a:path w="52070" h="84454">
                <a:moveTo>
                  <a:pt x="0" y="84084"/>
                </a:moveTo>
                <a:lnTo>
                  <a:pt x="51689" y="0"/>
                </a:lnTo>
              </a:path>
            </a:pathLst>
          </a:custGeom>
          <a:ln w="9534">
            <a:solidFill>
              <a:srgbClr val="4A6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8301" y="2709926"/>
            <a:ext cx="4835397" cy="103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3E5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862" y="1061040"/>
            <a:ext cx="11598275" cy="157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787" y="6650567"/>
            <a:ext cx="1981835" cy="12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://testng.org/doc" TargetMode="External"/><Relationship Id="rId4" Type="http://schemas.openxmlformats.org/officeDocument/2006/relationships/hyperlink" Target="http://www.seleniumhq.org/docs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8575"/>
            <a:ext cx="3047999" cy="6829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014" y="6661150"/>
            <a:ext cx="37388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Accenture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CSI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Material. Do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950" spc="0">
                <a:solidFill>
                  <a:srgbClr val="FFFFFF"/>
                </a:solidFill>
                <a:latin typeface="Arial"/>
                <a:cs typeface="Arial"/>
              </a:rPr>
              <a:t>duplicate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95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3714750"/>
          </a:xfrm>
          <a:custGeom>
            <a:avLst/>
            <a:gdLst/>
            <a:ahLst/>
            <a:cxnLst/>
            <a:rect l="l" t="t" r="r" b="b"/>
            <a:pathLst>
              <a:path w="12192000" h="3714750">
                <a:moveTo>
                  <a:pt x="0" y="3714750"/>
                </a:moveTo>
                <a:lnTo>
                  <a:pt x="12192000" y="3714750"/>
                </a:lnTo>
                <a:lnTo>
                  <a:pt x="12192000" y="0"/>
                </a:lnTo>
                <a:lnTo>
                  <a:pt x="0" y="0"/>
                </a:lnTo>
                <a:lnTo>
                  <a:pt x="0" y="371475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277" y="931862"/>
            <a:ext cx="3460750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0" b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1550" b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550" spc="-10" b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550" spc="2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5" b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450" y="47625"/>
            <a:ext cx="498157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05875" y="523875"/>
            <a:ext cx="2981325" cy="3095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629" y="1783016"/>
            <a:ext cx="614680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>
                <a:solidFill>
                  <a:srgbClr val="FFFFFF"/>
                </a:solidFill>
                <a:latin typeface="Calibri"/>
                <a:cs typeface="Calibri"/>
              </a:rPr>
              <a:t>Module 3: </a:t>
            </a:r>
            <a:r>
              <a:rPr dirty="0" sz="3950" spc="-65">
                <a:solidFill>
                  <a:srgbClr val="FFFFFF"/>
                </a:solidFill>
                <a:latin typeface="Calibri"/>
                <a:cs typeface="Calibri"/>
              </a:rPr>
              <a:t>TestNG</a:t>
            </a:r>
            <a:r>
              <a:rPr dirty="0" sz="395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-15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02" y="1133792"/>
            <a:ext cx="10971530" cy="6629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350"/>
              </a:spcBef>
            </a:pP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Open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Eclipse </a:t>
            </a: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Market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place wizard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search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install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by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accepting License 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agreement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272351"/>
            <a:ext cx="597471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70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3950" spc="-5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3950" spc="-15" b="1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r>
              <a:rPr dirty="0" sz="3950" spc="5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6675" y="1543050"/>
            <a:ext cx="4505325" cy="481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02" y="1133792"/>
            <a:ext cx="334264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How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create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dirty="0" sz="2150" spc="12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class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272668"/>
            <a:ext cx="537845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60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3600" spc="5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3600" spc="-25" b="1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3600" spc="-15" b="1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r>
              <a:rPr dirty="0" sz="3600" spc="-4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600" spc="-5" b="1">
                <a:solidFill>
                  <a:srgbClr val="333E50"/>
                </a:solidFill>
                <a:latin typeface="Calibri"/>
                <a:cs typeface="Calibri"/>
              </a:rPr>
              <a:t>(4)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8975" y="1543050"/>
            <a:ext cx="4914900" cy="475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6350" y="22955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1175" y="3595751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648" y="0"/>
                </a:moveTo>
                <a:lnTo>
                  <a:pt x="79375" y="0"/>
                </a:lnTo>
                <a:lnTo>
                  <a:pt x="48434" y="6223"/>
                </a:lnTo>
                <a:lnTo>
                  <a:pt x="23209" y="23209"/>
                </a:lnTo>
                <a:lnTo>
                  <a:pt x="6222" y="48434"/>
                </a:lnTo>
                <a:lnTo>
                  <a:pt x="0" y="79375"/>
                </a:lnTo>
                <a:lnTo>
                  <a:pt x="0" y="396748"/>
                </a:lnTo>
                <a:lnTo>
                  <a:pt x="6222" y="427708"/>
                </a:lnTo>
                <a:lnTo>
                  <a:pt x="23209" y="452977"/>
                </a:lnTo>
                <a:lnTo>
                  <a:pt x="48434" y="470007"/>
                </a:lnTo>
                <a:lnTo>
                  <a:pt x="79375" y="476250"/>
                </a:lnTo>
                <a:lnTo>
                  <a:pt x="9502648" y="476250"/>
                </a:lnTo>
                <a:lnTo>
                  <a:pt x="9533608" y="470007"/>
                </a:lnTo>
                <a:lnTo>
                  <a:pt x="9558877" y="452977"/>
                </a:lnTo>
                <a:lnTo>
                  <a:pt x="9575907" y="427708"/>
                </a:lnTo>
                <a:lnTo>
                  <a:pt x="9582150" y="396748"/>
                </a:lnTo>
                <a:lnTo>
                  <a:pt x="9582150" y="79375"/>
                </a:lnTo>
                <a:lnTo>
                  <a:pt x="9575907" y="48434"/>
                </a:lnTo>
                <a:lnTo>
                  <a:pt x="9558877" y="23209"/>
                </a:lnTo>
                <a:lnTo>
                  <a:pt x="9533608" y="6223"/>
                </a:lnTo>
                <a:lnTo>
                  <a:pt x="9502648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1175" y="3595751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0" y="79375"/>
                </a:moveTo>
                <a:lnTo>
                  <a:pt x="6222" y="48434"/>
                </a:lnTo>
                <a:lnTo>
                  <a:pt x="23209" y="23209"/>
                </a:lnTo>
                <a:lnTo>
                  <a:pt x="48434" y="6223"/>
                </a:lnTo>
                <a:lnTo>
                  <a:pt x="79375" y="0"/>
                </a:lnTo>
                <a:lnTo>
                  <a:pt x="9502648" y="0"/>
                </a:lnTo>
                <a:lnTo>
                  <a:pt x="9533608" y="6223"/>
                </a:lnTo>
                <a:lnTo>
                  <a:pt x="9558877" y="23209"/>
                </a:lnTo>
                <a:lnTo>
                  <a:pt x="9575907" y="48434"/>
                </a:lnTo>
                <a:lnTo>
                  <a:pt x="9582150" y="79375"/>
                </a:lnTo>
                <a:lnTo>
                  <a:pt x="9582150" y="396748"/>
                </a:lnTo>
                <a:lnTo>
                  <a:pt x="9575907" y="427708"/>
                </a:lnTo>
                <a:lnTo>
                  <a:pt x="9558877" y="452977"/>
                </a:lnTo>
                <a:lnTo>
                  <a:pt x="9533608" y="470007"/>
                </a:lnTo>
                <a:lnTo>
                  <a:pt x="9502648" y="476250"/>
                </a:lnTo>
                <a:lnTo>
                  <a:pt x="79375" y="476250"/>
                </a:lnTo>
                <a:lnTo>
                  <a:pt x="48434" y="470007"/>
                </a:lnTo>
                <a:lnTo>
                  <a:pt x="23209" y="452977"/>
                </a:lnTo>
                <a:lnTo>
                  <a:pt x="6222" y="427708"/>
                </a:lnTo>
                <a:lnTo>
                  <a:pt x="0" y="396748"/>
                </a:lnTo>
                <a:lnTo>
                  <a:pt x="0" y="79375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78661" y="2359977"/>
            <a:ext cx="3834765" cy="1623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solidFill>
                  <a:srgbClr val="AEABAB"/>
                </a:solidFill>
                <a:latin typeface="Calibri"/>
                <a:cs typeface="Calibri"/>
              </a:rPr>
              <a:t>TestNG</a:t>
            </a:r>
            <a:r>
              <a:rPr dirty="0" sz="2000" spc="-8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AEABAB"/>
                </a:solidFill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25">
                <a:solidFill>
                  <a:srgbClr val="AEABAB"/>
                </a:solidFill>
                <a:latin typeface="Calibri"/>
                <a:cs typeface="Calibri"/>
              </a:rPr>
              <a:t>TestNG </a:t>
            </a:r>
            <a:r>
              <a:rPr dirty="0" sz="2000">
                <a:solidFill>
                  <a:srgbClr val="AEABAB"/>
                </a:solidFill>
                <a:latin typeface="Calibri"/>
                <a:cs typeface="Calibri"/>
              </a:rPr>
              <a:t>Plugin </a:t>
            </a:r>
            <a:r>
              <a:rPr dirty="0" sz="2000" spc="-30">
                <a:solidFill>
                  <a:srgbClr val="AEABAB"/>
                </a:solidFill>
                <a:latin typeface="Calibri"/>
                <a:cs typeface="Calibri"/>
              </a:rPr>
              <a:t>for</a:t>
            </a:r>
            <a:r>
              <a:rPr dirty="0" sz="2000" spc="-3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AEABAB"/>
                </a:solidFill>
                <a:latin typeface="Calibri"/>
                <a:cs typeface="Calibri"/>
              </a:rPr>
              <a:t>Eclipse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0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 spc="-30" b="1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Cases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2000" spc="-2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33E50"/>
                </a:solidFill>
                <a:latin typeface="Calibri"/>
                <a:cs typeface="Calibri"/>
              </a:rPr>
              <a:t>Annotations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74930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60">
                <a:latin typeface="Calibri"/>
                <a:cs typeface="Calibri"/>
              </a:rPr>
              <a:t>TestNG </a:t>
            </a:r>
            <a:r>
              <a:rPr dirty="0" sz="3600" spc="-100">
                <a:latin typeface="Calibri"/>
                <a:cs typeface="Calibri"/>
              </a:rPr>
              <a:t>Test </a:t>
            </a:r>
            <a:r>
              <a:rPr dirty="0" sz="3600" spc="-10">
                <a:latin typeface="Calibri"/>
                <a:cs typeface="Calibri"/>
              </a:rPr>
              <a:t>Cases </a:t>
            </a:r>
            <a:r>
              <a:rPr dirty="0" sz="3600" spc="5">
                <a:latin typeface="Calibri"/>
                <a:cs typeface="Calibri"/>
              </a:rPr>
              <a:t>With </a:t>
            </a:r>
            <a:r>
              <a:rPr dirty="0" sz="3600" spc="0">
                <a:latin typeface="Calibri"/>
                <a:cs typeface="Calibri"/>
              </a:rPr>
              <a:t>Annotations</a:t>
            </a:r>
            <a:r>
              <a:rPr dirty="0" sz="3600" spc="2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(1)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995301"/>
            <a:ext cx="2409825" cy="3392804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963930" algn="l"/>
              </a:tabLst>
            </a:pP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	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Annotations</a:t>
            </a:r>
            <a:endParaRPr sz="21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@BeforeSuite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@AfterSuite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25">
                <a:solidFill>
                  <a:srgbClr val="333E50"/>
                </a:solidFill>
                <a:latin typeface="Calibri"/>
                <a:cs typeface="Calibri"/>
              </a:rPr>
              <a:t>@BeforeTest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25">
                <a:solidFill>
                  <a:srgbClr val="333E50"/>
                </a:solidFill>
                <a:latin typeface="Calibri"/>
                <a:cs typeface="Calibri"/>
              </a:rPr>
              <a:t>@AfterTest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10">
                <a:solidFill>
                  <a:srgbClr val="333E50"/>
                </a:solidFill>
                <a:latin typeface="Calibri"/>
                <a:cs typeface="Calibri"/>
              </a:rPr>
              <a:t>@BeforeClass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@AfterClass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@BeforeMethod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@AfterMethod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@DataProvider</a:t>
            </a:r>
            <a:endParaRPr sz="1550">
              <a:latin typeface="Calibri"/>
              <a:cs typeface="Calibri"/>
            </a:endParaRPr>
          </a:p>
          <a:p>
            <a:pPr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35">
                <a:solidFill>
                  <a:srgbClr val="333E50"/>
                </a:solidFill>
                <a:latin typeface="Calibri"/>
                <a:cs typeface="Calibri"/>
              </a:rPr>
              <a:t>@Test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02" y="1133792"/>
            <a:ext cx="525462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Selecting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Annotations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through</a:t>
            </a:r>
            <a:r>
              <a:rPr dirty="0" sz="2150" spc="-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wizard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272351"/>
            <a:ext cx="843153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42884" algn="l"/>
              </a:tabLst>
            </a:pP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NG</a:t>
            </a:r>
            <a:r>
              <a:rPr dirty="0" sz="3950" spc="1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C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Wi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h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40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10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i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	</a:t>
            </a:r>
            <a:r>
              <a:rPr dirty="0" sz="3950" spc="30" b="1">
                <a:solidFill>
                  <a:srgbClr val="333E50"/>
                </a:solidFill>
                <a:latin typeface="Calibri"/>
                <a:cs typeface="Calibri"/>
              </a:rPr>
              <a:t>(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1600200"/>
            <a:ext cx="4905375" cy="471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02" y="1133792"/>
            <a:ext cx="525462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Selecting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Annotations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through</a:t>
            </a:r>
            <a:r>
              <a:rPr dirty="0" sz="2150" spc="-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wizard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272351"/>
            <a:ext cx="843153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42884" algn="l"/>
              </a:tabLst>
            </a:pP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NG</a:t>
            </a:r>
            <a:r>
              <a:rPr dirty="0" sz="3950" spc="1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C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Wi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h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40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10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i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	</a:t>
            </a:r>
            <a:r>
              <a:rPr dirty="0" sz="3950" spc="30" b="1">
                <a:solidFill>
                  <a:srgbClr val="333E50"/>
                </a:solidFill>
                <a:latin typeface="Calibri"/>
                <a:cs typeface="Calibri"/>
              </a:rPr>
              <a:t>(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3)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6725" y="1571625"/>
            <a:ext cx="4772025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02" y="1133792"/>
            <a:ext cx="270510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Executing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-40" b="1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2150" spc="9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Case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272351"/>
            <a:ext cx="843153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42884" algn="l"/>
              </a:tabLst>
            </a:pP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NG</a:t>
            </a:r>
            <a:r>
              <a:rPr dirty="0" sz="3950" spc="1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C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Wi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h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40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10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i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	</a:t>
            </a:r>
            <a:r>
              <a:rPr dirty="0" sz="3950" spc="30" b="1">
                <a:solidFill>
                  <a:srgbClr val="333E50"/>
                </a:solidFill>
                <a:latin typeface="Calibri"/>
                <a:cs typeface="Calibri"/>
              </a:rPr>
              <a:t>(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4)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4225" y="1666875"/>
            <a:ext cx="5105400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02" y="1133792"/>
            <a:ext cx="184340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Console</a:t>
            </a:r>
            <a:r>
              <a:rPr dirty="0" sz="2150" spc="-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Output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272351"/>
            <a:ext cx="843153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42884" algn="l"/>
              </a:tabLst>
            </a:pP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NG</a:t>
            </a:r>
            <a:r>
              <a:rPr dirty="0" sz="3950" spc="1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C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Wi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h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40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10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i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	</a:t>
            </a:r>
            <a:r>
              <a:rPr dirty="0" sz="3950" spc="30" b="1">
                <a:solidFill>
                  <a:srgbClr val="333E50"/>
                </a:solidFill>
                <a:latin typeface="Calibri"/>
                <a:cs typeface="Calibri"/>
              </a:rPr>
              <a:t>(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5)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1800225"/>
            <a:ext cx="10706100" cy="366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02" y="1133792"/>
            <a:ext cx="166878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HTML</a:t>
            </a:r>
            <a:r>
              <a:rPr dirty="0" sz="2150" spc="8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Reports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4" y="272351"/>
            <a:ext cx="843153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42884" algn="l"/>
              </a:tabLst>
            </a:pP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NG</a:t>
            </a:r>
            <a:r>
              <a:rPr dirty="0" sz="3950" spc="1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-38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2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-80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14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C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e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spc="6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Wi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h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35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40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100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3950" spc="-25" b="1">
                <a:solidFill>
                  <a:srgbClr val="333E50"/>
                </a:solidFill>
                <a:latin typeface="Calibri"/>
                <a:cs typeface="Calibri"/>
              </a:rPr>
              <a:t>t</a:t>
            </a:r>
            <a:r>
              <a:rPr dirty="0" sz="3950" spc="0" b="1">
                <a:solidFill>
                  <a:srgbClr val="333E50"/>
                </a:solidFill>
                <a:latin typeface="Calibri"/>
                <a:cs typeface="Calibri"/>
              </a:rPr>
              <a:t>i</a:t>
            </a:r>
            <a:r>
              <a:rPr dirty="0" sz="3950" spc="35" b="1">
                <a:solidFill>
                  <a:srgbClr val="333E50"/>
                </a:solidFill>
                <a:latin typeface="Calibri"/>
                <a:cs typeface="Calibri"/>
              </a:rPr>
              <a:t>o</a:t>
            </a:r>
            <a:r>
              <a:rPr dirty="0" sz="3950" spc="-20" b="1">
                <a:solidFill>
                  <a:srgbClr val="333E50"/>
                </a:solidFill>
                <a:latin typeface="Calibri"/>
                <a:cs typeface="Calibri"/>
              </a:rPr>
              <a:t>n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s</a:t>
            </a:r>
            <a:r>
              <a:rPr dirty="0" sz="3950" b="1">
                <a:solidFill>
                  <a:srgbClr val="333E50"/>
                </a:solidFill>
                <a:latin typeface="Calibri"/>
                <a:cs typeface="Calibri"/>
              </a:rPr>
              <a:t>	</a:t>
            </a:r>
            <a:r>
              <a:rPr dirty="0" sz="3950" spc="30" b="1">
                <a:solidFill>
                  <a:srgbClr val="333E50"/>
                </a:solidFill>
                <a:latin typeface="Calibri"/>
                <a:cs typeface="Calibri"/>
              </a:rPr>
              <a:t>(</a:t>
            </a:r>
            <a:r>
              <a:rPr dirty="0" sz="3950" spc="5" b="1">
                <a:solidFill>
                  <a:srgbClr val="333E50"/>
                </a:solidFill>
                <a:latin typeface="Calibri"/>
                <a:cs typeface="Calibri"/>
              </a:rPr>
              <a:t>6)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050" y="1800225"/>
            <a:ext cx="10963275" cy="385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759777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68820" algn="l"/>
              </a:tabLst>
            </a:pPr>
            <a:r>
              <a:rPr dirty="0" sz="3600" spc="-285">
                <a:latin typeface="Calibri"/>
                <a:cs typeface="Calibri"/>
              </a:rPr>
              <a:t>T</a:t>
            </a:r>
            <a:r>
              <a:rPr dirty="0" sz="3600" spc="-15">
                <a:latin typeface="Calibri"/>
                <a:cs typeface="Calibri"/>
              </a:rPr>
              <a:t>e</a:t>
            </a:r>
            <a:r>
              <a:rPr dirty="0" sz="3600" spc="-90">
                <a:latin typeface="Calibri"/>
                <a:cs typeface="Calibri"/>
              </a:rPr>
              <a:t>s</a:t>
            </a:r>
            <a:r>
              <a:rPr dirty="0" sz="3600" spc="15">
                <a:latin typeface="Calibri"/>
                <a:cs typeface="Calibri"/>
              </a:rPr>
              <a:t>tN</a:t>
            </a:r>
            <a:r>
              <a:rPr dirty="0" sz="3600">
                <a:latin typeface="Calibri"/>
                <a:cs typeface="Calibri"/>
              </a:rPr>
              <a:t>G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285">
                <a:latin typeface="Calibri"/>
                <a:cs typeface="Calibri"/>
              </a:rPr>
              <a:t>T</a:t>
            </a:r>
            <a:r>
              <a:rPr dirty="0" sz="3600" spc="-15">
                <a:latin typeface="Calibri"/>
                <a:cs typeface="Calibri"/>
              </a:rPr>
              <a:t>e</a:t>
            </a:r>
            <a:r>
              <a:rPr dirty="0" sz="3600" spc="-90">
                <a:latin typeface="Calibri"/>
                <a:cs typeface="Calibri"/>
              </a:rPr>
              <a:t>s</a:t>
            </a:r>
            <a:r>
              <a:rPr dirty="0" sz="3600">
                <a:latin typeface="Calibri"/>
                <a:cs typeface="Calibri"/>
              </a:rPr>
              <a:t>t</a:t>
            </a:r>
            <a:r>
              <a:rPr dirty="0" sz="3600" spc="1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C</a:t>
            </a:r>
            <a:r>
              <a:rPr dirty="0" sz="3600" spc="10">
                <a:latin typeface="Calibri"/>
                <a:cs typeface="Calibri"/>
              </a:rPr>
              <a:t>a</a:t>
            </a:r>
            <a:r>
              <a:rPr dirty="0" sz="3600" spc="-15">
                <a:latin typeface="Calibri"/>
                <a:cs typeface="Calibri"/>
              </a:rPr>
              <a:t>se</a:t>
            </a:r>
            <a:r>
              <a:rPr dirty="0" sz="3600">
                <a:latin typeface="Calibri"/>
                <a:cs typeface="Calibri"/>
              </a:rPr>
              <a:t>s</a:t>
            </a:r>
            <a:r>
              <a:rPr dirty="0" sz="3600" spc="65">
                <a:latin typeface="Calibri"/>
                <a:cs typeface="Calibri"/>
              </a:rPr>
              <a:t> </a:t>
            </a:r>
            <a:r>
              <a:rPr dirty="0" sz="3600" spc="25">
                <a:latin typeface="Calibri"/>
                <a:cs typeface="Calibri"/>
              </a:rPr>
              <a:t>W</a:t>
            </a:r>
            <a:r>
              <a:rPr dirty="0" sz="3600" spc="5">
                <a:latin typeface="Calibri"/>
                <a:cs typeface="Calibri"/>
              </a:rPr>
              <a:t>i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>
                <a:latin typeface="Calibri"/>
                <a:cs typeface="Calibri"/>
              </a:rPr>
              <a:t>h</a:t>
            </a:r>
            <a:r>
              <a:rPr dirty="0" sz="3600" spc="-1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</a:t>
            </a:r>
            <a:r>
              <a:rPr dirty="0" sz="3600" spc="15">
                <a:latin typeface="Calibri"/>
                <a:cs typeface="Calibri"/>
              </a:rPr>
              <a:t>n</a:t>
            </a:r>
            <a:r>
              <a:rPr dirty="0" sz="3600" spc="5">
                <a:latin typeface="Calibri"/>
                <a:cs typeface="Calibri"/>
              </a:rPr>
              <a:t>o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 spc="10">
                <a:latin typeface="Calibri"/>
                <a:cs typeface="Calibri"/>
              </a:rPr>
              <a:t>a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 spc="5">
                <a:latin typeface="Calibri"/>
                <a:cs typeface="Calibri"/>
              </a:rPr>
              <a:t>io</a:t>
            </a:r>
            <a:r>
              <a:rPr dirty="0" sz="3600" spc="10">
                <a:latin typeface="Calibri"/>
                <a:cs typeface="Calibri"/>
              </a:rPr>
              <a:t>n</a:t>
            </a:r>
            <a:r>
              <a:rPr dirty="0" sz="3600">
                <a:latin typeface="Calibri"/>
                <a:cs typeface="Calibri"/>
              </a:rPr>
              <a:t>s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(</a:t>
            </a:r>
            <a:r>
              <a:rPr dirty="0" sz="3600" spc="-15">
                <a:latin typeface="Calibri"/>
                <a:cs typeface="Calibri"/>
              </a:rPr>
              <a:t>7</a:t>
            </a:r>
            <a:r>
              <a:rPr dirty="0" sz="360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7793990" cy="796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30" b="1">
                <a:solidFill>
                  <a:srgbClr val="333E50"/>
                </a:solidFill>
                <a:latin typeface="Calibri"/>
                <a:cs typeface="Calibri"/>
              </a:rPr>
              <a:t>Tests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without</a:t>
            </a:r>
            <a:r>
              <a:rPr dirty="0" sz="2150" spc="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Priority</a:t>
            </a:r>
            <a:endParaRPr sz="2150">
              <a:latin typeface="Calibri"/>
              <a:cs typeface="Calibri"/>
            </a:endParaRPr>
          </a:p>
          <a:p>
            <a:pPr marL="536575" indent="-2863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Test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methods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TestNG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execute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alphabetical</a:t>
            </a:r>
            <a:r>
              <a:rPr dirty="0" sz="1800" spc="-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order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default.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009775"/>
            <a:ext cx="10906125" cy="390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0775" y="2762250"/>
            <a:ext cx="1943100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1350" y="19621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9831" y="0"/>
                </a:moveTo>
                <a:lnTo>
                  <a:pt x="131542" y="6327"/>
                </a:lnTo>
                <a:lnTo>
                  <a:pt x="88448" y="24242"/>
                </a:lnTo>
                <a:lnTo>
                  <a:pt x="52149" y="52149"/>
                </a:lnTo>
                <a:lnTo>
                  <a:pt x="24242" y="88448"/>
                </a:lnTo>
                <a:lnTo>
                  <a:pt x="6327" y="131542"/>
                </a:lnTo>
                <a:lnTo>
                  <a:pt x="0" y="179832"/>
                </a:lnTo>
                <a:lnTo>
                  <a:pt x="6327" y="225072"/>
                </a:lnTo>
                <a:lnTo>
                  <a:pt x="24242" y="266121"/>
                </a:lnTo>
                <a:lnTo>
                  <a:pt x="52149" y="301180"/>
                </a:lnTo>
                <a:lnTo>
                  <a:pt x="88448" y="328450"/>
                </a:lnTo>
                <a:lnTo>
                  <a:pt x="131542" y="346131"/>
                </a:lnTo>
                <a:lnTo>
                  <a:pt x="179831" y="352425"/>
                </a:lnTo>
                <a:lnTo>
                  <a:pt x="225072" y="346131"/>
                </a:lnTo>
                <a:lnTo>
                  <a:pt x="266121" y="328450"/>
                </a:lnTo>
                <a:lnTo>
                  <a:pt x="301180" y="301180"/>
                </a:lnTo>
                <a:lnTo>
                  <a:pt x="328450" y="266121"/>
                </a:lnTo>
                <a:lnTo>
                  <a:pt x="346131" y="225072"/>
                </a:lnTo>
                <a:lnTo>
                  <a:pt x="348432" y="208534"/>
                </a:lnTo>
                <a:lnTo>
                  <a:pt x="122300" y="208534"/>
                </a:lnTo>
                <a:lnTo>
                  <a:pt x="273303" y="28828"/>
                </a:lnTo>
                <a:lnTo>
                  <a:pt x="251644" y="18216"/>
                </a:lnTo>
                <a:lnTo>
                  <a:pt x="229282" y="8985"/>
                </a:lnTo>
                <a:lnTo>
                  <a:pt x="205563" y="2468"/>
                </a:lnTo>
                <a:lnTo>
                  <a:pt x="179831" y="0"/>
                </a:lnTo>
                <a:close/>
              </a:path>
              <a:path w="352425" h="352425">
                <a:moveTo>
                  <a:pt x="345185" y="122300"/>
                </a:moveTo>
                <a:lnTo>
                  <a:pt x="280543" y="194183"/>
                </a:lnTo>
                <a:lnTo>
                  <a:pt x="122300" y="208534"/>
                </a:lnTo>
                <a:lnTo>
                  <a:pt x="348432" y="208534"/>
                </a:lnTo>
                <a:lnTo>
                  <a:pt x="352425" y="179832"/>
                </a:lnTo>
                <a:lnTo>
                  <a:pt x="352311" y="163752"/>
                </a:lnTo>
                <a:lnTo>
                  <a:pt x="351520" y="148351"/>
                </a:lnTo>
                <a:lnTo>
                  <a:pt x="349371" y="134308"/>
                </a:lnTo>
                <a:lnTo>
                  <a:pt x="345185" y="122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7975" y="1619250"/>
            <a:ext cx="1038225" cy="1047750"/>
          </a:xfrm>
          <a:custGeom>
            <a:avLst/>
            <a:gdLst/>
            <a:ahLst/>
            <a:cxnLst/>
            <a:rect l="l" t="t" r="r" b="b"/>
            <a:pathLst>
              <a:path w="1038225" h="1047750">
                <a:moveTo>
                  <a:pt x="519175" y="0"/>
                </a:moveTo>
                <a:lnTo>
                  <a:pt x="471670" y="2125"/>
                </a:lnTo>
                <a:lnTo>
                  <a:pt x="425409" y="8382"/>
                </a:lnTo>
                <a:lnTo>
                  <a:pt x="380573" y="18591"/>
                </a:lnTo>
                <a:lnTo>
                  <a:pt x="337339" y="32572"/>
                </a:lnTo>
                <a:lnTo>
                  <a:pt x="295885" y="50146"/>
                </a:lnTo>
                <a:lnTo>
                  <a:pt x="256389" y="71134"/>
                </a:lnTo>
                <a:lnTo>
                  <a:pt x="219029" y="95355"/>
                </a:lnTo>
                <a:lnTo>
                  <a:pt x="183984" y="122630"/>
                </a:lnTo>
                <a:lnTo>
                  <a:pt x="151431" y="152780"/>
                </a:lnTo>
                <a:lnTo>
                  <a:pt x="121549" y="185626"/>
                </a:lnTo>
                <a:lnTo>
                  <a:pt x="94515" y="220987"/>
                </a:lnTo>
                <a:lnTo>
                  <a:pt x="70508" y="258684"/>
                </a:lnTo>
                <a:lnTo>
                  <a:pt x="49706" y="298538"/>
                </a:lnTo>
                <a:lnTo>
                  <a:pt x="32286" y="340369"/>
                </a:lnTo>
                <a:lnTo>
                  <a:pt x="18428" y="383998"/>
                </a:lnTo>
                <a:lnTo>
                  <a:pt x="8308" y="429250"/>
                </a:lnTo>
                <a:lnTo>
                  <a:pt x="2106" y="475930"/>
                </a:lnTo>
                <a:lnTo>
                  <a:pt x="0" y="523875"/>
                </a:lnTo>
                <a:lnTo>
                  <a:pt x="2106" y="570724"/>
                </a:lnTo>
                <a:lnTo>
                  <a:pt x="8309" y="616564"/>
                </a:lnTo>
                <a:lnTo>
                  <a:pt x="18428" y="661193"/>
                </a:lnTo>
                <a:lnTo>
                  <a:pt x="32286" y="704409"/>
                </a:lnTo>
                <a:lnTo>
                  <a:pt x="49706" y="746009"/>
                </a:lnTo>
                <a:lnTo>
                  <a:pt x="70508" y="785791"/>
                </a:lnTo>
                <a:lnTo>
                  <a:pt x="94515" y="823553"/>
                </a:lnTo>
                <a:lnTo>
                  <a:pt x="121549" y="859092"/>
                </a:lnTo>
                <a:lnTo>
                  <a:pt x="151431" y="892206"/>
                </a:lnTo>
                <a:lnTo>
                  <a:pt x="183984" y="922694"/>
                </a:lnTo>
                <a:lnTo>
                  <a:pt x="219029" y="950352"/>
                </a:lnTo>
                <a:lnTo>
                  <a:pt x="256389" y="974979"/>
                </a:lnTo>
                <a:lnTo>
                  <a:pt x="295885" y="996371"/>
                </a:lnTo>
                <a:lnTo>
                  <a:pt x="337339" y="1014328"/>
                </a:lnTo>
                <a:lnTo>
                  <a:pt x="380573" y="1028647"/>
                </a:lnTo>
                <a:lnTo>
                  <a:pt x="425409" y="1039124"/>
                </a:lnTo>
                <a:lnTo>
                  <a:pt x="471670" y="1045560"/>
                </a:lnTo>
                <a:lnTo>
                  <a:pt x="519175" y="1047750"/>
                </a:lnTo>
                <a:lnTo>
                  <a:pt x="565604" y="1045560"/>
                </a:lnTo>
                <a:lnTo>
                  <a:pt x="611031" y="1039124"/>
                </a:lnTo>
                <a:lnTo>
                  <a:pt x="655255" y="1028647"/>
                </a:lnTo>
                <a:lnTo>
                  <a:pt x="698077" y="1014328"/>
                </a:lnTo>
                <a:lnTo>
                  <a:pt x="739296" y="996371"/>
                </a:lnTo>
                <a:lnTo>
                  <a:pt x="778712" y="974979"/>
                </a:lnTo>
                <a:lnTo>
                  <a:pt x="816125" y="950352"/>
                </a:lnTo>
                <a:lnTo>
                  <a:pt x="851335" y="922694"/>
                </a:lnTo>
                <a:lnTo>
                  <a:pt x="884142" y="892206"/>
                </a:lnTo>
                <a:lnTo>
                  <a:pt x="894943" y="880363"/>
                </a:lnTo>
                <a:lnTo>
                  <a:pt x="519175" y="880363"/>
                </a:lnTo>
                <a:lnTo>
                  <a:pt x="471325" y="877101"/>
                </a:lnTo>
                <a:lnTo>
                  <a:pt x="425403" y="867601"/>
                </a:lnTo>
                <a:lnTo>
                  <a:pt x="381835" y="852291"/>
                </a:lnTo>
                <a:lnTo>
                  <a:pt x="341046" y="831600"/>
                </a:lnTo>
                <a:lnTo>
                  <a:pt x="303463" y="805959"/>
                </a:lnTo>
                <a:lnTo>
                  <a:pt x="269509" y="775795"/>
                </a:lnTo>
                <a:lnTo>
                  <a:pt x="239612" y="741538"/>
                </a:lnTo>
                <a:lnTo>
                  <a:pt x="214197" y="703617"/>
                </a:lnTo>
                <a:lnTo>
                  <a:pt x="193688" y="662461"/>
                </a:lnTo>
                <a:lnTo>
                  <a:pt x="178513" y="618499"/>
                </a:lnTo>
                <a:lnTo>
                  <a:pt x="169095" y="572161"/>
                </a:lnTo>
                <a:lnTo>
                  <a:pt x="165861" y="523875"/>
                </a:lnTo>
                <a:lnTo>
                  <a:pt x="169095" y="475588"/>
                </a:lnTo>
                <a:lnTo>
                  <a:pt x="178514" y="429245"/>
                </a:lnTo>
                <a:lnTo>
                  <a:pt x="193688" y="385288"/>
                </a:lnTo>
                <a:lnTo>
                  <a:pt x="214197" y="344132"/>
                </a:lnTo>
                <a:lnTo>
                  <a:pt x="239612" y="306211"/>
                </a:lnTo>
                <a:lnTo>
                  <a:pt x="269509" y="271954"/>
                </a:lnTo>
                <a:lnTo>
                  <a:pt x="303463" y="241790"/>
                </a:lnTo>
                <a:lnTo>
                  <a:pt x="341046" y="216149"/>
                </a:lnTo>
                <a:lnTo>
                  <a:pt x="381835" y="195458"/>
                </a:lnTo>
                <a:lnTo>
                  <a:pt x="425403" y="180148"/>
                </a:lnTo>
                <a:lnTo>
                  <a:pt x="471325" y="170648"/>
                </a:lnTo>
                <a:lnTo>
                  <a:pt x="519175" y="167386"/>
                </a:lnTo>
                <a:lnTo>
                  <a:pt x="804264" y="167386"/>
                </a:lnTo>
                <a:lnTo>
                  <a:pt x="843533" y="116459"/>
                </a:lnTo>
                <a:lnTo>
                  <a:pt x="804766" y="87094"/>
                </a:lnTo>
                <a:lnTo>
                  <a:pt x="762845" y="61546"/>
                </a:lnTo>
                <a:lnTo>
                  <a:pt x="718150" y="40071"/>
                </a:lnTo>
                <a:lnTo>
                  <a:pt x="671058" y="22923"/>
                </a:lnTo>
                <a:lnTo>
                  <a:pt x="621946" y="10358"/>
                </a:lnTo>
                <a:lnTo>
                  <a:pt x="571193" y="2632"/>
                </a:lnTo>
                <a:lnTo>
                  <a:pt x="519175" y="0"/>
                </a:lnTo>
                <a:close/>
              </a:path>
              <a:path w="1038225" h="1047750">
                <a:moveTo>
                  <a:pt x="922908" y="196469"/>
                </a:moveTo>
                <a:lnTo>
                  <a:pt x="814704" y="327405"/>
                </a:lnTo>
                <a:lnTo>
                  <a:pt x="838930" y="372409"/>
                </a:lnTo>
                <a:lnTo>
                  <a:pt x="857059" y="420163"/>
                </a:lnTo>
                <a:lnTo>
                  <a:pt x="868426" y="470656"/>
                </a:lnTo>
                <a:lnTo>
                  <a:pt x="872363" y="523875"/>
                </a:lnTo>
                <a:lnTo>
                  <a:pt x="869129" y="572161"/>
                </a:lnTo>
                <a:lnTo>
                  <a:pt x="859712" y="618499"/>
                </a:lnTo>
                <a:lnTo>
                  <a:pt x="844538" y="662461"/>
                </a:lnTo>
                <a:lnTo>
                  <a:pt x="824032" y="703617"/>
                </a:lnTo>
                <a:lnTo>
                  <a:pt x="798621" y="741538"/>
                </a:lnTo>
                <a:lnTo>
                  <a:pt x="768730" y="775795"/>
                </a:lnTo>
                <a:lnTo>
                  <a:pt x="734787" y="805959"/>
                </a:lnTo>
                <a:lnTo>
                  <a:pt x="697215" y="831600"/>
                </a:lnTo>
                <a:lnTo>
                  <a:pt x="656443" y="852291"/>
                </a:lnTo>
                <a:lnTo>
                  <a:pt x="612894" y="867601"/>
                </a:lnTo>
                <a:lnTo>
                  <a:pt x="566997" y="877101"/>
                </a:lnTo>
                <a:lnTo>
                  <a:pt x="519175" y="880363"/>
                </a:lnTo>
                <a:lnTo>
                  <a:pt x="894943" y="880363"/>
                </a:lnTo>
                <a:lnTo>
                  <a:pt x="941745" y="823553"/>
                </a:lnTo>
                <a:lnTo>
                  <a:pt x="966140" y="785791"/>
                </a:lnTo>
                <a:lnTo>
                  <a:pt x="987332" y="746009"/>
                </a:lnTo>
                <a:lnTo>
                  <a:pt x="1005119" y="704409"/>
                </a:lnTo>
                <a:lnTo>
                  <a:pt x="1019303" y="661193"/>
                </a:lnTo>
                <a:lnTo>
                  <a:pt x="1029681" y="616564"/>
                </a:lnTo>
                <a:lnTo>
                  <a:pt x="1036055" y="570724"/>
                </a:lnTo>
                <a:lnTo>
                  <a:pt x="1038225" y="523875"/>
                </a:lnTo>
                <a:lnTo>
                  <a:pt x="1035616" y="471368"/>
                </a:lnTo>
                <a:lnTo>
                  <a:pt x="1027959" y="420133"/>
                </a:lnTo>
                <a:lnTo>
                  <a:pt x="1015511" y="370553"/>
                </a:lnTo>
                <a:lnTo>
                  <a:pt x="998526" y="323012"/>
                </a:lnTo>
                <a:lnTo>
                  <a:pt x="977261" y="277894"/>
                </a:lnTo>
                <a:lnTo>
                  <a:pt x="951970" y="235585"/>
                </a:lnTo>
                <a:lnTo>
                  <a:pt x="922908" y="196469"/>
                </a:lnTo>
                <a:close/>
              </a:path>
              <a:path w="1038225" h="1047750">
                <a:moveTo>
                  <a:pt x="804264" y="167386"/>
                </a:moveTo>
                <a:lnTo>
                  <a:pt x="519175" y="167386"/>
                </a:lnTo>
                <a:lnTo>
                  <a:pt x="569389" y="170818"/>
                </a:lnTo>
                <a:lnTo>
                  <a:pt x="616482" y="180882"/>
                </a:lnTo>
                <a:lnTo>
                  <a:pt x="660807" y="197232"/>
                </a:lnTo>
                <a:lnTo>
                  <a:pt x="702718" y="219518"/>
                </a:lnTo>
                <a:lnTo>
                  <a:pt x="742569" y="247396"/>
                </a:lnTo>
                <a:lnTo>
                  <a:pt x="804264" y="16738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25175" y="1304925"/>
            <a:ext cx="723900" cy="866775"/>
          </a:xfrm>
          <a:custGeom>
            <a:avLst/>
            <a:gdLst/>
            <a:ahLst/>
            <a:cxnLst/>
            <a:rect l="l" t="t" r="r" b="b"/>
            <a:pathLst>
              <a:path w="723900" h="866775">
                <a:moveTo>
                  <a:pt x="542925" y="0"/>
                </a:moveTo>
                <a:lnTo>
                  <a:pt x="404875" y="169037"/>
                </a:lnTo>
                <a:lnTo>
                  <a:pt x="389508" y="291973"/>
                </a:lnTo>
                <a:lnTo>
                  <a:pt x="15367" y="762253"/>
                </a:lnTo>
                <a:lnTo>
                  <a:pt x="0" y="866775"/>
                </a:lnTo>
                <a:lnTo>
                  <a:pt x="101219" y="829945"/>
                </a:lnTo>
                <a:lnTo>
                  <a:pt x="478535" y="356488"/>
                </a:lnTo>
                <a:lnTo>
                  <a:pt x="591947" y="319659"/>
                </a:lnTo>
                <a:lnTo>
                  <a:pt x="711683" y="169037"/>
                </a:lnTo>
                <a:lnTo>
                  <a:pt x="555244" y="169037"/>
                </a:lnTo>
                <a:lnTo>
                  <a:pt x="542925" y="0"/>
                </a:lnTo>
                <a:close/>
              </a:path>
              <a:path w="723900" h="866775">
                <a:moveTo>
                  <a:pt x="723900" y="153670"/>
                </a:moveTo>
                <a:lnTo>
                  <a:pt x="555244" y="169037"/>
                </a:lnTo>
                <a:lnTo>
                  <a:pt x="711683" y="169037"/>
                </a:lnTo>
                <a:lnTo>
                  <a:pt x="723900" y="153670"/>
                </a:lnTo>
                <a:close/>
              </a:path>
            </a:pathLst>
          </a:custGeom>
          <a:solidFill>
            <a:srgbClr val="4E5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989704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 spc="0">
                <a:latin typeface="Calibri"/>
                <a:cs typeface="Calibri"/>
              </a:rPr>
              <a:t>Objectives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4177"/>
            <a:ext cx="5342255" cy="157162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50" spc="-10" b="1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end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of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module, you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will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designing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dirty="0" sz="2000" spc="-1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Illustrate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how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install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2000" spc="-30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endParaRPr sz="2000">
              <a:latin typeface="Calibri"/>
              <a:cs typeface="Calibri"/>
            </a:endParaRPr>
          </a:p>
          <a:p>
            <a:pPr marL="286385" indent="-22923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5750" algn="l"/>
                <a:tab pos="286385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Demonstrate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cases with</a:t>
            </a:r>
            <a:r>
              <a:rPr dirty="0" sz="2000" spc="-2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Annotations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759777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68820" algn="l"/>
              </a:tabLst>
            </a:pPr>
            <a:r>
              <a:rPr dirty="0" sz="3600" spc="-285">
                <a:latin typeface="Calibri"/>
                <a:cs typeface="Calibri"/>
              </a:rPr>
              <a:t>T</a:t>
            </a:r>
            <a:r>
              <a:rPr dirty="0" sz="3600" spc="-15">
                <a:latin typeface="Calibri"/>
                <a:cs typeface="Calibri"/>
              </a:rPr>
              <a:t>e</a:t>
            </a:r>
            <a:r>
              <a:rPr dirty="0" sz="3600" spc="-90">
                <a:latin typeface="Calibri"/>
                <a:cs typeface="Calibri"/>
              </a:rPr>
              <a:t>s</a:t>
            </a:r>
            <a:r>
              <a:rPr dirty="0" sz="3600" spc="15">
                <a:latin typeface="Calibri"/>
                <a:cs typeface="Calibri"/>
              </a:rPr>
              <a:t>tN</a:t>
            </a:r>
            <a:r>
              <a:rPr dirty="0" sz="3600">
                <a:latin typeface="Calibri"/>
                <a:cs typeface="Calibri"/>
              </a:rPr>
              <a:t>G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285">
                <a:latin typeface="Calibri"/>
                <a:cs typeface="Calibri"/>
              </a:rPr>
              <a:t>T</a:t>
            </a:r>
            <a:r>
              <a:rPr dirty="0" sz="3600" spc="-15">
                <a:latin typeface="Calibri"/>
                <a:cs typeface="Calibri"/>
              </a:rPr>
              <a:t>e</a:t>
            </a:r>
            <a:r>
              <a:rPr dirty="0" sz="3600" spc="-90">
                <a:latin typeface="Calibri"/>
                <a:cs typeface="Calibri"/>
              </a:rPr>
              <a:t>s</a:t>
            </a:r>
            <a:r>
              <a:rPr dirty="0" sz="3600">
                <a:latin typeface="Calibri"/>
                <a:cs typeface="Calibri"/>
              </a:rPr>
              <a:t>t</a:t>
            </a:r>
            <a:r>
              <a:rPr dirty="0" sz="3600" spc="1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C</a:t>
            </a:r>
            <a:r>
              <a:rPr dirty="0" sz="3600" spc="10">
                <a:latin typeface="Calibri"/>
                <a:cs typeface="Calibri"/>
              </a:rPr>
              <a:t>a</a:t>
            </a:r>
            <a:r>
              <a:rPr dirty="0" sz="3600" spc="-15">
                <a:latin typeface="Calibri"/>
                <a:cs typeface="Calibri"/>
              </a:rPr>
              <a:t>se</a:t>
            </a:r>
            <a:r>
              <a:rPr dirty="0" sz="3600">
                <a:latin typeface="Calibri"/>
                <a:cs typeface="Calibri"/>
              </a:rPr>
              <a:t>s</a:t>
            </a:r>
            <a:r>
              <a:rPr dirty="0" sz="3600" spc="65">
                <a:latin typeface="Calibri"/>
                <a:cs typeface="Calibri"/>
              </a:rPr>
              <a:t> </a:t>
            </a:r>
            <a:r>
              <a:rPr dirty="0" sz="3600" spc="25">
                <a:latin typeface="Calibri"/>
                <a:cs typeface="Calibri"/>
              </a:rPr>
              <a:t>W</a:t>
            </a:r>
            <a:r>
              <a:rPr dirty="0" sz="3600" spc="5">
                <a:latin typeface="Calibri"/>
                <a:cs typeface="Calibri"/>
              </a:rPr>
              <a:t>i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>
                <a:latin typeface="Calibri"/>
                <a:cs typeface="Calibri"/>
              </a:rPr>
              <a:t>h</a:t>
            </a:r>
            <a:r>
              <a:rPr dirty="0" sz="3600" spc="-1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</a:t>
            </a:r>
            <a:r>
              <a:rPr dirty="0" sz="3600" spc="15">
                <a:latin typeface="Calibri"/>
                <a:cs typeface="Calibri"/>
              </a:rPr>
              <a:t>n</a:t>
            </a:r>
            <a:r>
              <a:rPr dirty="0" sz="3600" spc="5">
                <a:latin typeface="Calibri"/>
                <a:cs typeface="Calibri"/>
              </a:rPr>
              <a:t>o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 spc="10">
                <a:latin typeface="Calibri"/>
                <a:cs typeface="Calibri"/>
              </a:rPr>
              <a:t>a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 spc="5">
                <a:latin typeface="Calibri"/>
                <a:cs typeface="Calibri"/>
              </a:rPr>
              <a:t>io</a:t>
            </a:r>
            <a:r>
              <a:rPr dirty="0" sz="3600" spc="10">
                <a:latin typeface="Calibri"/>
                <a:cs typeface="Calibri"/>
              </a:rPr>
              <a:t>n</a:t>
            </a:r>
            <a:r>
              <a:rPr dirty="0" sz="3600">
                <a:latin typeface="Calibri"/>
                <a:cs typeface="Calibri"/>
              </a:rPr>
              <a:t>s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(</a:t>
            </a:r>
            <a:r>
              <a:rPr dirty="0" sz="3600" spc="-15">
                <a:latin typeface="Calibri"/>
                <a:cs typeface="Calibri"/>
              </a:rPr>
              <a:t>8</a:t>
            </a:r>
            <a:r>
              <a:rPr dirty="0" sz="360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11219180" cy="1349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Use of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priority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description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r>
              <a:rPr dirty="0" sz="2150" spc="10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TestNG.</a:t>
            </a:r>
            <a:endParaRPr sz="2150">
              <a:latin typeface="Calibri"/>
              <a:cs typeface="Calibri"/>
            </a:endParaRPr>
          </a:p>
          <a:p>
            <a:pPr marL="536575" marR="5080" indent="-286385">
              <a:lnSpc>
                <a:spcPct val="100800"/>
              </a:lnSpc>
              <a:spcBef>
                <a:spcPts val="1280"/>
              </a:spcBef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Test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methods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TestNG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will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execute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 spc="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alphabetical</a:t>
            </a:r>
            <a:r>
              <a:rPr dirty="0" sz="1800" spc="-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order</a:t>
            </a:r>
            <a:r>
              <a:rPr dirty="0" sz="1800" spc="-1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default.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65">
                <a:latin typeface="Calibri"/>
                <a:cs typeface="Calibri"/>
              </a:rPr>
              <a:t>To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customize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of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execution,  </a:t>
            </a:r>
            <a:r>
              <a:rPr dirty="0" sz="1800">
                <a:latin typeface="Calibri"/>
                <a:cs typeface="Calibri"/>
              </a:rPr>
              <a:t>pass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priority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@Test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argument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numeric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536575" indent="-2863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least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number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will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have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highest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priority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execute.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" y="2524125"/>
            <a:ext cx="10896600" cy="382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759777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68820" algn="l"/>
              </a:tabLst>
            </a:pPr>
            <a:r>
              <a:rPr dirty="0" sz="3600" spc="-285">
                <a:latin typeface="Calibri"/>
                <a:cs typeface="Calibri"/>
              </a:rPr>
              <a:t>T</a:t>
            </a:r>
            <a:r>
              <a:rPr dirty="0" sz="3600" spc="-15">
                <a:latin typeface="Calibri"/>
                <a:cs typeface="Calibri"/>
              </a:rPr>
              <a:t>e</a:t>
            </a:r>
            <a:r>
              <a:rPr dirty="0" sz="3600" spc="-90">
                <a:latin typeface="Calibri"/>
                <a:cs typeface="Calibri"/>
              </a:rPr>
              <a:t>s</a:t>
            </a:r>
            <a:r>
              <a:rPr dirty="0" sz="3600" spc="15">
                <a:latin typeface="Calibri"/>
                <a:cs typeface="Calibri"/>
              </a:rPr>
              <a:t>tN</a:t>
            </a:r>
            <a:r>
              <a:rPr dirty="0" sz="3600">
                <a:latin typeface="Calibri"/>
                <a:cs typeface="Calibri"/>
              </a:rPr>
              <a:t>G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285">
                <a:latin typeface="Calibri"/>
                <a:cs typeface="Calibri"/>
              </a:rPr>
              <a:t>T</a:t>
            </a:r>
            <a:r>
              <a:rPr dirty="0" sz="3600" spc="-15">
                <a:latin typeface="Calibri"/>
                <a:cs typeface="Calibri"/>
              </a:rPr>
              <a:t>e</a:t>
            </a:r>
            <a:r>
              <a:rPr dirty="0" sz="3600" spc="-90">
                <a:latin typeface="Calibri"/>
                <a:cs typeface="Calibri"/>
              </a:rPr>
              <a:t>s</a:t>
            </a:r>
            <a:r>
              <a:rPr dirty="0" sz="3600">
                <a:latin typeface="Calibri"/>
                <a:cs typeface="Calibri"/>
              </a:rPr>
              <a:t>t</a:t>
            </a:r>
            <a:r>
              <a:rPr dirty="0" sz="3600" spc="1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C</a:t>
            </a:r>
            <a:r>
              <a:rPr dirty="0" sz="3600" spc="10">
                <a:latin typeface="Calibri"/>
                <a:cs typeface="Calibri"/>
              </a:rPr>
              <a:t>a</a:t>
            </a:r>
            <a:r>
              <a:rPr dirty="0" sz="3600" spc="-15">
                <a:latin typeface="Calibri"/>
                <a:cs typeface="Calibri"/>
              </a:rPr>
              <a:t>se</a:t>
            </a:r>
            <a:r>
              <a:rPr dirty="0" sz="3600">
                <a:latin typeface="Calibri"/>
                <a:cs typeface="Calibri"/>
              </a:rPr>
              <a:t>s</a:t>
            </a:r>
            <a:r>
              <a:rPr dirty="0" sz="3600" spc="65">
                <a:latin typeface="Calibri"/>
                <a:cs typeface="Calibri"/>
              </a:rPr>
              <a:t> </a:t>
            </a:r>
            <a:r>
              <a:rPr dirty="0" sz="3600" spc="25">
                <a:latin typeface="Calibri"/>
                <a:cs typeface="Calibri"/>
              </a:rPr>
              <a:t>W</a:t>
            </a:r>
            <a:r>
              <a:rPr dirty="0" sz="3600" spc="5">
                <a:latin typeface="Calibri"/>
                <a:cs typeface="Calibri"/>
              </a:rPr>
              <a:t>i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>
                <a:latin typeface="Calibri"/>
                <a:cs typeface="Calibri"/>
              </a:rPr>
              <a:t>h</a:t>
            </a:r>
            <a:r>
              <a:rPr dirty="0" sz="3600" spc="-1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</a:t>
            </a:r>
            <a:r>
              <a:rPr dirty="0" sz="3600" spc="15">
                <a:latin typeface="Calibri"/>
                <a:cs typeface="Calibri"/>
              </a:rPr>
              <a:t>n</a:t>
            </a:r>
            <a:r>
              <a:rPr dirty="0" sz="3600" spc="5">
                <a:latin typeface="Calibri"/>
                <a:cs typeface="Calibri"/>
              </a:rPr>
              <a:t>o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 spc="10">
                <a:latin typeface="Calibri"/>
                <a:cs typeface="Calibri"/>
              </a:rPr>
              <a:t>a</a:t>
            </a:r>
            <a:r>
              <a:rPr dirty="0" sz="3600" spc="15">
                <a:latin typeface="Calibri"/>
                <a:cs typeface="Calibri"/>
              </a:rPr>
              <a:t>t</a:t>
            </a:r>
            <a:r>
              <a:rPr dirty="0" sz="3600" spc="5">
                <a:latin typeface="Calibri"/>
                <a:cs typeface="Calibri"/>
              </a:rPr>
              <a:t>io</a:t>
            </a:r>
            <a:r>
              <a:rPr dirty="0" sz="3600" spc="10">
                <a:latin typeface="Calibri"/>
                <a:cs typeface="Calibri"/>
              </a:rPr>
              <a:t>n</a:t>
            </a:r>
            <a:r>
              <a:rPr dirty="0" sz="3600">
                <a:latin typeface="Calibri"/>
                <a:cs typeface="Calibri"/>
              </a:rPr>
              <a:t>s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>
                <a:latin typeface="Calibri"/>
                <a:cs typeface="Calibri"/>
              </a:rPr>
              <a:t>(</a:t>
            </a:r>
            <a:r>
              <a:rPr dirty="0" sz="3600" spc="-15">
                <a:latin typeface="Calibri"/>
                <a:cs typeface="Calibri"/>
              </a:rPr>
              <a:t>9</a:t>
            </a:r>
            <a:r>
              <a:rPr dirty="0" sz="360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133792"/>
            <a:ext cx="11010900" cy="1073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114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disable a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particular </a:t>
            </a:r>
            <a:r>
              <a:rPr dirty="0" sz="2150" spc="-40" b="1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Case</a:t>
            </a:r>
            <a:r>
              <a:rPr dirty="0" sz="2150" spc="1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  <a:p>
            <a:pPr marL="536575" marR="5080" indent="-286385">
              <a:lnSpc>
                <a:spcPct val="100800"/>
              </a:lnSpc>
              <a:spcBef>
                <a:spcPts val="1280"/>
              </a:spcBef>
              <a:buFont typeface="Arial"/>
              <a:buChar char="•"/>
              <a:tabLst>
                <a:tab pos="535940" algn="l"/>
                <a:tab pos="536575" algn="l"/>
              </a:tabLst>
            </a:pPr>
            <a:r>
              <a:rPr dirty="0" sz="1800" spc="5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Test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methods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TestNG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executed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default.</a:t>
            </a:r>
            <a:r>
              <a:rPr dirty="0" sz="1800" spc="-185">
                <a:latin typeface="Calibri"/>
                <a:cs typeface="Calibri"/>
              </a:rPr>
              <a:t> </a:t>
            </a:r>
            <a:r>
              <a:rPr dirty="0" sz="1800" spc="-6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stop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execution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particular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0">
                <a:latin typeface="Calibri"/>
                <a:cs typeface="Calibri"/>
              </a:rPr>
              <a:t>method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  </a:t>
            </a:r>
            <a:r>
              <a:rPr dirty="0" sz="1800" spc="0">
                <a:latin typeface="Calibri"/>
                <a:cs typeface="Calibri"/>
              </a:rPr>
              <a:t>need </a:t>
            </a:r>
            <a:r>
              <a:rPr dirty="0" sz="1800">
                <a:latin typeface="Calibri"/>
                <a:cs typeface="Calibri"/>
              </a:rPr>
              <a:t>to pass </a:t>
            </a:r>
            <a:r>
              <a:rPr dirty="0" sz="1800" spc="5">
                <a:latin typeface="Calibri"/>
                <a:cs typeface="Calibri"/>
              </a:rPr>
              <a:t>an </a:t>
            </a:r>
            <a:r>
              <a:rPr dirty="0" sz="1800">
                <a:latin typeface="Calibri"/>
                <a:cs typeface="Calibri"/>
              </a:rPr>
              <a:t>argument</a:t>
            </a:r>
            <a:r>
              <a:rPr dirty="0" sz="1800" spc="-2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enabled=false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" y="2305050"/>
            <a:ext cx="10677525" cy="383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868934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42884" algn="l"/>
              </a:tabLst>
            </a:pPr>
            <a:r>
              <a:rPr dirty="0" sz="3950" spc="-380">
                <a:latin typeface="Calibri"/>
                <a:cs typeface="Calibri"/>
              </a:rPr>
              <a:t>T</a:t>
            </a:r>
            <a:r>
              <a:rPr dirty="0" sz="3950" spc="25">
                <a:latin typeface="Calibri"/>
                <a:cs typeface="Calibri"/>
              </a:rPr>
              <a:t>e</a:t>
            </a:r>
            <a:r>
              <a:rPr dirty="0" sz="3950" spc="-80">
                <a:latin typeface="Calibri"/>
                <a:cs typeface="Calibri"/>
              </a:rPr>
              <a:t>s</a:t>
            </a:r>
            <a:r>
              <a:rPr dirty="0" sz="3950" spc="-25">
                <a:latin typeface="Calibri"/>
                <a:cs typeface="Calibri"/>
              </a:rPr>
              <a:t>t</a:t>
            </a:r>
            <a:r>
              <a:rPr dirty="0" sz="3950" spc="15">
                <a:latin typeface="Calibri"/>
                <a:cs typeface="Calibri"/>
              </a:rPr>
              <a:t>NG</a:t>
            </a:r>
            <a:r>
              <a:rPr dirty="0" sz="3950" spc="165">
                <a:latin typeface="Calibri"/>
                <a:cs typeface="Calibri"/>
              </a:rPr>
              <a:t> </a:t>
            </a:r>
            <a:r>
              <a:rPr dirty="0" sz="3950" spc="-380">
                <a:latin typeface="Calibri"/>
                <a:cs typeface="Calibri"/>
              </a:rPr>
              <a:t>T</a:t>
            </a:r>
            <a:r>
              <a:rPr dirty="0" sz="3950" spc="25">
                <a:latin typeface="Calibri"/>
                <a:cs typeface="Calibri"/>
              </a:rPr>
              <a:t>e</a:t>
            </a:r>
            <a:r>
              <a:rPr dirty="0" sz="3950" spc="-80">
                <a:latin typeface="Calibri"/>
                <a:cs typeface="Calibri"/>
              </a:rPr>
              <a:t>s</a:t>
            </a:r>
            <a:r>
              <a:rPr dirty="0" sz="3950" spc="5">
                <a:latin typeface="Calibri"/>
                <a:cs typeface="Calibri"/>
              </a:rPr>
              <a:t>t</a:t>
            </a:r>
            <a:r>
              <a:rPr dirty="0" sz="3950" spc="114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C</a:t>
            </a:r>
            <a:r>
              <a:rPr dirty="0" sz="3950" spc="-10">
                <a:latin typeface="Calibri"/>
                <a:cs typeface="Calibri"/>
              </a:rPr>
              <a:t>a</a:t>
            </a:r>
            <a:r>
              <a:rPr dirty="0" sz="3950" spc="5">
                <a:latin typeface="Calibri"/>
                <a:cs typeface="Calibri"/>
              </a:rPr>
              <a:t>s</a:t>
            </a:r>
            <a:r>
              <a:rPr dirty="0" sz="3950" spc="15">
                <a:latin typeface="Calibri"/>
                <a:cs typeface="Calibri"/>
              </a:rPr>
              <a:t>e</a:t>
            </a:r>
            <a:r>
              <a:rPr dirty="0" sz="3950" spc="5">
                <a:latin typeface="Calibri"/>
                <a:cs typeface="Calibri"/>
              </a:rPr>
              <a:t>s</a:t>
            </a:r>
            <a:r>
              <a:rPr dirty="0" sz="3950" spc="60">
                <a:latin typeface="Calibri"/>
                <a:cs typeface="Calibri"/>
              </a:rPr>
              <a:t> </a:t>
            </a:r>
            <a:r>
              <a:rPr dirty="0" sz="3950" spc="5">
                <a:latin typeface="Calibri"/>
                <a:cs typeface="Calibri"/>
              </a:rPr>
              <a:t>Wi</a:t>
            </a:r>
            <a:r>
              <a:rPr dirty="0" sz="3950" spc="-35">
                <a:latin typeface="Calibri"/>
                <a:cs typeface="Calibri"/>
              </a:rPr>
              <a:t>t</a:t>
            </a:r>
            <a:r>
              <a:rPr dirty="0" sz="3950" spc="10">
                <a:latin typeface="Calibri"/>
                <a:cs typeface="Calibri"/>
              </a:rPr>
              <a:t>h</a:t>
            </a:r>
            <a:r>
              <a:rPr dirty="0" sz="3950" spc="35">
                <a:latin typeface="Calibri"/>
                <a:cs typeface="Calibri"/>
              </a:rPr>
              <a:t> </a:t>
            </a:r>
            <a:r>
              <a:rPr dirty="0" sz="3950" spc="10">
                <a:latin typeface="Calibri"/>
                <a:cs typeface="Calibri"/>
              </a:rPr>
              <a:t>A</a:t>
            </a:r>
            <a:r>
              <a:rPr dirty="0" sz="3950" spc="-35">
                <a:latin typeface="Calibri"/>
                <a:cs typeface="Calibri"/>
              </a:rPr>
              <a:t>n</a:t>
            </a:r>
            <a:r>
              <a:rPr dirty="0" sz="3950" spc="-20">
                <a:latin typeface="Calibri"/>
                <a:cs typeface="Calibri"/>
              </a:rPr>
              <a:t>n</a:t>
            </a:r>
            <a:r>
              <a:rPr dirty="0" sz="3950" spc="40">
                <a:latin typeface="Calibri"/>
                <a:cs typeface="Calibri"/>
              </a:rPr>
              <a:t>o</a:t>
            </a:r>
            <a:r>
              <a:rPr dirty="0" sz="3950" spc="-100">
                <a:latin typeface="Calibri"/>
                <a:cs typeface="Calibri"/>
              </a:rPr>
              <a:t>t</a:t>
            </a:r>
            <a:r>
              <a:rPr dirty="0" sz="3950">
                <a:latin typeface="Calibri"/>
                <a:cs typeface="Calibri"/>
              </a:rPr>
              <a:t>a</a:t>
            </a:r>
            <a:r>
              <a:rPr dirty="0" sz="3950" spc="-25">
                <a:latin typeface="Calibri"/>
                <a:cs typeface="Calibri"/>
              </a:rPr>
              <a:t>t</a:t>
            </a:r>
            <a:r>
              <a:rPr dirty="0" sz="3950" spc="0">
                <a:latin typeface="Calibri"/>
                <a:cs typeface="Calibri"/>
              </a:rPr>
              <a:t>i</a:t>
            </a:r>
            <a:r>
              <a:rPr dirty="0" sz="3950" spc="35">
                <a:latin typeface="Calibri"/>
                <a:cs typeface="Calibri"/>
              </a:rPr>
              <a:t>o</a:t>
            </a:r>
            <a:r>
              <a:rPr dirty="0" sz="3950" spc="-20">
                <a:latin typeface="Calibri"/>
                <a:cs typeface="Calibri"/>
              </a:rPr>
              <a:t>n</a:t>
            </a:r>
            <a:r>
              <a:rPr dirty="0" sz="3950" spc="5">
                <a:latin typeface="Calibri"/>
                <a:cs typeface="Calibri"/>
              </a:rPr>
              <a:t>s</a:t>
            </a:r>
            <a:r>
              <a:rPr dirty="0" sz="3950">
                <a:latin typeface="Calibri"/>
                <a:cs typeface="Calibri"/>
              </a:rPr>
              <a:t>	</a:t>
            </a:r>
            <a:r>
              <a:rPr dirty="0" sz="3950" spc="30">
                <a:latin typeface="Calibri"/>
                <a:cs typeface="Calibri"/>
              </a:rPr>
              <a:t>(</a:t>
            </a:r>
            <a:r>
              <a:rPr dirty="0" sz="3950" spc="10">
                <a:latin typeface="Calibri"/>
                <a:cs typeface="Calibri"/>
              </a:rPr>
              <a:t>1</a:t>
            </a:r>
            <a:r>
              <a:rPr dirty="0" sz="3950" spc="20">
                <a:latin typeface="Calibri"/>
                <a:cs typeface="Calibri"/>
              </a:rPr>
              <a:t>0</a:t>
            </a:r>
            <a:r>
              <a:rPr dirty="0" sz="3950" spc="5">
                <a:latin typeface="Calibri"/>
                <a:cs typeface="Calibri"/>
              </a:rPr>
              <a:t>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11087735" cy="110172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dirty="0" sz="2150" spc="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Provider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ts val="2055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dirty="0" sz="1800" spc="-7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Provider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hook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pass</a:t>
            </a:r>
            <a:r>
              <a:rPr dirty="0" sz="1800" spc="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data</a:t>
            </a:r>
            <a:r>
              <a:rPr dirty="0" sz="1800" spc="-15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from</a:t>
            </a:r>
            <a:r>
              <a:rPr dirty="0" sz="1800" spc="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source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particular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method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 to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replace</a:t>
            </a:r>
            <a:r>
              <a:rPr dirty="0" sz="1800" spc="-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constant</a:t>
            </a:r>
            <a:r>
              <a:rPr dirty="0" sz="1800" spc="-1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values</a:t>
            </a:r>
            <a:r>
              <a:rPr dirty="0" sz="1800" spc="-1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248285">
              <a:lnSpc>
                <a:spcPts val="2055"/>
              </a:lnSpc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200275"/>
            <a:ext cx="11191875" cy="40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8026" y="2942082"/>
            <a:ext cx="882015" cy="354965"/>
          </a:xfrm>
          <a:custGeom>
            <a:avLst/>
            <a:gdLst/>
            <a:ahLst/>
            <a:cxnLst/>
            <a:rect l="l" t="t" r="r" b="b"/>
            <a:pathLst>
              <a:path w="882014" h="354964">
                <a:moveTo>
                  <a:pt x="57276" y="283590"/>
                </a:moveTo>
                <a:lnTo>
                  <a:pt x="0" y="346709"/>
                </a:lnTo>
                <a:lnTo>
                  <a:pt x="84709" y="354710"/>
                </a:lnTo>
                <a:lnTo>
                  <a:pt x="75058" y="329691"/>
                </a:lnTo>
                <a:lnTo>
                  <a:pt x="61468" y="329691"/>
                </a:lnTo>
                <a:lnTo>
                  <a:pt x="56896" y="317753"/>
                </a:lnTo>
                <a:lnTo>
                  <a:pt x="68691" y="313183"/>
                </a:lnTo>
                <a:lnTo>
                  <a:pt x="57276" y="283590"/>
                </a:lnTo>
                <a:close/>
              </a:path>
              <a:path w="882014" h="354964">
                <a:moveTo>
                  <a:pt x="68691" y="313183"/>
                </a:moveTo>
                <a:lnTo>
                  <a:pt x="56896" y="317753"/>
                </a:lnTo>
                <a:lnTo>
                  <a:pt x="61468" y="329691"/>
                </a:lnTo>
                <a:lnTo>
                  <a:pt x="73291" y="325108"/>
                </a:lnTo>
                <a:lnTo>
                  <a:pt x="68691" y="313183"/>
                </a:lnTo>
                <a:close/>
              </a:path>
              <a:path w="882014" h="354964">
                <a:moveTo>
                  <a:pt x="73291" y="325108"/>
                </a:moveTo>
                <a:lnTo>
                  <a:pt x="61468" y="329691"/>
                </a:lnTo>
                <a:lnTo>
                  <a:pt x="75058" y="329691"/>
                </a:lnTo>
                <a:lnTo>
                  <a:pt x="73291" y="325108"/>
                </a:lnTo>
                <a:close/>
              </a:path>
              <a:path w="882014" h="354964">
                <a:moveTo>
                  <a:pt x="876935" y="0"/>
                </a:moveTo>
                <a:lnTo>
                  <a:pt x="68691" y="313183"/>
                </a:lnTo>
                <a:lnTo>
                  <a:pt x="73291" y="325108"/>
                </a:lnTo>
                <a:lnTo>
                  <a:pt x="881507" y="11810"/>
                </a:lnTo>
                <a:lnTo>
                  <a:pt x="876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71726" y="4018534"/>
            <a:ext cx="882015" cy="401320"/>
          </a:xfrm>
          <a:custGeom>
            <a:avLst/>
            <a:gdLst/>
            <a:ahLst/>
            <a:cxnLst/>
            <a:rect l="l" t="t" r="r" b="b"/>
            <a:pathLst>
              <a:path w="882014" h="401320">
                <a:moveTo>
                  <a:pt x="54101" y="331470"/>
                </a:moveTo>
                <a:lnTo>
                  <a:pt x="0" y="397256"/>
                </a:lnTo>
                <a:lnTo>
                  <a:pt x="85090" y="401066"/>
                </a:lnTo>
                <a:lnTo>
                  <a:pt x="74459" y="377190"/>
                </a:lnTo>
                <a:lnTo>
                  <a:pt x="60579" y="377190"/>
                </a:lnTo>
                <a:lnTo>
                  <a:pt x="55372" y="365633"/>
                </a:lnTo>
                <a:lnTo>
                  <a:pt x="67006" y="360452"/>
                </a:lnTo>
                <a:lnTo>
                  <a:pt x="54101" y="331470"/>
                </a:lnTo>
                <a:close/>
              </a:path>
              <a:path w="882014" h="401320">
                <a:moveTo>
                  <a:pt x="67006" y="360452"/>
                </a:moveTo>
                <a:lnTo>
                  <a:pt x="55372" y="365633"/>
                </a:lnTo>
                <a:lnTo>
                  <a:pt x="60579" y="377190"/>
                </a:lnTo>
                <a:lnTo>
                  <a:pt x="72162" y="372032"/>
                </a:lnTo>
                <a:lnTo>
                  <a:pt x="67006" y="360452"/>
                </a:lnTo>
                <a:close/>
              </a:path>
              <a:path w="882014" h="401320">
                <a:moveTo>
                  <a:pt x="72162" y="372032"/>
                </a:moveTo>
                <a:lnTo>
                  <a:pt x="60579" y="377190"/>
                </a:lnTo>
                <a:lnTo>
                  <a:pt x="74459" y="377190"/>
                </a:lnTo>
                <a:lnTo>
                  <a:pt x="72162" y="372032"/>
                </a:lnTo>
                <a:close/>
              </a:path>
              <a:path w="882014" h="401320">
                <a:moveTo>
                  <a:pt x="876554" y="0"/>
                </a:moveTo>
                <a:lnTo>
                  <a:pt x="67006" y="360452"/>
                </a:lnTo>
                <a:lnTo>
                  <a:pt x="72162" y="372032"/>
                </a:lnTo>
                <a:lnTo>
                  <a:pt x="881761" y="11557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8975" y="1914525"/>
            <a:ext cx="257175" cy="6096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129285" y="349376"/>
                </a:moveTo>
                <a:lnTo>
                  <a:pt x="78978" y="359791"/>
                </a:lnTo>
                <a:lnTo>
                  <a:pt x="37719" y="387730"/>
                </a:lnTo>
                <a:lnTo>
                  <a:pt x="10286" y="428958"/>
                </a:lnTo>
                <a:lnTo>
                  <a:pt x="0" y="479425"/>
                </a:lnTo>
                <a:lnTo>
                  <a:pt x="2678" y="506170"/>
                </a:lnTo>
                <a:lnTo>
                  <a:pt x="22181" y="552898"/>
                </a:lnTo>
                <a:lnTo>
                  <a:pt x="57151" y="588222"/>
                </a:lnTo>
                <a:lnTo>
                  <a:pt x="103066" y="607093"/>
                </a:lnTo>
                <a:lnTo>
                  <a:pt x="129285" y="609600"/>
                </a:lnTo>
                <a:lnTo>
                  <a:pt x="154894" y="607093"/>
                </a:lnTo>
                <a:lnTo>
                  <a:pt x="200634" y="588222"/>
                </a:lnTo>
                <a:lnTo>
                  <a:pt x="234993" y="552898"/>
                </a:lnTo>
                <a:lnTo>
                  <a:pt x="235982" y="551052"/>
                </a:lnTo>
                <a:lnTo>
                  <a:pt x="110601" y="551052"/>
                </a:lnTo>
                <a:lnTo>
                  <a:pt x="104570" y="548719"/>
                </a:lnTo>
                <a:lnTo>
                  <a:pt x="99695" y="543813"/>
                </a:lnTo>
                <a:lnTo>
                  <a:pt x="45720" y="469900"/>
                </a:lnTo>
                <a:lnTo>
                  <a:pt x="42979" y="464141"/>
                </a:lnTo>
                <a:lnTo>
                  <a:pt x="42751" y="457739"/>
                </a:lnTo>
                <a:lnTo>
                  <a:pt x="45023" y="451576"/>
                </a:lnTo>
                <a:lnTo>
                  <a:pt x="49783" y="446532"/>
                </a:lnTo>
                <a:lnTo>
                  <a:pt x="55447" y="443700"/>
                </a:lnTo>
                <a:lnTo>
                  <a:pt x="61753" y="443309"/>
                </a:lnTo>
                <a:lnTo>
                  <a:pt x="157759" y="443309"/>
                </a:lnTo>
                <a:lnTo>
                  <a:pt x="161940" y="438689"/>
                </a:lnTo>
                <a:lnTo>
                  <a:pt x="174313" y="426096"/>
                </a:lnTo>
                <a:lnTo>
                  <a:pt x="187198" y="413765"/>
                </a:lnTo>
                <a:lnTo>
                  <a:pt x="192859" y="410106"/>
                </a:lnTo>
                <a:lnTo>
                  <a:pt x="199151" y="409257"/>
                </a:lnTo>
                <a:lnTo>
                  <a:pt x="236282" y="409257"/>
                </a:lnTo>
                <a:lnTo>
                  <a:pt x="234993" y="406862"/>
                </a:lnTo>
                <a:lnTo>
                  <a:pt x="219455" y="387730"/>
                </a:lnTo>
                <a:lnTo>
                  <a:pt x="200634" y="371879"/>
                </a:lnTo>
                <a:lnTo>
                  <a:pt x="178895" y="359791"/>
                </a:lnTo>
                <a:lnTo>
                  <a:pt x="154894" y="352083"/>
                </a:lnTo>
                <a:lnTo>
                  <a:pt x="129285" y="349376"/>
                </a:lnTo>
                <a:close/>
              </a:path>
              <a:path w="257175" h="609600">
                <a:moveTo>
                  <a:pt x="236282" y="409257"/>
                </a:moveTo>
                <a:lnTo>
                  <a:pt x="199151" y="409257"/>
                </a:lnTo>
                <a:lnTo>
                  <a:pt x="205182" y="410979"/>
                </a:lnTo>
                <a:lnTo>
                  <a:pt x="210057" y="415036"/>
                </a:lnTo>
                <a:lnTo>
                  <a:pt x="213844" y="420616"/>
                </a:lnTo>
                <a:lnTo>
                  <a:pt x="215106" y="426719"/>
                </a:lnTo>
                <a:lnTo>
                  <a:pt x="213844" y="432823"/>
                </a:lnTo>
                <a:lnTo>
                  <a:pt x="210057" y="438403"/>
                </a:lnTo>
                <a:lnTo>
                  <a:pt x="198201" y="449903"/>
                </a:lnTo>
                <a:lnTo>
                  <a:pt x="186832" y="461819"/>
                </a:lnTo>
                <a:lnTo>
                  <a:pt x="155553" y="499679"/>
                </a:lnTo>
                <a:lnTo>
                  <a:pt x="127889" y="542416"/>
                </a:lnTo>
                <a:lnTo>
                  <a:pt x="126619" y="543813"/>
                </a:lnTo>
                <a:lnTo>
                  <a:pt x="125222" y="545211"/>
                </a:lnTo>
                <a:lnTo>
                  <a:pt x="122554" y="548004"/>
                </a:lnTo>
                <a:lnTo>
                  <a:pt x="116893" y="550814"/>
                </a:lnTo>
                <a:lnTo>
                  <a:pt x="110601" y="551052"/>
                </a:lnTo>
                <a:lnTo>
                  <a:pt x="235982" y="551052"/>
                </a:lnTo>
                <a:lnTo>
                  <a:pt x="246888" y="530701"/>
                </a:lnTo>
                <a:lnTo>
                  <a:pt x="254496" y="506170"/>
                </a:lnTo>
                <a:lnTo>
                  <a:pt x="257175" y="479425"/>
                </a:lnTo>
                <a:lnTo>
                  <a:pt x="254496" y="453364"/>
                </a:lnTo>
                <a:lnTo>
                  <a:pt x="246888" y="428958"/>
                </a:lnTo>
                <a:lnTo>
                  <a:pt x="236282" y="409257"/>
                </a:lnTo>
                <a:close/>
              </a:path>
              <a:path w="257175" h="609600">
                <a:moveTo>
                  <a:pt x="157759" y="443309"/>
                </a:moveTo>
                <a:lnTo>
                  <a:pt x="61753" y="443309"/>
                </a:lnTo>
                <a:lnTo>
                  <a:pt x="67821" y="445228"/>
                </a:lnTo>
                <a:lnTo>
                  <a:pt x="72771" y="449325"/>
                </a:lnTo>
                <a:lnTo>
                  <a:pt x="111759" y="504063"/>
                </a:lnTo>
                <a:lnTo>
                  <a:pt x="118074" y="494069"/>
                </a:lnTo>
                <a:lnTo>
                  <a:pt x="124745" y="484409"/>
                </a:lnTo>
                <a:lnTo>
                  <a:pt x="131655" y="474987"/>
                </a:lnTo>
                <a:lnTo>
                  <a:pt x="138683" y="465709"/>
                </a:lnTo>
                <a:lnTo>
                  <a:pt x="150068" y="451806"/>
                </a:lnTo>
                <a:lnTo>
                  <a:pt x="157759" y="443309"/>
                </a:lnTo>
                <a:close/>
              </a:path>
              <a:path w="257175" h="609600">
                <a:moveTo>
                  <a:pt x="129285" y="0"/>
                </a:moveTo>
                <a:lnTo>
                  <a:pt x="78978" y="9763"/>
                </a:lnTo>
                <a:lnTo>
                  <a:pt x="37719" y="36957"/>
                </a:lnTo>
                <a:lnTo>
                  <a:pt x="10286" y="78898"/>
                </a:lnTo>
                <a:lnTo>
                  <a:pt x="0" y="130175"/>
                </a:lnTo>
                <a:lnTo>
                  <a:pt x="2678" y="156235"/>
                </a:lnTo>
                <a:lnTo>
                  <a:pt x="22181" y="202737"/>
                </a:lnTo>
                <a:lnTo>
                  <a:pt x="57151" y="237720"/>
                </a:lnTo>
                <a:lnTo>
                  <a:pt x="103066" y="257516"/>
                </a:lnTo>
                <a:lnTo>
                  <a:pt x="129285" y="260223"/>
                </a:lnTo>
                <a:lnTo>
                  <a:pt x="154894" y="257516"/>
                </a:lnTo>
                <a:lnTo>
                  <a:pt x="200634" y="237720"/>
                </a:lnTo>
                <a:lnTo>
                  <a:pt x="234993" y="202737"/>
                </a:lnTo>
                <a:lnTo>
                  <a:pt x="236282" y="200342"/>
                </a:lnTo>
                <a:lnTo>
                  <a:pt x="110601" y="200342"/>
                </a:lnTo>
                <a:lnTo>
                  <a:pt x="104570" y="198052"/>
                </a:lnTo>
                <a:lnTo>
                  <a:pt x="99695" y="193166"/>
                </a:lnTo>
                <a:lnTo>
                  <a:pt x="45720" y="120523"/>
                </a:lnTo>
                <a:lnTo>
                  <a:pt x="42979" y="113958"/>
                </a:lnTo>
                <a:lnTo>
                  <a:pt x="42751" y="107156"/>
                </a:lnTo>
                <a:lnTo>
                  <a:pt x="45023" y="100877"/>
                </a:lnTo>
                <a:lnTo>
                  <a:pt x="49783" y="95885"/>
                </a:lnTo>
                <a:lnTo>
                  <a:pt x="55447" y="93073"/>
                </a:lnTo>
                <a:lnTo>
                  <a:pt x="61753" y="92821"/>
                </a:lnTo>
                <a:lnTo>
                  <a:pt x="158098" y="92821"/>
                </a:lnTo>
                <a:lnTo>
                  <a:pt x="161940" y="88550"/>
                </a:lnTo>
                <a:lnTo>
                  <a:pt x="174313" y="75592"/>
                </a:lnTo>
                <a:lnTo>
                  <a:pt x="187198" y="62991"/>
                </a:lnTo>
                <a:lnTo>
                  <a:pt x="192859" y="59942"/>
                </a:lnTo>
                <a:lnTo>
                  <a:pt x="199151" y="59070"/>
                </a:lnTo>
                <a:lnTo>
                  <a:pt x="236263" y="59070"/>
                </a:lnTo>
                <a:lnTo>
                  <a:pt x="234993" y="56701"/>
                </a:lnTo>
                <a:lnTo>
                  <a:pt x="219455" y="36957"/>
                </a:lnTo>
                <a:lnTo>
                  <a:pt x="200634" y="21377"/>
                </a:lnTo>
                <a:lnTo>
                  <a:pt x="178895" y="9763"/>
                </a:lnTo>
                <a:lnTo>
                  <a:pt x="154894" y="2506"/>
                </a:lnTo>
                <a:lnTo>
                  <a:pt x="129285" y="0"/>
                </a:lnTo>
                <a:close/>
              </a:path>
              <a:path w="257175" h="609600">
                <a:moveTo>
                  <a:pt x="236263" y="59070"/>
                </a:moveTo>
                <a:lnTo>
                  <a:pt x="199151" y="59070"/>
                </a:lnTo>
                <a:lnTo>
                  <a:pt x="205182" y="60509"/>
                </a:lnTo>
                <a:lnTo>
                  <a:pt x="210057" y="64388"/>
                </a:lnTo>
                <a:lnTo>
                  <a:pt x="213844" y="70145"/>
                </a:lnTo>
                <a:lnTo>
                  <a:pt x="215106" y="76533"/>
                </a:lnTo>
                <a:lnTo>
                  <a:pt x="213844" y="82659"/>
                </a:lnTo>
                <a:lnTo>
                  <a:pt x="210057" y="87629"/>
                </a:lnTo>
                <a:lnTo>
                  <a:pt x="198201" y="99206"/>
                </a:lnTo>
                <a:lnTo>
                  <a:pt x="186832" y="111283"/>
                </a:lnTo>
                <a:lnTo>
                  <a:pt x="155553" y="149800"/>
                </a:lnTo>
                <a:lnTo>
                  <a:pt x="127889" y="191770"/>
                </a:lnTo>
                <a:lnTo>
                  <a:pt x="126619" y="193166"/>
                </a:lnTo>
                <a:lnTo>
                  <a:pt x="125222" y="195834"/>
                </a:lnTo>
                <a:lnTo>
                  <a:pt x="122554" y="197230"/>
                </a:lnTo>
                <a:lnTo>
                  <a:pt x="116893" y="200060"/>
                </a:lnTo>
                <a:lnTo>
                  <a:pt x="110601" y="200342"/>
                </a:lnTo>
                <a:lnTo>
                  <a:pt x="236282" y="200342"/>
                </a:lnTo>
                <a:lnTo>
                  <a:pt x="246888" y="180641"/>
                </a:lnTo>
                <a:lnTo>
                  <a:pt x="254496" y="156235"/>
                </a:lnTo>
                <a:lnTo>
                  <a:pt x="257175" y="130175"/>
                </a:lnTo>
                <a:lnTo>
                  <a:pt x="254496" y="103429"/>
                </a:lnTo>
                <a:lnTo>
                  <a:pt x="246888" y="78898"/>
                </a:lnTo>
                <a:lnTo>
                  <a:pt x="236263" y="59070"/>
                </a:lnTo>
                <a:close/>
              </a:path>
              <a:path w="257175" h="609600">
                <a:moveTo>
                  <a:pt x="158098" y="92821"/>
                </a:moveTo>
                <a:lnTo>
                  <a:pt x="61753" y="92821"/>
                </a:lnTo>
                <a:lnTo>
                  <a:pt x="67821" y="95117"/>
                </a:lnTo>
                <a:lnTo>
                  <a:pt x="72771" y="99949"/>
                </a:lnTo>
                <a:lnTo>
                  <a:pt x="111759" y="153415"/>
                </a:lnTo>
                <a:lnTo>
                  <a:pt x="118074" y="143369"/>
                </a:lnTo>
                <a:lnTo>
                  <a:pt x="124745" y="133715"/>
                </a:lnTo>
                <a:lnTo>
                  <a:pt x="131655" y="124323"/>
                </a:lnTo>
                <a:lnTo>
                  <a:pt x="138683" y="115062"/>
                </a:lnTo>
                <a:lnTo>
                  <a:pt x="150068" y="101746"/>
                </a:lnTo>
                <a:lnTo>
                  <a:pt x="158098" y="9282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77525" y="1543265"/>
            <a:ext cx="1104900" cy="1438275"/>
          </a:xfrm>
          <a:custGeom>
            <a:avLst/>
            <a:gdLst/>
            <a:ahLst/>
            <a:cxnLst/>
            <a:rect l="l" t="t" r="r" b="b"/>
            <a:pathLst>
              <a:path w="1104900" h="1438275">
                <a:moveTo>
                  <a:pt x="256158" y="191173"/>
                </a:moveTo>
                <a:lnTo>
                  <a:pt x="128777" y="191173"/>
                </a:lnTo>
                <a:lnTo>
                  <a:pt x="78652" y="201518"/>
                </a:lnTo>
                <a:lnTo>
                  <a:pt x="37719" y="229638"/>
                </a:lnTo>
                <a:lnTo>
                  <a:pt x="10120" y="271165"/>
                </a:lnTo>
                <a:lnTo>
                  <a:pt x="0" y="321729"/>
                </a:lnTo>
                <a:lnTo>
                  <a:pt x="0" y="1307503"/>
                </a:lnTo>
                <a:lnTo>
                  <a:pt x="10120" y="1358067"/>
                </a:lnTo>
                <a:lnTo>
                  <a:pt x="37719" y="1399594"/>
                </a:lnTo>
                <a:lnTo>
                  <a:pt x="78652" y="1427715"/>
                </a:lnTo>
                <a:lnTo>
                  <a:pt x="128777" y="1438059"/>
                </a:lnTo>
                <a:lnTo>
                  <a:pt x="976122" y="1438059"/>
                </a:lnTo>
                <a:lnTo>
                  <a:pt x="1026247" y="1427715"/>
                </a:lnTo>
                <a:lnTo>
                  <a:pt x="1067180" y="1399594"/>
                </a:lnTo>
                <a:lnTo>
                  <a:pt x="1081793" y="1377607"/>
                </a:lnTo>
                <a:lnTo>
                  <a:pt x="128777" y="1377607"/>
                </a:lnTo>
                <a:lnTo>
                  <a:pt x="102223" y="1372065"/>
                </a:lnTo>
                <a:lnTo>
                  <a:pt x="80454" y="1356985"/>
                </a:lnTo>
                <a:lnTo>
                  <a:pt x="65734" y="1334691"/>
                </a:lnTo>
                <a:lnTo>
                  <a:pt x="60325" y="1307503"/>
                </a:lnTo>
                <a:lnTo>
                  <a:pt x="60325" y="321729"/>
                </a:lnTo>
                <a:lnTo>
                  <a:pt x="65734" y="294541"/>
                </a:lnTo>
                <a:lnTo>
                  <a:pt x="80454" y="272247"/>
                </a:lnTo>
                <a:lnTo>
                  <a:pt x="102223" y="257167"/>
                </a:lnTo>
                <a:lnTo>
                  <a:pt x="128777" y="251625"/>
                </a:lnTo>
                <a:lnTo>
                  <a:pt x="256158" y="251625"/>
                </a:lnTo>
                <a:lnTo>
                  <a:pt x="256158" y="191173"/>
                </a:lnTo>
                <a:close/>
              </a:path>
              <a:path w="1104900" h="1438275">
                <a:moveTo>
                  <a:pt x="976122" y="191173"/>
                </a:moveTo>
                <a:lnTo>
                  <a:pt x="848741" y="191173"/>
                </a:lnTo>
                <a:lnTo>
                  <a:pt x="848741" y="251625"/>
                </a:lnTo>
                <a:lnTo>
                  <a:pt x="976122" y="251625"/>
                </a:lnTo>
                <a:lnTo>
                  <a:pt x="1002676" y="257167"/>
                </a:lnTo>
                <a:lnTo>
                  <a:pt x="1024445" y="272247"/>
                </a:lnTo>
                <a:lnTo>
                  <a:pt x="1039165" y="294541"/>
                </a:lnTo>
                <a:lnTo>
                  <a:pt x="1044575" y="321729"/>
                </a:lnTo>
                <a:lnTo>
                  <a:pt x="1044575" y="1307503"/>
                </a:lnTo>
                <a:lnTo>
                  <a:pt x="1039165" y="1334691"/>
                </a:lnTo>
                <a:lnTo>
                  <a:pt x="1024445" y="1356985"/>
                </a:lnTo>
                <a:lnTo>
                  <a:pt x="1002676" y="1372065"/>
                </a:lnTo>
                <a:lnTo>
                  <a:pt x="976122" y="1377607"/>
                </a:lnTo>
                <a:lnTo>
                  <a:pt x="1081793" y="1377607"/>
                </a:lnTo>
                <a:lnTo>
                  <a:pt x="1094779" y="1358067"/>
                </a:lnTo>
                <a:lnTo>
                  <a:pt x="1104900" y="1307503"/>
                </a:lnTo>
                <a:lnTo>
                  <a:pt x="1104900" y="321729"/>
                </a:lnTo>
                <a:lnTo>
                  <a:pt x="1094779" y="271165"/>
                </a:lnTo>
                <a:lnTo>
                  <a:pt x="1067180" y="229638"/>
                </a:lnTo>
                <a:lnTo>
                  <a:pt x="1026247" y="201518"/>
                </a:lnTo>
                <a:lnTo>
                  <a:pt x="976122" y="191173"/>
                </a:lnTo>
                <a:close/>
              </a:path>
              <a:path w="1104900" h="1438275">
                <a:moveTo>
                  <a:pt x="546018" y="0"/>
                </a:moveTo>
                <a:lnTo>
                  <a:pt x="503621" y="11679"/>
                </a:lnTo>
                <a:lnTo>
                  <a:pt x="468569" y="39800"/>
                </a:lnTo>
                <a:lnTo>
                  <a:pt x="446531" y="82588"/>
                </a:lnTo>
                <a:lnTo>
                  <a:pt x="348615" y="82588"/>
                </a:lnTo>
                <a:lnTo>
                  <a:pt x="337206" y="84989"/>
                </a:lnTo>
                <a:lnTo>
                  <a:pt x="327834" y="91510"/>
                </a:lnTo>
                <a:lnTo>
                  <a:pt x="321486" y="101126"/>
                </a:lnTo>
                <a:lnTo>
                  <a:pt x="319150" y="112814"/>
                </a:lnTo>
                <a:lnTo>
                  <a:pt x="319150" y="251625"/>
                </a:lnTo>
                <a:lnTo>
                  <a:pt x="321486" y="263313"/>
                </a:lnTo>
                <a:lnTo>
                  <a:pt x="327834" y="272929"/>
                </a:lnTo>
                <a:lnTo>
                  <a:pt x="337206" y="279450"/>
                </a:lnTo>
                <a:lnTo>
                  <a:pt x="348615" y="281851"/>
                </a:lnTo>
                <a:lnTo>
                  <a:pt x="756284" y="281851"/>
                </a:lnTo>
                <a:lnTo>
                  <a:pt x="767693" y="279450"/>
                </a:lnTo>
                <a:lnTo>
                  <a:pt x="777065" y="272929"/>
                </a:lnTo>
                <a:lnTo>
                  <a:pt x="783413" y="263313"/>
                </a:lnTo>
                <a:lnTo>
                  <a:pt x="785749" y="251625"/>
                </a:lnTo>
                <a:lnTo>
                  <a:pt x="785749" y="165011"/>
                </a:lnTo>
                <a:lnTo>
                  <a:pt x="552450" y="165011"/>
                </a:lnTo>
                <a:lnTo>
                  <a:pt x="532598" y="160909"/>
                </a:lnTo>
                <a:lnTo>
                  <a:pt x="516413" y="149723"/>
                </a:lnTo>
                <a:lnTo>
                  <a:pt x="505515" y="133132"/>
                </a:lnTo>
                <a:lnTo>
                  <a:pt x="501523" y="112814"/>
                </a:lnTo>
                <a:lnTo>
                  <a:pt x="505515" y="92496"/>
                </a:lnTo>
                <a:lnTo>
                  <a:pt x="516413" y="75905"/>
                </a:lnTo>
                <a:lnTo>
                  <a:pt x="532598" y="64719"/>
                </a:lnTo>
                <a:lnTo>
                  <a:pt x="552450" y="60617"/>
                </a:lnTo>
                <a:lnTo>
                  <a:pt x="649700" y="60617"/>
                </a:lnTo>
                <a:lnTo>
                  <a:pt x="647319" y="55728"/>
                </a:lnTo>
                <a:lnTo>
                  <a:pt x="639508" y="43869"/>
                </a:lnTo>
                <a:lnTo>
                  <a:pt x="630174" y="33058"/>
                </a:lnTo>
                <a:lnTo>
                  <a:pt x="590092" y="6534"/>
                </a:lnTo>
                <a:lnTo>
                  <a:pt x="546018" y="0"/>
                </a:lnTo>
                <a:close/>
              </a:path>
              <a:path w="1104900" h="1438275">
                <a:moveTo>
                  <a:pt x="649700" y="60617"/>
                </a:moveTo>
                <a:lnTo>
                  <a:pt x="552450" y="60617"/>
                </a:lnTo>
                <a:lnTo>
                  <a:pt x="572301" y="64719"/>
                </a:lnTo>
                <a:lnTo>
                  <a:pt x="588486" y="75905"/>
                </a:lnTo>
                <a:lnTo>
                  <a:pt x="599384" y="92496"/>
                </a:lnTo>
                <a:lnTo>
                  <a:pt x="603376" y="112814"/>
                </a:lnTo>
                <a:lnTo>
                  <a:pt x="599384" y="133132"/>
                </a:lnTo>
                <a:lnTo>
                  <a:pt x="588486" y="149723"/>
                </a:lnTo>
                <a:lnTo>
                  <a:pt x="572301" y="160909"/>
                </a:lnTo>
                <a:lnTo>
                  <a:pt x="552450" y="165011"/>
                </a:lnTo>
                <a:lnTo>
                  <a:pt x="785749" y="165011"/>
                </a:lnTo>
                <a:lnTo>
                  <a:pt x="785749" y="112814"/>
                </a:lnTo>
                <a:lnTo>
                  <a:pt x="783413" y="101126"/>
                </a:lnTo>
                <a:lnTo>
                  <a:pt x="777065" y="91510"/>
                </a:lnTo>
                <a:lnTo>
                  <a:pt x="767693" y="84989"/>
                </a:lnTo>
                <a:lnTo>
                  <a:pt x="756284" y="82588"/>
                </a:lnTo>
                <a:lnTo>
                  <a:pt x="658368" y="82588"/>
                </a:lnTo>
                <a:lnTo>
                  <a:pt x="653605" y="68634"/>
                </a:lnTo>
                <a:lnTo>
                  <a:pt x="649700" y="60617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5650" y="2028825"/>
            <a:ext cx="638175" cy="733425"/>
          </a:xfrm>
          <a:custGeom>
            <a:avLst/>
            <a:gdLst/>
            <a:ahLst/>
            <a:cxnLst/>
            <a:rect l="l" t="t" r="r" b="b"/>
            <a:pathLst>
              <a:path w="638175" h="733425">
                <a:moveTo>
                  <a:pt x="631571" y="700532"/>
                </a:moveTo>
                <a:lnTo>
                  <a:pt x="6603" y="700532"/>
                </a:lnTo>
                <a:lnTo>
                  <a:pt x="0" y="707389"/>
                </a:lnTo>
                <a:lnTo>
                  <a:pt x="0" y="725170"/>
                </a:lnTo>
                <a:lnTo>
                  <a:pt x="6603" y="733425"/>
                </a:lnTo>
                <a:lnTo>
                  <a:pt x="631571" y="733425"/>
                </a:lnTo>
                <a:lnTo>
                  <a:pt x="638175" y="725170"/>
                </a:lnTo>
                <a:lnTo>
                  <a:pt x="638175" y="707389"/>
                </a:lnTo>
                <a:lnTo>
                  <a:pt x="631571" y="700532"/>
                </a:lnTo>
                <a:close/>
              </a:path>
              <a:path w="638175" h="733425">
                <a:moveTo>
                  <a:pt x="631571" y="350900"/>
                </a:moveTo>
                <a:lnTo>
                  <a:pt x="289941" y="350900"/>
                </a:lnTo>
                <a:lnTo>
                  <a:pt x="283336" y="357759"/>
                </a:lnTo>
                <a:lnTo>
                  <a:pt x="283336" y="375665"/>
                </a:lnTo>
                <a:lnTo>
                  <a:pt x="289941" y="382524"/>
                </a:lnTo>
                <a:lnTo>
                  <a:pt x="631571" y="382524"/>
                </a:lnTo>
                <a:lnTo>
                  <a:pt x="638175" y="375665"/>
                </a:lnTo>
                <a:lnTo>
                  <a:pt x="638175" y="357759"/>
                </a:lnTo>
                <a:lnTo>
                  <a:pt x="631571" y="350900"/>
                </a:lnTo>
                <a:close/>
              </a:path>
              <a:path w="638175" h="733425">
                <a:moveTo>
                  <a:pt x="631571" y="175513"/>
                </a:moveTo>
                <a:lnTo>
                  <a:pt x="227710" y="175513"/>
                </a:lnTo>
                <a:lnTo>
                  <a:pt x="219836" y="182372"/>
                </a:lnTo>
                <a:lnTo>
                  <a:pt x="219836" y="200151"/>
                </a:lnTo>
                <a:lnTo>
                  <a:pt x="227710" y="207010"/>
                </a:lnTo>
                <a:lnTo>
                  <a:pt x="631571" y="207010"/>
                </a:lnTo>
                <a:lnTo>
                  <a:pt x="638175" y="200151"/>
                </a:lnTo>
                <a:lnTo>
                  <a:pt x="638175" y="182372"/>
                </a:lnTo>
                <a:lnTo>
                  <a:pt x="631571" y="175513"/>
                </a:lnTo>
                <a:close/>
              </a:path>
              <a:path w="638175" h="733425">
                <a:moveTo>
                  <a:pt x="631571" y="525017"/>
                </a:moveTo>
                <a:lnTo>
                  <a:pt x="227710" y="525017"/>
                </a:lnTo>
                <a:lnTo>
                  <a:pt x="219836" y="533273"/>
                </a:lnTo>
                <a:lnTo>
                  <a:pt x="219836" y="551052"/>
                </a:lnTo>
                <a:lnTo>
                  <a:pt x="227710" y="557911"/>
                </a:lnTo>
                <a:lnTo>
                  <a:pt x="631571" y="557911"/>
                </a:lnTo>
                <a:lnTo>
                  <a:pt x="638175" y="551052"/>
                </a:lnTo>
                <a:lnTo>
                  <a:pt x="638175" y="533273"/>
                </a:lnTo>
                <a:lnTo>
                  <a:pt x="631571" y="525017"/>
                </a:lnTo>
                <a:close/>
              </a:path>
              <a:path w="638175" h="733425">
                <a:moveTo>
                  <a:pt x="631571" y="0"/>
                </a:moveTo>
                <a:lnTo>
                  <a:pt x="289941" y="0"/>
                </a:lnTo>
                <a:lnTo>
                  <a:pt x="283336" y="6858"/>
                </a:lnTo>
                <a:lnTo>
                  <a:pt x="283336" y="24637"/>
                </a:lnTo>
                <a:lnTo>
                  <a:pt x="289941" y="31496"/>
                </a:lnTo>
                <a:lnTo>
                  <a:pt x="631571" y="31496"/>
                </a:lnTo>
                <a:lnTo>
                  <a:pt x="638175" y="24637"/>
                </a:lnTo>
                <a:lnTo>
                  <a:pt x="638175" y="6858"/>
                </a:lnTo>
                <a:lnTo>
                  <a:pt x="631571" y="0"/>
                </a:lnTo>
                <a:close/>
              </a:path>
            </a:pathLst>
          </a:custGeom>
          <a:solidFill>
            <a:srgbClr val="3A45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9875" y="3057525"/>
            <a:ext cx="1762124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37820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latin typeface="Calibri"/>
                <a:cs typeface="Calibri"/>
              </a:rPr>
              <a:t>Module</a:t>
            </a:r>
            <a:r>
              <a:rPr dirty="0" sz="3950" spc="150">
                <a:latin typeface="Calibri"/>
                <a:cs typeface="Calibri"/>
              </a:rPr>
              <a:t> </a:t>
            </a:r>
            <a:r>
              <a:rPr dirty="0" sz="3950">
                <a:latin typeface="Calibri"/>
                <a:cs typeface="Calibri"/>
              </a:rPr>
              <a:t>Summary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862" y="1061040"/>
            <a:ext cx="5352415" cy="15773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150" spc="-15" b="1">
                <a:solidFill>
                  <a:srgbClr val="333E50"/>
                </a:solidFill>
                <a:latin typeface="Calibri"/>
                <a:cs typeface="Calibri"/>
              </a:rPr>
              <a:t>Now,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you should be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able</a:t>
            </a:r>
            <a:r>
              <a:rPr dirty="0" sz="2150" spc="-1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to:</a:t>
            </a:r>
            <a:endParaRPr sz="215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Explain designing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dirty="0" sz="2000" spc="-16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Illustrate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how 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install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20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2000" spc="-2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endParaRPr sz="2000">
              <a:latin typeface="Calibri"/>
              <a:cs typeface="Calibri"/>
            </a:endParaRPr>
          </a:p>
          <a:p>
            <a:pPr marL="28702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Demonstrate </a:t>
            </a:r>
            <a:r>
              <a:rPr dirty="0" sz="2000" spc="-25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cases with</a:t>
            </a:r>
            <a:r>
              <a:rPr dirty="0" sz="2000" spc="-29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>
                <a:solidFill>
                  <a:srgbClr val="333E50"/>
                </a:solidFill>
                <a:latin typeface="Calibri"/>
                <a:cs typeface="Calibri"/>
              </a:rPr>
              <a:t>Annotations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7100" y="1533525"/>
            <a:ext cx="695325" cy="1285875"/>
          </a:xfrm>
          <a:custGeom>
            <a:avLst/>
            <a:gdLst/>
            <a:ahLst/>
            <a:cxnLst/>
            <a:rect l="l" t="t" r="r" b="b"/>
            <a:pathLst>
              <a:path w="695325" h="1285875">
                <a:moveTo>
                  <a:pt x="600964" y="0"/>
                </a:moveTo>
                <a:lnTo>
                  <a:pt x="0" y="0"/>
                </a:lnTo>
                <a:lnTo>
                  <a:pt x="0" y="1285875"/>
                </a:lnTo>
                <a:lnTo>
                  <a:pt x="560577" y="1285875"/>
                </a:lnTo>
                <a:lnTo>
                  <a:pt x="560577" y="752221"/>
                </a:lnTo>
                <a:lnTo>
                  <a:pt x="570626" y="704185"/>
                </a:lnTo>
                <a:lnTo>
                  <a:pt x="594582" y="664257"/>
                </a:lnTo>
                <a:lnTo>
                  <a:pt x="629157" y="636974"/>
                </a:lnTo>
                <a:lnTo>
                  <a:pt x="671068" y="626872"/>
                </a:lnTo>
                <a:lnTo>
                  <a:pt x="695325" y="626872"/>
                </a:lnTo>
                <a:lnTo>
                  <a:pt x="695325" y="109347"/>
                </a:lnTo>
                <a:lnTo>
                  <a:pt x="687778" y="66490"/>
                </a:lnTo>
                <a:lnTo>
                  <a:pt x="667337" y="31765"/>
                </a:lnTo>
                <a:lnTo>
                  <a:pt x="637299" y="8495"/>
                </a:lnTo>
                <a:lnTo>
                  <a:pt x="600964" y="0"/>
                </a:lnTo>
                <a:close/>
              </a:path>
              <a:path w="695325" h="1285875">
                <a:moveTo>
                  <a:pt x="695325" y="1157224"/>
                </a:moveTo>
                <a:lnTo>
                  <a:pt x="592963" y="1157224"/>
                </a:lnTo>
                <a:lnTo>
                  <a:pt x="592963" y="1285875"/>
                </a:lnTo>
                <a:lnTo>
                  <a:pt x="600964" y="1285875"/>
                </a:lnTo>
                <a:lnTo>
                  <a:pt x="637299" y="1276883"/>
                </a:lnTo>
                <a:lnTo>
                  <a:pt x="667337" y="1252521"/>
                </a:lnTo>
                <a:lnTo>
                  <a:pt x="687778" y="1216705"/>
                </a:lnTo>
                <a:lnTo>
                  <a:pt x="695325" y="1173352"/>
                </a:lnTo>
                <a:lnTo>
                  <a:pt x="695325" y="1157224"/>
                </a:lnTo>
                <a:close/>
              </a:path>
              <a:path w="695325" h="1285875">
                <a:moveTo>
                  <a:pt x="695325" y="996569"/>
                </a:moveTo>
                <a:lnTo>
                  <a:pt x="592963" y="996569"/>
                </a:lnTo>
                <a:lnTo>
                  <a:pt x="592963" y="1118742"/>
                </a:lnTo>
                <a:lnTo>
                  <a:pt x="695325" y="1118742"/>
                </a:lnTo>
                <a:lnTo>
                  <a:pt x="695325" y="996569"/>
                </a:lnTo>
                <a:close/>
              </a:path>
              <a:path w="695325" h="1285875">
                <a:moveTo>
                  <a:pt x="695325" y="835787"/>
                </a:moveTo>
                <a:lnTo>
                  <a:pt x="592963" y="835787"/>
                </a:lnTo>
                <a:lnTo>
                  <a:pt x="592963" y="957961"/>
                </a:lnTo>
                <a:lnTo>
                  <a:pt x="695325" y="957961"/>
                </a:lnTo>
                <a:lnTo>
                  <a:pt x="695325" y="835787"/>
                </a:lnTo>
                <a:close/>
              </a:path>
              <a:path w="695325" h="1285875">
                <a:moveTo>
                  <a:pt x="695325" y="665479"/>
                </a:moveTo>
                <a:lnTo>
                  <a:pt x="671068" y="665479"/>
                </a:lnTo>
                <a:lnTo>
                  <a:pt x="640647" y="672812"/>
                </a:lnTo>
                <a:lnTo>
                  <a:pt x="615823" y="692800"/>
                </a:lnTo>
                <a:lnTo>
                  <a:pt x="599094" y="722433"/>
                </a:lnTo>
                <a:lnTo>
                  <a:pt x="592963" y="758698"/>
                </a:lnTo>
                <a:lnTo>
                  <a:pt x="592963" y="797178"/>
                </a:lnTo>
                <a:lnTo>
                  <a:pt x="695325" y="797178"/>
                </a:lnTo>
                <a:lnTo>
                  <a:pt x="695325" y="665479"/>
                </a:lnTo>
                <a:close/>
              </a:path>
            </a:pathLst>
          </a:custGeom>
          <a:solidFill>
            <a:srgbClr val="FFC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91825" y="1533525"/>
            <a:ext cx="257175" cy="1285875"/>
          </a:xfrm>
          <a:custGeom>
            <a:avLst/>
            <a:gdLst/>
            <a:ahLst/>
            <a:cxnLst/>
            <a:rect l="l" t="t" r="r" b="b"/>
            <a:pathLst>
              <a:path w="257175" h="1285875">
                <a:moveTo>
                  <a:pt x="54736" y="1035176"/>
                </a:moveTo>
                <a:lnTo>
                  <a:pt x="0" y="1035176"/>
                </a:lnTo>
                <a:lnTo>
                  <a:pt x="0" y="1173352"/>
                </a:lnTo>
                <a:lnTo>
                  <a:pt x="7701" y="1216705"/>
                </a:lnTo>
                <a:lnTo>
                  <a:pt x="28749" y="1252521"/>
                </a:lnTo>
                <a:lnTo>
                  <a:pt x="60061" y="1276883"/>
                </a:lnTo>
                <a:lnTo>
                  <a:pt x="98551" y="1285875"/>
                </a:lnTo>
                <a:lnTo>
                  <a:pt x="257175" y="1285875"/>
                </a:lnTo>
                <a:lnTo>
                  <a:pt x="257175" y="1067308"/>
                </a:lnTo>
                <a:lnTo>
                  <a:pt x="120396" y="1067308"/>
                </a:lnTo>
                <a:lnTo>
                  <a:pt x="100867" y="1064984"/>
                </a:lnTo>
                <a:lnTo>
                  <a:pt x="83423" y="1058433"/>
                </a:lnTo>
                <a:lnTo>
                  <a:pt x="68050" y="1048287"/>
                </a:lnTo>
                <a:lnTo>
                  <a:pt x="54736" y="1035176"/>
                </a:lnTo>
                <a:close/>
              </a:path>
              <a:path w="257175" h="1285875">
                <a:moveTo>
                  <a:pt x="257175" y="861567"/>
                </a:moveTo>
                <a:lnTo>
                  <a:pt x="120396" y="861567"/>
                </a:lnTo>
                <a:lnTo>
                  <a:pt x="154856" y="869497"/>
                </a:lnTo>
                <a:lnTo>
                  <a:pt x="182625" y="891285"/>
                </a:lnTo>
                <a:lnTo>
                  <a:pt x="201156" y="923932"/>
                </a:lnTo>
                <a:lnTo>
                  <a:pt x="207899" y="964438"/>
                </a:lnTo>
                <a:lnTo>
                  <a:pt x="201156" y="1004889"/>
                </a:lnTo>
                <a:lnTo>
                  <a:pt x="182625" y="1037542"/>
                </a:lnTo>
                <a:lnTo>
                  <a:pt x="154856" y="1059360"/>
                </a:lnTo>
                <a:lnTo>
                  <a:pt x="120396" y="1067308"/>
                </a:lnTo>
                <a:lnTo>
                  <a:pt x="257175" y="1067308"/>
                </a:lnTo>
                <a:lnTo>
                  <a:pt x="257175" y="861567"/>
                </a:lnTo>
                <a:close/>
              </a:path>
              <a:path w="257175" h="1285875">
                <a:moveTo>
                  <a:pt x="54736" y="819785"/>
                </a:moveTo>
                <a:lnTo>
                  <a:pt x="0" y="819785"/>
                </a:lnTo>
                <a:lnTo>
                  <a:pt x="0" y="893699"/>
                </a:lnTo>
                <a:lnTo>
                  <a:pt x="54736" y="893699"/>
                </a:lnTo>
                <a:lnTo>
                  <a:pt x="68050" y="880534"/>
                </a:lnTo>
                <a:lnTo>
                  <a:pt x="83423" y="870394"/>
                </a:lnTo>
                <a:lnTo>
                  <a:pt x="100867" y="863873"/>
                </a:lnTo>
                <a:lnTo>
                  <a:pt x="120396" y="861567"/>
                </a:lnTo>
                <a:lnTo>
                  <a:pt x="257175" y="861567"/>
                </a:lnTo>
                <a:lnTo>
                  <a:pt x="257175" y="851915"/>
                </a:lnTo>
                <a:lnTo>
                  <a:pt x="120396" y="851915"/>
                </a:lnTo>
                <a:lnTo>
                  <a:pt x="100867" y="849610"/>
                </a:lnTo>
                <a:lnTo>
                  <a:pt x="83423" y="843089"/>
                </a:lnTo>
                <a:lnTo>
                  <a:pt x="68050" y="832949"/>
                </a:lnTo>
                <a:lnTo>
                  <a:pt x="54736" y="819785"/>
                </a:lnTo>
                <a:close/>
              </a:path>
              <a:path w="257175" h="1285875">
                <a:moveTo>
                  <a:pt x="257175" y="642874"/>
                </a:moveTo>
                <a:lnTo>
                  <a:pt x="120396" y="642874"/>
                </a:lnTo>
                <a:lnTo>
                  <a:pt x="154856" y="651319"/>
                </a:lnTo>
                <a:lnTo>
                  <a:pt x="182625" y="674243"/>
                </a:lnTo>
                <a:lnTo>
                  <a:pt x="201156" y="708025"/>
                </a:lnTo>
                <a:lnTo>
                  <a:pt x="207899" y="749046"/>
                </a:lnTo>
                <a:lnTo>
                  <a:pt x="201156" y="789497"/>
                </a:lnTo>
                <a:lnTo>
                  <a:pt x="182625" y="822150"/>
                </a:lnTo>
                <a:lnTo>
                  <a:pt x="154856" y="843968"/>
                </a:lnTo>
                <a:lnTo>
                  <a:pt x="120396" y="851915"/>
                </a:lnTo>
                <a:lnTo>
                  <a:pt x="257175" y="851915"/>
                </a:lnTo>
                <a:lnTo>
                  <a:pt x="257175" y="642874"/>
                </a:lnTo>
                <a:close/>
              </a:path>
              <a:path w="257175" h="1285875">
                <a:moveTo>
                  <a:pt x="54736" y="604392"/>
                </a:moveTo>
                <a:lnTo>
                  <a:pt x="0" y="604392"/>
                </a:lnTo>
                <a:lnTo>
                  <a:pt x="0" y="678307"/>
                </a:lnTo>
                <a:lnTo>
                  <a:pt x="51943" y="678307"/>
                </a:lnTo>
                <a:lnTo>
                  <a:pt x="65746" y="664626"/>
                </a:lnTo>
                <a:lnTo>
                  <a:pt x="82073" y="653351"/>
                </a:lnTo>
                <a:lnTo>
                  <a:pt x="100449" y="645695"/>
                </a:lnTo>
                <a:lnTo>
                  <a:pt x="120396" y="642874"/>
                </a:lnTo>
                <a:lnTo>
                  <a:pt x="257175" y="642874"/>
                </a:lnTo>
                <a:lnTo>
                  <a:pt x="257175" y="636524"/>
                </a:lnTo>
                <a:lnTo>
                  <a:pt x="120396" y="636524"/>
                </a:lnTo>
                <a:lnTo>
                  <a:pt x="100867" y="634218"/>
                </a:lnTo>
                <a:lnTo>
                  <a:pt x="83423" y="627697"/>
                </a:lnTo>
                <a:lnTo>
                  <a:pt x="68050" y="617557"/>
                </a:lnTo>
                <a:lnTo>
                  <a:pt x="54736" y="604392"/>
                </a:lnTo>
                <a:close/>
              </a:path>
              <a:path w="257175" h="1285875">
                <a:moveTo>
                  <a:pt x="257175" y="427609"/>
                </a:moveTo>
                <a:lnTo>
                  <a:pt x="120396" y="427609"/>
                </a:lnTo>
                <a:lnTo>
                  <a:pt x="154856" y="435985"/>
                </a:lnTo>
                <a:lnTo>
                  <a:pt x="182625" y="458517"/>
                </a:lnTo>
                <a:lnTo>
                  <a:pt x="201156" y="491313"/>
                </a:lnTo>
                <a:lnTo>
                  <a:pt x="207899" y="530478"/>
                </a:lnTo>
                <a:lnTo>
                  <a:pt x="201156" y="571426"/>
                </a:lnTo>
                <a:lnTo>
                  <a:pt x="182625" y="605170"/>
                </a:lnTo>
                <a:lnTo>
                  <a:pt x="154856" y="628080"/>
                </a:lnTo>
                <a:lnTo>
                  <a:pt x="120396" y="636524"/>
                </a:lnTo>
                <a:lnTo>
                  <a:pt x="257175" y="636524"/>
                </a:lnTo>
                <a:lnTo>
                  <a:pt x="257175" y="427609"/>
                </a:lnTo>
                <a:close/>
              </a:path>
              <a:path w="257175" h="1285875">
                <a:moveTo>
                  <a:pt x="57403" y="389000"/>
                </a:moveTo>
                <a:lnTo>
                  <a:pt x="0" y="389000"/>
                </a:lnTo>
                <a:lnTo>
                  <a:pt x="0" y="462914"/>
                </a:lnTo>
                <a:lnTo>
                  <a:pt x="51943" y="462914"/>
                </a:lnTo>
                <a:lnTo>
                  <a:pt x="65746" y="447915"/>
                </a:lnTo>
                <a:lnTo>
                  <a:pt x="82073" y="436832"/>
                </a:lnTo>
                <a:lnTo>
                  <a:pt x="100449" y="429964"/>
                </a:lnTo>
                <a:lnTo>
                  <a:pt x="120396" y="427609"/>
                </a:lnTo>
                <a:lnTo>
                  <a:pt x="257175" y="427609"/>
                </a:lnTo>
                <a:lnTo>
                  <a:pt x="257175" y="417957"/>
                </a:lnTo>
                <a:lnTo>
                  <a:pt x="120396" y="417957"/>
                </a:lnTo>
                <a:lnTo>
                  <a:pt x="102088" y="416147"/>
                </a:lnTo>
                <a:lnTo>
                  <a:pt x="84804" y="410718"/>
                </a:lnTo>
                <a:lnTo>
                  <a:pt x="69568" y="401669"/>
                </a:lnTo>
                <a:lnTo>
                  <a:pt x="57403" y="389000"/>
                </a:lnTo>
                <a:close/>
              </a:path>
              <a:path w="257175" h="1285875">
                <a:moveTo>
                  <a:pt x="257175" y="212216"/>
                </a:moveTo>
                <a:lnTo>
                  <a:pt x="120396" y="212216"/>
                </a:lnTo>
                <a:lnTo>
                  <a:pt x="154856" y="220146"/>
                </a:lnTo>
                <a:lnTo>
                  <a:pt x="182625" y="241934"/>
                </a:lnTo>
                <a:lnTo>
                  <a:pt x="201156" y="274581"/>
                </a:lnTo>
                <a:lnTo>
                  <a:pt x="207899" y="315087"/>
                </a:lnTo>
                <a:lnTo>
                  <a:pt x="201156" y="355538"/>
                </a:lnTo>
                <a:lnTo>
                  <a:pt x="182625" y="388191"/>
                </a:lnTo>
                <a:lnTo>
                  <a:pt x="154856" y="410009"/>
                </a:lnTo>
                <a:lnTo>
                  <a:pt x="120396" y="417957"/>
                </a:lnTo>
                <a:lnTo>
                  <a:pt x="257175" y="417957"/>
                </a:lnTo>
                <a:lnTo>
                  <a:pt x="257175" y="212216"/>
                </a:lnTo>
                <a:close/>
              </a:path>
              <a:path w="257175" h="1285875">
                <a:moveTo>
                  <a:pt x="257175" y="0"/>
                </a:moveTo>
                <a:lnTo>
                  <a:pt x="98551" y="0"/>
                </a:lnTo>
                <a:lnTo>
                  <a:pt x="60061" y="8495"/>
                </a:lnTo>
                <a:lnTo>
                  <a:pt x="28749" y="31765"/>
                </a:lnTo>
                <a:lnTo>
                  <a:pt x="7701" y="66490"/>
                </a:lnTo>
                <a:lnTo>
                  <a:pt x="0" y="109347"/>
                </a:lnTo>
                <a:lnTo>
                  <a:pt x="0" y="247523"/>
                </a:lnTo>
                <a:lnTo>
                  <a:pt x="51943" y="247523"/>
                </a:lnTo>
                <a:lnTo>
                  <a:pt x="65746" y="232523"/>
                </a:lnTo>
                <a:lnTo>
                  <a:pt x="82073" y="221440"/>
                </a:lnTo>
                <a:lnTo>
                  <a:pt x="100449" y="214572"/>
                </a:lnTo>
                <a:lnTo>
                  <a:pt x="120396" y="212216"/>
                </a:lnTo>
                <a:lnTo>
                  <a:pt x="257175" y="212216"/>
                </a:lnTo>
                <a:lnTo>
                  <a:pt x="257175" y="0"/>
                </a:lnTo>
                <a:close/>
              </a:path>
            </a:pathLst>
          </a:custGeom>
          <a:solidFill>
            <a:srgbClr val="FFC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06100" y="1809750"/>
            <a:ext cx="238125" cy="733425"/>
          </a:xfrm>
          <a:custGeom>
            <a:avLst/>
            <a:gdLst/>
            <a:ahLst/>
            <a:cxnLst/>
            <a:rect l="l" t="t" r="r" b="b"/>
            <a:pathLst>
              <a:path w="238125" h="733425">
                <a:moveTo>
                  <a:pt x="201041" y="643763"/>
                </a:moveTo>
                <a:lnTo>
                  <a:pt x="39750" y="643763"/>
                </a:lnTo>
                <a:lnTo>
                  <a:pt x="24592" y="647160"/>
                </a:lnTo>
                <a:lnTo>
                  <a:pt x="11922" y="656558"/>
                </a:lnTo>
                <a:lnTo>
                  <a:pt x="3228" y="670766"/>
                </a:lnTo>
                <a:lnTo>
                  <a:pt x="0" y="688594"/>
                </a:lnTo>
                <a:lnTo>
                  <a:pt x="3228" y="706421"/>
                </a:lnTo>
                <a:lnTo>
                  <a:pt x="11922" y="720629"/>
                </a:lnTo>
                <a:lnTo>
                  <a:pt x="24592" y="730027"/>
                </a:lnTo>
                <a:lnTo>
                  <a:pt x="39750" y="733425"/>
                </a:lnTo>
                <a:lnTo>
                  <a:pt x="201041" y="733425"/>
                </a:lnTo>
                <a:lnTo>
                  <a:pt x="215782" y="730027"/>
                </a:lnTo>
                <a:lnTo>
                  <a:pt x="227536" y="720629"/>
                </a:lnTo>
                <a:lnTo>
                  <a:pt x="235313" y="706421"/>
                </a:lnTo>
                <a:lnTo>
                  <a:pt x="238125" y="688594"/>
                </a:lnTo>
                <a:lnTo>
                  <a:pt x="235313" y="670766"/>
                </a:lnTo>
                <a:lnTo>
                  <a:pt x="227536" y="656558"/>
                </a:lnTo>
                <a:lnTo>
                  <a:pt x="215782" y="647160"/>
                </a:lnTo>
                <a:lnTo>
                  <a:pt x="201041" y="643763"/>
                </a:lnTo>
                <a:close/>
              </a:path>
              <a:path w="238125" h="733425">
                <a:moveTo>
                  <a:pt x="201041" y="429133"/>
                </a:moveTo>
                <a:lnTo>
                  <a:pt x="39750" y="429133"/>
                </a:lnTo>
                <a:lnTo>
                  <a:pt x="24592" y="432548"/>
                </a:lnTo>
                <a:lnTo>
                  <a:pt x="11922" y="441975"/>
                </a:lnTo>
                <a:lnTo>
                  <a:pt x="3228" y="456189"/>
                </a:lnTo>
                <a:lnTo>
                  <a:pt x="0" y="473963"/>
                </a:lnTo>
                <a:lnTo>
                  <a:pt x="3228" y="491791"/>
                </a:lnTo>
                <a:lnTo>
                  <a:pt x="11922" y="505999"/>
                </a:lnTo>
                <a:lnTo>
                  <a:pt x="24592" y="515397"/>
                </a:lnTo>
                <a:lnTo>
                  <a:pt x="39750" y="518795"/>
                </a:lnTo>
                <a:lnTo>
                  <a:pt x="201041" y="518795"/>
                </a:lnTo>
                <a:lnTo>
                  <a:pt x="215782" y="515397"/>
                </a:lnTo>
                <a:lnTo>
                  <a:pt x="227536" y="505999"/>
                </a:lnTo>
                <a:lnTo>
                  <a:pt x="235313" y="491791"/>
                </a:lnTo>
                <a:lnTo>
                  <a:pt x="238125" y="473963"/>
                </a:lnTo>
                <a:lnTo>
                  <a:pt x="235313" y="456189"/>
                </a:lnTo>
                <a:lnTo>
                  <a:pt x="227536" y="441975"/>
                </a:lnTo>
                <a:lnTo>
                  <a:pt x="215782" y="432548"/>
                </a:lnTo>
                <a:lnTo>
                  <a:pt x="201041" y="429133"/>
                </a:lnTo>
                <a:close/>
              </a:path>
              <a:path w="238125" h="733425">
                <a:moveTo>
                  <a:pt x="201041" y="214629"/>
                </a:moveTo>
                <a:lnTo>
                  <a:pt x="39750" y="214629"/>
                </a:lnTo>
                <a:lnTo>
                  <a:pt x="24592" y="218027"/>
                </a:lnTo>
                <a:lnTo>
                  <a:pt x="11922" y="227425"/>
                </a:lnTo>
                <a:lnTo>
                  <a:pt x="3228" y="241633"/>
                </a:lnTo>
                <a:lnTo>
                  <a:pt x="0" y="259461"/>
                </a:lnTo>
                <a:lnTo>
                  <a:pt x="3228" y="277235"/>
                </a:lnTo>
                <a:lnTo>
                  <a:pt x="11922" y="291449"/>
                </a:lnTo>
                <a:lnTo>
                  <a:pt x="24592" y="300876"/>
                </a:lnTo>
                <a:lnTo>
                  <a:pt x="39750" y="304291"/>
                </a:lnTo>
                <a:lnTo>
                  <a:pt x="201041" y="304291"/>
                </a:lnTo>
                <a:lnTo>
                  <a:pt x="215782" y="300876"/>
                </a:lnTo>
                <a:lnTo>
                  <a:pt x="227536" y="291449"/>
                </a:lnTo>
                <a:lnTo>
                  <a:pt x="235313" y="277235"/>
                </a:lnTo>
                <a:lnTo>
                  <a:pt x="238125" y="259461"/>
                </a:lnTo>
                <a:lnTo>
                  <a:pt x="235313" y="241633"/>
                </a:lnTo>
                <a:lnTo>
                  <a:pt x="227536" y="227425"/>
                </a:lnTo>
                <a:lnTo>
                  <a:pt x="215782" y="218027"/>
                </a:lnTo>
                <a:lnTo>
                  <a:pt x="201041" y="214629"/>
                </a:lnTo>
                <a:close/>
              </a:path>
              <a:path w="238125" h="733425">
                <a:moveTo>
                  <a:pt x="201041" y="0"/>
                </a:moveTo>
                <a:lnTo>
                  <a:pt x="39750" y="0"/>
                </a:lnTo>
                <a:lnTo>
                  <a:pt x="24592" y="3397"/>
                </a:lnTo>
                <a:lnTo>
                  <a:pt x="11922" y="12795"/>
                </a:lnTo>
                <a:lnTo>
                  <a:pt x="3228" y="27003"/>
                </a:lnTo>
                <a:lnTo>
                  <a:pt x="0" y="44830"/>
                </a:lnTo>
                <a:lnTo>
                  <a:pt x="3228" y="62658"/>
                </a:lnTo>
                <a:lnTo>
                  <a:pt x="11922" y="76866"/>
                </a:lnTo>
                <a:lnTo>
                  <a:pt x="24592" y="86264"/>
                </a:lnTo>
                <a:lnTo>
                  <a:pt x="39750" y="89662"/>
                </a:lnTo>
                <a:lnTo>
                  <a:pt x="201041" y="89662"/>
                </a:lnTo>
                <a:lnTo>
                  <a:pt x="215782" y="86264"/>
                </a:lnTo>
                <a:lnTo>
                  <a:pt x="227536" y="76866"/>
                </a:lnTo>
                <a:lnTo>
                  <a:pt x="235313" y="62658"/>
                </a:lnTo>
                <a:lnTo>
                  <a:pt x="238125" y="44830"/>
                </a:lnTo>
                <a:lnTo>
                  <a:pt x="235313" y="27003"/>
                </a:lnTo>
                <a:lnTo>
                  <a:pt x="227536" y="12795"/>
                </a:lnTo>
                <a:lnTo>
                  <a:pt x="215782" y="3397"/>
                </a:lnTo>
                <a:lnTo>
                  <a:pt x="2010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10925" y="1819275"/>
            <a:ext cx="457200" cy="57150"/>
          </a:xfrm>
          <a:custGeom>
            <a:avLst/>
            <a:gdLst/>
            <a:ahLst/>
            <a:cxnLst/>
            <a:rect l="l" t="t" r="r" b="b"/>
            <a:pathLst>
              <a:path w="457200" h="57150">
                <a:moveTo>
                  <a:pt x="435736" y="0"/>
                </a:moveTo>
                <a:lnTo>
                  <a:pt x="21463" y="0"/>
                </a:lnTo>
                <a:lnTo>
                  <a:pt x="13608" y="1946"/>
                </a:lnTo>
                <a:lnTo>
                  <a:pt x="6731" y="7572"/>
                </a:lnTo>
                <a:lnTo>
                  <a:pt x="1853" y="16555"/>
                </a:lnTo>
                <a:lnTo>
                  <a:pt x="0" y="28575"/>
                </a:lnTo>
                <a:lnTo>
                  <a:pt x="1853" y="39040"/>
                </a:lnTo>
                <a:lnTo>
                  <a:pt x="6730" y="48196"/>
                </a:lnTo>
                <a:lnTo>
                  <a:pt x="13608" y="54685"/>
                </a:lnTo>
                <a:lnTo>
                  <a:pt x="21463" y="57150"/>
                </a:lnTo>
                <a:lnTo>
                  <a:pt x="435736" y="57150"/>
                </a:lnTo>
                <a:lnTo>
                  <a:pt x="443591" y="54685"/>
                </a:lnTo>
                <a:lnTo>
                  <a:pt x="450468" y="48196"/>
                </a:lnTo>
                <a:lnTo>
                  <a:pt x="455346" y="39040"/>
                </a:lnTo>
                <a:lnTo>
                  <a:pt x="457200" y="28575"/>
                </a:lnTo>
                <a:lnTo>
                  <a:pt x="455346" y="16555"/>
                </a:lnTo>
                <a:lnTo>
                  <a:pt x="450469" y="7572"/>
                </a:lnTo>
                <a:lnTo>
                  <a:pt x="443591" y="1946"/>
                </a:lnTo>
                <a:lnTo>
                  <a:pt x="4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210925" y="2000250"/>
            <a:ext cx="457200" cy="47625"/>
          </a:xfrm>
          <a:custGeom>
            <a:avLst/>
            <a:gdLst/>
            <a:ahLst/>
            <a:cxnLst/>
            <a:rect l="l" t="t" r="r" b="b"/>
            <a:pathLst>
              <a:path w="457200" h="47625">
                <a:moveTo>
                  <a:pt x="435736" y="0"/>
                </a:moveTo>
                <a:lnTo>
                  <a:pt x="21463" y="0"/>
                </a:lnTo>
                <a:lnTo>
                  <a:pt x="13608" y="1621"/>
                </a:lnTo>
                <a:lnTo>
                  <a:pt x="6731" y="6302"/>
                </a:lnTo>
                <a:lnTo>
                  <a:pt x="1853" y="13769"/>
                </a:lnTo>
                <a:lnTo>
                  <a:pt x="0" y="23749"/>
                </a:lnTo>
                <a:lnTo>
                  <a:pt x="1853" y="32515"/>
                </a:lnTo>
                <a:lnTo>
                  <a:pt x="6730" y="40163"/>
                </a:lnTo>
                <a:lnTo>
                  <a:pt x="13608" y="45573"/>
                </a:lnTo>
                <a:lnTo>
                  <a:pt x="21463" y="47625"/>
                </a:lnTo>
                <a:lnTo>
                  <a:pt x="435736" y="47625"/>
                </a:lnTo>
                <a:lnTo>
                  <a:pt x="443591" y="45573"/>
                </a:lnTo>
                <a:lnTo>
                  <a:pt x="450468" y="40163"/>
                </a:lnTo>
                <a:lnTo>
                  <a:pt x="455346" y="32515"/>
                </a:lnTo>
                <a:lnTo>
                  <a:pt x="457200" y="23749"/>
                </a:lnTo>
                <a:lnTo>
                  <a:pt x="455346" y="13769"/>
                </a:lnTo>
                <a:lnTo>
                  <a:pt x="450469" y="6302"/>
                </a:lnTo>
                <a:lnTo>
                  <a:pt x="443591" y="1621"/>
                </a:lnTo>
                <a:lnTo>
                  <a:pt x="4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44175" y="2895600"/>
            <a:ext cx="1504950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59968"/>
            <a:ext cx="212915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latin typeface="Calibri"/>
                <a:cs typeface="Calibri"/>
              </a:rPr>
              <a:t>Reference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7047" y="1256220"/>
            <a:ext cx="3844290" cy="82740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333E5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http://testng.org/doc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333E5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 u="heavy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http://www.seleniumhq.org/docs/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301" y="2709926"/>
            <a:ext cx="4224655" cy="10331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0"/>
              <a:t>Thank</a:t>
            </a:r>
            <a:r>
              <a:rPr dirty="0" spc="-235"/>
              <a:t> </a:t>
            </a:r>
            <a:r>
              <a:rPr dirty="0" spc="-19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78661" y="2359977"/>
            <a:ext cx="3834765" cy="1623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0" b="1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dirty="0" sz="2000" spc="-1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20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2000" spc="-24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0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 spc="-30" b="1">
                <a:solidFill>
                  <a:srgbClr val="333E50"/>
                </a:solidFill>
                <a:latin typeface="Calibri"/>
                <a:cs typeface="Calibri"/>
              </a:rPr>
              <a:t>Test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Cases </a:t>
            </a:r>
            <a:r>
              <a:rPr dirty="0" sz="2000" b="1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dirty="0" sz="2000" spc="-22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333E50"/>
                </a:solidFill>
                <a:latin typeface="Calibri"/>
                <a:cs typeface="Calibri"/>
              </a:rPr>
              <a:t>Annotations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3003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6350" y="29432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78661" y="2359977"/>
            <a:ext cx="3757929" cy="1623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0" b="1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dirty="0" sz="2000" spc="-17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25">
                <a:solidFill>
                  <a:srgbClr val="AEABAB"/>
                </a:solidFill>
                <a:latin typeface="Calibri"/>
                <a:cs typeface="Calibri"/>
              </a:rPr>
              <a:t>TestNG </a:t>
            </a:r>
            <a:r>
              <a:rPr dirty="0" sz="2000">
                <a:solidFill>
                  <a:srgbClr val="AEABAB"/>
                </a:solidFill>
                <a:latin typeface="Calibri"/>
                <a:cs typeface="Calibri"/>
              </a:rPr>
              <a:t>Plugin </a:t>
            </a:r>
            <a:r>
              <a:rPr dirty="0" sz="2000" spc="-10">
                <a:solidFill>
                  <a:srgbClr val="AEABAB"/>
                </a:solidFill>
                <a:latin typeface="Calibri"/>
                <a:cs typeface="Calibri"/>
              </a:rPr>
              <a:t>For</a:t>
            </a:r>
            <a:r>
              <a:rPr dirty="0" sz="2000" spc="-10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AEABAB"/>
                </a:solidFill>
                <a:latin typeface="Calibri"/>
                <a:cs typeface="Calibri"/>
              </a:rPr>
              <a:t>Eclipse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solidFill>
                  <a:srgbClr val="AEABAB"/>
                </a:solidFill>
                <a:latin typeface="Calibri"/>
                <a:cs typeface="Calibri"/>
              </a:rPr>
              <a:t>TestNG </a:t>
            </a:r>
            <a:r>
              <a:rPr dirty="0" sz="2000" spc="-35">
                <a:solidFill>
                  <a:srgbClr val="AEABAB"/>
                </a:solidFill>
                <a:latin typeface="Calibri"/>
                <a:cs typeface="Calibri"/>
              </a:rPr>
              <a:t>Test </a:t>
            </a:r>
            <a:r>
              <a:rPr dirty="0" sz="2000">
                <a:solidFill>
                  <a:srgbClr val="AEABAB"/>
                </a:solidFill>
                <a:latin typeface="Calibri"/>
                <a:cs typeface="Calibri"/>
              </a:rPr>
              <a:t>Cases </a:t>
            </a:r>
            <a:r>
              <a:rPr dirty="0" sz="2000" spc="0">
                <a:solidFill>
                  <a:srgbClr val="AEABAB"/>
                </a:solidFill>
                <a:latin typeface="Calibri"/>
                <a:cs typeface="Calibri"/>
              </a:rPr>
              <a:t>With</a:t>
            </a:r>
            <a:r>
              <a:rPr dirty="0" sz="2000" spc="-14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AEABAB"/>
                </a:solidFill>
                <a:latin typeface="Calibri"/>
                <a:cs typeface="Calibri"/>
              </a:rPr>
              <a:t>Annotations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424624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60">
                <a:latin typeface="Calibri"/>
                <a:cs typeface="Calibri"/>
              </a:rPr>
              <a:t>TestNG </a:t>
            </a:r>
            <a:r>
              <a:rPr dirty="0" sz="3600" spc="-10">
                <a:latin typeface="Calibri"/>
                <a:cs typeface="Calibri"/>
              </a:rPr>
              <a:t>Framework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(1)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6990715" cy="245046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What </a:t>
            </a:r>
            <a:r>
              <a:rPr dirty="0" sz="2150" b="1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dirty="0" sz="2150" spc="15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?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15">
                <a:solidFill>
                  <a:srgbClr val="333E50"/>
                </a:solidFill>
                <a:latin typeface="Calibri"/>
                <a:cs typeface="Calibri"/>
              </a:rPr>
              <a:t>TestNG(NG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stands</a:t>
            </a:r>
            <a:r>
              <a:rPr dirty="0" sz="1800" spc="-13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1800" spc="9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“next</a:t>
            </a:r>
            <a:r>
              <a:rPr dirty="0" sz="1800" spc="-3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generation”</a:t>
            </a:r>
            <a:r>
              <a:rPr dirty="0" sz="1800" spc="-1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</a:t>
            </a:r>
            <a:r>
              <a:rPr dirty="0" sz="1800" spc="-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test</a:t>
            </a:r>
            <a:r>
              <a:rPr dirty="0" sz="1800" spc="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automation</a:t>
            </a:r>
            <a:r>
              <a:rPr dirty="0" sz="1800" spc="-15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E50"/>
                </a:solidFill>
                <a:latin typeface="Calibri"/>
                <a:cs typeface="Calibri"/>
              </a:rPr>
              <a:t>framework.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It was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developed by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Cedric</a:t>
            </a:r>
            <a:r>
              <a:rPr dirty="0" sz="1800" spc="-24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Beust.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It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is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used</a:t>
            </a:r>
            <a:r>
              <a:rPr dirty="0" sz="1800" spc="3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33E50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Unit</a:t>
            </a:r>
            <a:r>
              <a:rPr dirty="0" sz="1550" spc="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endParaRPr sz="155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0">
                <a:solidFill>
                  <a:srgbClr val="333E50"/>
                </a:solidFill>
                <a:latin typeface="Calibri"/>
                <a:cs typeface="Calibri"/>
              </a:rPr>
              <a:t>Functional</a:t>
            </a:r>
            <a:r>
              <a:rPr dirty="0" sz="1550" spc="2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endParaRPr sz="1550">
              <a:latin typeface="Calibri"/>
              <a:cs typeface="Calibri"/>
            </a:endParaRPr>
          </a:p>
          <a:p>
            <a:pPr lvl="1" marL="706120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705485" algn="l"/>
                <a:tab pos="706120" algn="l"/>
              </a:tabLst>
            </a:pPr>
            <a:r>
              <a:rPr dirty="0" sz="1550" spc="-5">
                <a:solidFill>
                  <a:srgbClr val="333E50"/>
                </a:solidFill>
                <a:latin typeface="Calibri"/>
                <a:cs typeface="Calibri"/>
              </a:rPr>
              <a:t>Integration</a:t>
            </a:r>
            <a:r>
              <a:rPr dirty="0" sz="1550" spc="8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550" spc="-25">
                <a:solidFill>
                  <a:srgbClr val="333E50"/>
                </a:solidFill>
                <a:latin typeface="Calibri"/>
                <a:cs typeface="Calibri"/>
              </a:rPr>
              <a:t>Testing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351"/>
            <a:ext cx="471678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70">
                <a:latin typeface="Calibri"/>
                <a:cs typeface="Calibri"/>
              </a:rPr>
              <a:t>TestNG </a:t>
            </a:r>
            <a:r>
              <a:rPr dirty="0" sz="3950">
                <a:latin typeface="Calibri"/>
                <a:cs typeface="Calibri"/>
              </a:rPr>
              <a:t>Framework</a:t>
            </a:r>
            <a:r>
              <a:rPr dirty="0" sz="3950" spc="229">
                <a:latin typeface="Calibri"/>
                <a:cs typeface="Calibri"/>
              </a:rPr>
              <a:t> </a:t>
            </a:r>
            <a:r>
              <a:rPr dirty="0" sz="3950" spc="15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702" y="1012589"/>
            <a:ext cx="2106930" cy="235140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</a:t>
            </a:r>
            <a:r>
              <a:rPr dirty="0" sz="2150" spc="50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Features</a:t>
            </a:r>
            <a:endParaRPr sz="215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Reports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Parallel</a:t>
            </a:r>
            <a:r>
              <a:rPr dirty="0" sz="1800" spc="-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Annotation</a:t>
            </a:r>
            <a:r>
              <a:rPr dirty="0" sz="1800" spc="-16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Based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solidFill>
                  <a:srgbClr val="333E50"/>
                </a:solidFill>
                <a:latin typeface="Calibri"/>
                <a:cs typeface="Calibri"/>
              </a:rPr>
              <a:t>Execution </a:t>
            </a: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as </a:t>
            </a:r>
            <a:r>
              <a:rPr dirty="0" sz="1800">
                <a:solidFill>
                  <a:srgbClr val="333E50"/>
                </a:solidFill>
                <a:latin typeface="Calibri"/>
                <a:cs typeface="Calibri"/>
              </a:rPr>
              <a:t>a</a:t>
            </a:r>
            <a:r>
              <a:rPr dirty="0" sz="1800" spc="-12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Suite</a:t>
            </a:r>
            <a:endParaRPr sz="1800">
              <a:latin typeface="Calibri"/>
              <a:cs typeface="Calibri"/>
            </a:endParaRPr>
          </a:p>
          <a:p>
            <a:pPr marL="248285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dirty="0" sz="1800" spc="5">
                <a:solidFill>
                  <a:srgbClr val="333E50"/>
                </a:solidFill>
                <a:latin typeface="Calibri"/>
                <a:cs typeface="Calibri"/>
              </a:rPr>
              <a:t>Grouping </a:t>
            </a: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of</a:t>
            </a:r>
            <a:r>
              <a:rPr dirty="0" sz="1800" spc="-18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333E50"/>
                </a:solidFill>
                <a:latin typeface="Calibri"/>
                <a:cs typeface="Calibri"/>
              </a:rPr>
              <a:t>Tests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67475"/>
            <a:ext cx="12192000" cy="390525"/>
          </a:xfrm>
          <a:custGeom>
            <a:avLst/>
            <a:gdLst/>
            <a:ahLst/>
            <a:cxnLst/>
            <a:rect l="l" t="t" r="r" b="b"/>
            <a:pathLst>
              <a:path w="12192000" h="390525">
                <a:moveTo>
                  <a:pt x="12042775" y="0"/>
                </a:moveTo>
                <a:lnTo>
                  <a:pt x="149275" y="0"/>
                </a:lnTo>
                <a:lnTo>
                  <a:pt x="0" y="149275"/>
                </a:lnTo>
                <a:lnTo>
                  <a:pt x="0" y="390525"/>
                </a:lnTo>
                <a:lnTo>
                  <a:pt x="12192000" y="390525"/>
                </a:lnTo>
                <a:lnTo>
                  <a:pt x="12192000" y="149275"/>
                </a:lnTo>
                <a:lnTo>
                  <a:pt x="12042775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7275"/>
            <a:ext cx="12174855" cy="27305"/>
          </a:xfrm>
          <a:custGeom>
            <a:avLst/>
            <a:gdLst/>
            <a:ahLst/>
            <a:cxnLst/>
            <a:rect l="l" t="t" r="r" b="b"/>
            <a:pathLst>
              <a:path w="12174855" h="27305">
                <a:moveTo>
                  <a:pt x="0" y="26924"/>
                </a:moveTo>
                <a:lnTo>
                  <a:pt x="12174601" y="0"/>
                </a:lnTo>
              </a:path>
            </a:pathLst>
          </a:custGeom>
          <a:ln w="38100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6350" y="2295525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251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9501251" y="485775"/>
                </a:lnTo>
                <a:lnTo>
                  <a:pt x="9532750" y="479419"/>
                </a:lnTo>
                <a:lnTo>
                  <a:pt x="9558464" y="462073"/>
                </a:lnTo>
                <a:lnTo>
                  <a:pt x="9575796" y="436322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96" y="49399"/>
                </a:lnTo>
                <a:lnTo>
                  <a:pt x="9558464" y="23685"/>
                </a:lnTo>
                <a:lnTo>
                  <a:pt x="9532750" y="6353"/>
                </a:lnTo>
                <a:lnTo>
                  <a:pt x="950125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81175" y="29480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9501124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404749"/>
                </a:lnTo>
                <a:lnTo>
                  <a:pt x="6353" y="436268"/>
                </a:lnTo>
                <a:lnTo>
                  <a:pt x="23685" y="462025"/>
                </a:lnTo>
                <a:lnTo>
                  <a:pt x="49399" y="479401"/>
                </a:lnTo>
                <a:lnTo>
                  <a:pt x="80899" y="485775"/>
                </a:lnTo>
                <a:lnTo>
                  <a:pt x="9501124" y="485775"/>
                </a:lnTo>
                <a:lnTo>
                  <a:pt x="9532643" y="479401"/>
                </a:lnTo>
                <a:lnTo>
                  <a:pt x="9558401" y="462025"/>
                </a:lnTo>
                <a:lnTo>
                  <a:pt x="9575776" y="436268"/>
                </a:lnTo>
                <a:lnTo>
                  <a:pt x="9582150" y="404749"/>
                </a:lnTo>
                <a:lnTo>
                  <a:pt x="9582150" y="80899"/>
                </a:lnTo>
                <a:lnTo>
                  <a:pt x="9575776" y="49399"/>
                </a:lnTo>
                <a:lnTo>
                  <a:pt x="9558401" y="23685"/>
                </a:lnTo>
                <a:lnTo>
                  <a:pt x="9532643" y="6353"/>
                </a:lnTo>
                <a:lnTo>
                  <a:pt x="950112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81175" y="2948051"/>
            <a:ext cx="9582150" cy="485775"/>
          </a:xfrm>
          <a:custGeom>
            <a:avLst/>
            <a:gdLst/>
            <a:ahLst/>
            <a:cxnLst/>
            <a:rect l="l" t="t" r="r" b="b"/>
            <a:pathLst>
              <a:path w="9582150" h="485775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9501124" y="0"/>
                </a:lnTo>
                <a:lnTo>
                  <a:pt x="9532643" y="6353"/>
                </a:lnTo>
                <a:lnTo>
                  <a:pt x="9558401" y="23685"/>
                </a:lnTo>
                <a:lnTo>
                  <a:pt x="9575776" y="49399"/>
                </a:lnTo>
                <a:lnTo>
                  <a:pt x="9582150" y="80899"/>
                </a:lnTo>
                <a:lnTo>
                  <a:pt x="9582150" y="404749"/>
                </a:lnTo>
                <a:lnTo>
                  <a:pt x="9575776" y="436268"/>
                </a:lnTo>
                <a:lnTo>
                  <a:pt x="9558401" y="462025"/>
                </a:lnTo>
                <a:lnTo>
                  <a:pt x="9532643" y="479401"/>
                </a:lnTo>
                <a:lnTo>
                  <a:pt x="9501124" y="485775"/>
                </a:lnTo>
                <a:lnTo>
                  <a:pt x="80899" y="485775"/>
                </a:lnTo>
                <a:lnTo>
                  <a:pt x="49399" y="479401"/>
                </a:lnTo>
                <a:lnTo>
                  <a:pt x="23685" y="462025"/>
                </a:lnTo>
                <a:lnTo>
                  <a:pt x="6353" y="436268"/>
                </a:lnTo>
                <a:lnTo>
                  <a:pt x="0" y="404749"/>
                </a:lnTo>
                <a:lnTo>
                  <a:pt x="0" y="80899"/>
                </a:lnTo>
                <a:close/>
              </a:path>
            </a:pathLst>
          </a:custGeom>
          <a:ln w="9534">
            <a:solidFill>
              <a:srgbClr val="9DC3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6350" y="3590925"/>
            <a:ext cx="9582150" cy="476250"/>
          </a:xfrm>
          <a:custGeom>
            <a:avLst/>
            <a:gdLst/>
            <a:ahLst/>
            <a:cxnLst/>
            <a:rect l="l" t="t" r="r" b="b"/>
            <a:pathLst>
              <a:path w="9582150" h="476250">
                <a:moveTo>
                  <a:pt x="9502775" y="0"/>
                </a:moveTo>
                <a:lnTo>
                  <a:pt x="79375" y="0"/>
                </a:ln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0" y="396875"/>
                </a:lnTo>
                <a:lnTo>
                  <a:pt x="6240" y="427761"/>
                </a:lnTo>
                <a:lnTo>
                  <a:pt x="23256" y="452993"/>
                </a:lnTo>
                <a:lnTo>
                  <a:pt x="48488" y="470009"/>
                </a:lnTo>
                <a:lnTo>
                  <a:pt x="79375" y="476250"/>
                </a:lnTo>
                <a:lnTo>
                  <a:pt x="9502775" y="476250"/>
                </a:lnTo>
                <a:lnTo>
                  <a:pt x="9533661" y="470009"/>
                </a:lnTo>
                <a:lnTo>
                  <a:pt x="9558893" y="452993"/>
                </a:lnTo>
                <a:lnTo>
                  <a:pt x="9575909" y="427761"/>
                </a:lnTo>
                <a:lnTo>
                  <a:pt x="9582150" y="396875"/>
                </a:lnTo>
                <a:lnTo>
                  <a:pt x="9582150" y="79375"/>
                </a:lnTo>
                <a:lnTo>
                  <a:pt x="9575909" y="48488"/>
                </a:lnTo>
                <a:lnTo>
                  <a:pt x="9558893" y="23256"/>
                </a:lnTo>
                <a:lnTo>
                  <a:pt x="9533661" y="6240"/>
                </a:lnTo>
                <a:lnTo>
                  <a:pt x="95027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78661" y="2359977"/>
            <a:ext cx="3757929" cy="16236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solidFill>
                  <a:srgbClr val="AEABAB"/>
                </a:solidFill>
                <a:latin typeface="Calibri"/>
                <a:cs typeface="Calibri"/>
              </a:rPr>
              <a:t>TestNG</a:t>
            </a:r>
            <a:r>
              <a:rPr dirty="0" sz="2000" spc="-8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AEABAB"/>
                </a:solidFill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20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2000" spc="5" b="1">
                <a:solidFill>
                  <a:srgbClr val="333E50"/>
                </a:solidFill>
                <a:latin typeface="Calibri"/>
                <a:cs typeface="Calibri"/>
              </a:rPr>
              <a:t>For</a:t>
            </a:r>
            <a:r>
              <a:rPr dirty="0" sz="2000" spc="-24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0" b="1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solidFill>
                  <a:srgbClr val="AEABAB"/>
                </a:solidFill>
                <a:latin typeface="Calibri"/>
                <a:cs typeface="Calibri"/>
              </a:rPr>
              <a:t>TestNG </a:t>
            </a:r>
            <a:r>
              <a:rPr dirty="0" sz="2000" spc="-35">
                <a:solidFill>
                  <a:srgbClr val="AEABAB"/>
                </a:solidFill>
                <a:latin typeface="Calibri"/>
                <a:cs typeface="Calibri"/>
              </a:rPr>
              <a:t>Test </a:t>
            </a:r>
            <a:r>
              <a:rPr dirty="0" sz="2000">
                <a:solidFill>
                  <a:srgbClr val="AEABAB"/>
                </a:solidFill>
                <a:latin typeface="Calibri"/>
                <a:cs typeface="Calibri"/>
              </a:rPr>
              <a:t>Cases </a:t>
            </a:r>
            <a:r>
              <a:rPr dirty="0" sz="2000" spc="0">
                <a:solidFill>
                  <a:srgbClr val="AEABAB"/>
                </a:solidFill>
                <a:latin typeface="Calibri"/>
                <a:cs typeface="Calibri"/>
              </a:rPr>
              <a:t>With</a:t>
            </a:r>
            <a:r>
              <a:rPr dirty="0" sz="2000" spc="-145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AEABAB"/>
                </a:solidFill>
                <a:latin typeface="Calibri"/>
                <a:cs typeface="Calibri"/>
              </a:rPr>
              <a:t>Annotations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174688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5">
                <a:latin typeface="Calibri"/>
                <a:cs typeface="Calibri"/>
              </a:rPr>
              <a:t>Topic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3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4" y="272668"/>
            <a:ext cx="537845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60">
                <a:latin typeface="Calibri"/>
                <a:cs typeface="Calibri"/>
              </a:rPr>
              <a:t>TestNG </a:t>
            </a:r>
            <a:r>
              <a:rPr dirty="0" sz="3600" spc="5">
                <a:latin typeface="Calibri"/>
                <a:cs typeface="Calibri"/>
              </a:rPr>
              <a:t>Plugin </a:t>
            </a:r>
            <a:r>
              <a:rPr dirty="0" sz="3600" spc="-25">
                <a:latin typeface="Calibri"/>
                <a:cs typeface="Calibri"/>
              </a:rPr>
              <a:t>For </a:t>
            </a:r>
            <a:r>
              <a:rPr dirty="0" sz="3600" spc="-15">
                <a:latin typeface="Calibri"/>
                <a:cs typeface="Calibri"/>
              </a:rPr>
              <a:t>Eclipse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(1)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12" y="986660"/>
            <a:ext cx="1638935" cy="146748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85"/>
              </a:spcBef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Pre-requisites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0">
                <a:solidFill>
                  <a:srgbClr val="333E50"/>
                </a:solidFill>
                <a:latin typeface="Calibri"/>
                <a:cs typeface="Calibri"/>
              </a:rPr>
              <a:t>Install</a:t>
            </a:r>
            <a:endParaRPr sz="1800">
              <a:latin typeface="Calibri"/>
              <a:cs typeface="Calibri"/>
            </a:endParaRPr>
          </a:p>
          <a:p>
            <a:pPr lvl="1" marL="699135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550" spc="10">
                <a:solidFill>
                  <a:srgbClr val="333E50"/>
                </a:solidFill>
                <a:latin typeface="Calibri"/>
                <a:cs typeface="Calibri"/>
              </a:rPr>
              <a:t>JDK</a:t>
            </a:r>
            <a:endParaRPr sz="1550">
              <a:latin typeface="Calibri"/>
              <a:cs typeface="Calibri"/>
            </a:endParaRPr>
          </a:p>
          <a:p>
            <a:pPr lvl="1" marL="699135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550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4" y="272351"/>
            <a:ext cx="597471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70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3950" spc="-5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3950" spc="-15" b="1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3950" spc="-10" b="1">
                <a:solidFill>
                  <a:srgbClr val="333E50"/>
                </a:solidFill>
                <a:latin typeface="Calibri"/>
                <a:cs typeface="Calibri"/>
              </a:rPr>
              <a:t>Eclipse</a:t>
            </a:r>
            <a:r>
              <a:rPr dirty="0" sz="3950" spc="53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3950" spc="15" b="1">
                <a:solidFill>
                  <a:srgbClr val="333E50"/>
                </a:solidFill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727" y="1152461"/>
            <a:ext cx="10530205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4800"/>
              </a:lnSpc>
            </a:pP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Install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for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eclipse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from Eclipse </a:t>
            </a:r>
            <a:r>
              <a:rPr dirty="0" sz="2150" spc="-5" b="1">
                <a:solidFill>
                  <a:srgbClr val="333E50"/>
                </a:solidFill>
                <a:latin typeface="Calibri"/>
                <a:cs typeface="Calibri"/>
              </a:rPr>
              <a:t>Marketplace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search for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and  </a:t>
            </a:r>
            <a:r>
              <a:rPr dirty="0" sz="2150" spc="0" b="1">
                <a:solidFill>
                  <a:srgbClr val="333E50"/>
                </a:solidFill>
                <a:latin typeface="Calibri"/>
                <a:cs typeface="Calibri"/>
              </a:rPr>
              <a:t>restart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eclipse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dirty="0" sz="2150" spc="25" b="1">
                <a:solidFill>
                  <a:srgbClr val="333E50"/>
                </a:solidFill>
                <a:latin typeface="Calibri"/>
                <a:cs typeface="Calibri"/>
              </a:rPr>
              <a:t>see </a:t>
            </a:r>
            <a:r>
              <a:rPr dirty="0" sz="2150" spc="15" b="1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dirty="0" sz="2150" spc="-25" b="1">
                <a:solidFill>
                  <a:srgbClr val="333E50"/>
                </a:solidFill>
                <a:latin typeface="Calibri"/>
                <a:cs typeface="Calibri"/>
              </a:rPr>
              <a:t>TestNG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plugin </a:t>
            </a:r>
            <a:r>
              <a:rPr dirty="0" sz="2150" spc="5" b="1">
                <a:solidFill>
                  <a:srgbClr val="333E50"/>
                </a:solidFill>
                <a:latin typeface="Calibri"/>
                <a:cs typeface="Calibri"/>
              </a:rPr>
              <a:t>installed</a:t>
            </a:r>
            <a:r>
              <a:rPr dirty="0" sz="2150" spc="65" b="1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150" spc="10" b="1">
                <a:solidFill>
                  <a:srgbClr val="333E50"/>
                </a:solidFill>
                <a:latin typeface="Calibri"/>
                <a:cs typeface="Calibri"/>
              </a:rPr>
              <a:t>successfully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7325" y="2019300"/>
            <a:ext cx="9353550" cy="389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15"/>
              <a:t>Copy </a:t>
            </a:r>
            <a:r>
              <a:rPr dirty="0" spc="0"/>
              <a:t>right </a:t>
            </a:r>
            <a:r>
              <a:rPr dirty="0" spc="15"/>
              <a:t>© </a:t>
            </a:r>
            <a:r>
              <a:rPr dirty="0" spc="5"/>
              <a:t>2017 </a:t>
            </a:r>
            <a:r>
              <a:rPr dirty="0" spc="15"/>
              <a:t>Accenture </a:t>
            </a:r>
            <a:r>
              <a:rPr dirty="0" spc="0"/>
              <a:t>All </a:t>
            </a:r>
            <a:r>
              <a:rPr dirty="0" spc="15"/>
              <a:t>Rights Reserv</a:t>
            </a:r>
            <a:r>
              <a:rPr dirty="0" spc="-100"/>
              <a:t> </a:t>
            </a:r>
            <a:r>
              <a:rPr dirty="0" spc="5"/>
              <a:t>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7075FB620A314C9052DB539CC77354" ma:contentTypeVersion="2" ma:contentTypeDescription="Create a new document." ma:contentTypeScope="" ma:versionID="a4799282558c04594d50b0cbc02843be">
  <xsd:schema xmlns:xsd="http://www.w3.org/2001/XMLSchema" xmlns:xs="http://www.w3.org/2001/XMLSchema" xmlns:p="http://schemas.microsoft.com/office/2006/metadata/properties" xmlns:ns2="128aa0b7-4d93-48ba-b8da-68960f2ffde9" targetNamespace="http://schemas.microsoft.com/office/2006/metadata/properties" ma:root="true" ma:fieldsID="62be30a3eda18be7c36fc70179c89c38" ns2:_="">
    <xsd:import namespace="128aa0b7-4d93-48ba-b8da-68960f2ff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aa0b7-4d93-48ba-b8da-68960f2ff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04F8B7-7077-4A05-AAAA-B92959406D3B}"/>
</file>

<file path=customXml/itemProps2.xml><?xml version="1.0" encoding="utf-8"?>
<ds:datastoreItem xmlns:ds="http://schemas.openxmlformats.org/officeDocument/2006/customXml" ds:itemID="{D7451322-2F9E-488C-8D2E-4FE5AEB2CE4D}"/>
</file>

<file path=customXml/itemProps3.xml><?xml version="1.0" encoding="utf-8"?>
<ds:datastoreItem xmlns:ds="http://schemas.openxmlformats.org/officeDocument/2006/customXml" ds:itemID="{86292ECF-DDEE-4E29-8B96-9283DC222D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Dinesh, Aparna</dc:creator>
  <dcterms:created xsi:type="dcterms:W3CDTF">2018-04-19T22:30:25Z</dcterms:created>
  <dcterms:modified xsi:type="dcterms:W3CDTF">2018-04-19T22:30:25Z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2018-04-19T00:00:00Z</vt:filetime>
  </property>
  <property fmtid="{D5CDD505-2E9C-101B-9397-08002B2CF9AE}" pid="5" name="ContentTypeId">
    <vt:lpwstr>0x010100527075FB620A314C9052DB539CC77354</vt:lpwstr>
  </property>
</Properties>
</file>