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viewProps" Target="viewProps.xml"/><Relationship Id="rId21" Type="http://schemas.openxmlformats.org/officeDocument/2006/relationships/customXml" Target="../customXml/item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theme" Target="theme/theme1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tableStyles" Target="tableStyles.xml"/><Relationship Id="rId15" Type="http://schemas.openxmlformats.org/officeDocument/2006/relationships/slide" Target="slides/slide10.xml"/><Relationship Id="rId23" Type="http://schemas.openxmlformats.org/officeDocument/2006/relationships/customXml" Target="../customXml/item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presProps" Target="presProps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24790" y="931862"/>
            <a:ext cx="11742419" cy="2660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pc="20"/>
              <a:t>Copy </a:t>
            </a:r>
            <a:r>
              <a:rPr dirty="0" spc="5"/>
              <a:t>right </a:t>
            </a:r>
            <a:r>
              <a:rPr dirty="0" spc="20"/>
              <a:t>© </a:t>
            </a:r>
            <a:r>
              <a:rPr dirty="0" spc="10"/>
              <a:t>2017 </a:t>
            </a:r>
            <a:r>
              <a:rPr dirty="0" spc="20"/>
              <a:t>Accenture </a:t>
            </a:r>
            <a:r>
              <a:rPr dirty="0" spc="5"/>
              <a:t>All </a:t>
            </a:r>
            <a:r>
              <a:rPr dirty="0" spc="20"/>
              <a:t>Rights Reserv</a:t>
            </a:r>
            <a:r>
              <a:rPr dirty="0" spc="-95"/>
              <a:t> </a:t>
            </a:r>
            <a:r>
              <a:rPr dirty="0" spc="10"/>
              <a:t>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900" b="1" i="0">
                <a:solidFill>
                  <a:srgbClr val="333E50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pc="20"/>
              <a:t>Copy </a:t>
            </a:r>
            <a:r>
              <a:rPr dirty="0" spc="5"/>
              <a:t>right </a:t>
            </a:r>
            <a:r>
              <a:rPr dirty="0" spc="20"/>
              <a:t>© </a:t>
            </a:r>
            <a:r>
              <a:rPr dirty="0" spc="10"/>
              <a:t>2017 </a:t>
            </a:r>
            <a:r>
              <a:rPr dirty="0" spc="20"/>
              <a:t>Accenture </a:t>
            </a:r>
            <a:r>
              <a:rPr dirty="0" spc="5"/>
              <a:t>All </a:t>
            </a:r>
            <a:r>
              <a:rPr dirty="0" spc="20"/>
              <a:t>Rights Reserv</a:t>
            </a:r>
            <a:r>
              <a:rPr dirty="0" spc="-95"/>
              <a:t> </a:t>
            </a:r>
            <a:r>
              <a:rPr dirty="0" spc="10"/>
              <a:t>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900" b="1" i="0">
                <a:solidFill>
                  <a:srgbClr val="333E50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pc="20"/>
              <a:t>Copy </a:t>
            </a:r>
            <a:r>
              <a:rPr dirty="0" spc="5"/>
              <a:t>right </a:t>
            </a:r>
            <a:r>
              <a:rPr dirty="0" spc="20"/>
              <a:t>© </a:t>
            </a:r>
            <a:r>
              <a:rPr dirty="0" spc="10"/>
              <a:t>2017 </a:t>
            </a:r>
            <a:r>
              <a:rPr dirty="0" spc="20"/>
              <a:t>Accenture </a:t>
            </a:r>
            <a:r>
              <a:rPr dirty="0" spc="5"/>
              <a:t>All </a:t>
            </a:r>
            <a:r>
              <a:rPr dirty="0" spc="20"/>
              <a:t>Rights Reserv</a:t>
            </a:r>
            <a:r>
              <a:rPr dirty="0" spc="-95"/>
              <a:t> </a:t>
            </a:r>
            <a:r>
              <a:rPr dirty="0" spc="10"/>
              <a:t>ed.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6467475"/>
            <a:ext cx="12192000" cy="390525"/>
          </a:xfrm>
          <a:custGeom>
            <a:avLst/>
            <a:gdLst/>
            <a:ahLst/>
            <a:cxnLst/>
            <a:rect l="l" t="t" r="r" b="b"/>
            <a:pathLst>
              <a:path w="12192000" h="390525">
                <a:moveTo>
                  <a:pt x="12042775" y="0"/>
                </a:moveTo>
                <a:lnTo>
                  <a:pt x="149275" y="0"/>
                </a:lnTo>
                <a:lnTo>
                  <a:pt x="0" y="149275"/>
                </a:lnTo>
                <a:lnTo>
                  <a:pt x="0" y="390525"/>
                </a:lnTo>
                <a:lnTo>
                  <a:pt x="12192000" y="390525"/>
                </a:lnTo>
                <a:lnTo>
                  <a:pt x="12192000" y="149275"/>
                </a:lnTo>
                <a:lnTo>
                  <a:pt x="12042775" y="0"/>
                </a:lnTo>
                <a:close/>
              </a:path>
            </a:pathLst>
          </a:custGeom>
          <a:solidFill>
            <a:srgbClr val="AEABA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0" y="1057275"/>
            <a:ext cx="12174855" cy="27305"/>
          </a:xfrm>
          <a:custGeom>
            <a:avLst/>
            <a:gdLst/>
            <a:ahLst/>
            <a:cxnLst/>
            <a:rect l="l" t="t" r="r" b="b"/>
            <a:pathLst>
              <a:path w="12174855" h="27305">
                <a:moveTo>
                  <a:pt x="0" y="26924"/>
                </a:moveTo>
                <a:lnTo>
                  <a:pt x="12174601" y="0"/>
                </a:lnTo>
              </a:path>
            </a:pathLst>
          </a:custGeom>
          <a:ln w="38100">
            <a:solidFill>
              <a:srgbClr val="3A383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900" b="1" i="0">
                <a:solidFill>
                  <a:srgbClr val="333E50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pc="20"/>
              <a:t>Copy </a:t>
            </a:r>
            <a:r>
              <a:rPr dirty="0" spc="5"/>
              <a:t>right </a:t>
            </a:r>
            <a:r>
              <a:rPr dirty="0" spc="20"/>
              <a:t>© </a:t>
            </a:r>
            <a:r>
              <a:rPr dirty="0" spc="10"/>
              <a:t>2017 </a:t>
            </a:r>
            <a:r>
              <a:rPr dirty="0" spc="20"/>
              <a:t>Accenture </a:t>
            </a:r>
            <a:r>
              <a:rPr dirty="0" spc="5"/>
              <a:t>All </a:t>
            </a:r>
            <a:r>
              <a:rPr dirty="0" spc="20"/>
              <a:t>Rights Reserv</a:t>
            </a:r>
            <a:r>
              <a:rPr dirty="0" spc="-95"/>
              <a:t> </a:t>
            </a:r>
            <a:r>
              <a:rPr dirty="0" spc="10"/>
              <a:t>ed.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pc="20"/>
              <a:t>Copy </a:t>
            </a:r>
            <a:r>
              <a:rPr dirty="0" spc="5"/>
              <a:t>right </a:t>
            </a:r>
            <a:r>
              <a:rPr dirty="0" spc="20"/>
              <a:t>© </a:t>
            </a:r>
            <a:r>
              <a:rPr dirty="0" spc="10"/>
              <a:t>2017 </a:t>
            </a:r>
            <a:r>
              <a:rPr dirty="0" spc="20"/>
              <a:t>Accenture </a:t>
            </a:r>
            <a:r>
              <a:rPr dirty="0" spc="5"/>
              <a:t>All </a:t>
            </a:r>
            <a:r>
              <a:rPr dirty="0" spc="20"/>
              <a:t>Rights Reserv</a:t>
            </a:r>
            <a:r>
              <a:rPr dirty="0" spc="-95"/>
              <a:t> </a:t>
            </a:r>
            <a:r>
              <a:rPr dirty="0" spc="10"/>
              <a:t>ed.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6467475"/>
            <a:ext cx="12192000" cy="390525"/>
          </a:xfrm>
          <a:custGeom>
            <a:avLst/>
            <a:gdLst/>
            <a:ahLst/>
            <a:cxnLst/>
            <a:rect l="l" t="t" r="r" b="b"/>
            <a:pathLst>
              <a:path w="12192000" h="390525">
                <a:moveTo>
                  <a:pt x="12042775" y="0"/>
                </a:moveTo>
                <a:lnTo>
                  <a:pt x="149275" y="0"/>
                </a:lnTo>
                <a:lnTo>
                  <a:pt x="0" y="149275"/>
                </a:lnTo>
                <a:lnTo>
                  <a:pt x="0" y="390525"/>
                </a:lnTo>
                <a:lnTo>
                  <a:pt x="12192000" y="390525"/>
                </a:lnTo>
                <a:lnTo>
                  <a:pt x="12192000" y="149275"/>
                </a:lnTo>
                <a:lnTo>
                  <a:pt x="12042775" y="0"/>
                </a:lnTo>
                <a:close/>
              </a:path>
            </a:pathLst>
          </a:custGeom>
          <a:solidFill>
            <a:srgbClr val="AEABA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085590" y="3119500"/>
            <a:ext cx="4020819" cy="930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900" b="1" i="0">
                <a:solidFill>
                  <a:srgbClr val="333E50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77787" y="6650567"/>
            <a:ext cx="1981835" cy="121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pc="20"/>
              <a:t>Copy </a:t>
            </a:r>
            <a:r>
              <a:rPr dirty="0" spc="5"/>
              <a:t>right </a:t>
            </a:r>
            <a:r>
              <a:rPr dirty="0" spc="20"/>
              <a:t>© </a:t>
            </a:r>
            <a:r>
              <a:rPr dirty="0" spc="10"/>
              <a:t>2017 </a:t>
            </a:r>
            <a:r>
              <a:rPr dirty="0" spc="20"/>
              <a:t>Accenture </a:t>
            </a:r>
            <a:r>
              <a:rPr dirty="0" spc="5"/>
              <a:t>All </a:t>
            </a:r>
            <a:r>
              <a:rPr dirty="0" spc="20"/>
              <a:t>Rights Reserv</a:t>
            </a:r>
            <a:r>
              <a:rPr dirty="0" spc="-95"/>
              <a:t> </a:t>
            </a:r>
            <a:r>
              <a:rPr dirty="0" spc="10"/>
              <a:t>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4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4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4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4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Relationship Id="rId3" Type="http://schemas.openxmlformats.org/officeDocument/2006/relationships/image" Target="../media/image6.png"/><Relationship Id="rId4" Type="http://schemas.openxmlformats.org/officeDocument/2006/relationships/image" Target="../media/image7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0014" y="6657022"/>
            <a:ext cx="3738879" cy="1746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15">
                <a:solidFill>
                  <a:srgbClr val="FFFFFF"/>
                </a:solidFill>
                <a:latin typeface="Arial"/>
                <a:cs typeface="Arial"/>
              </a:rPr>
              <a:t>Accenture </a:t>
            </a:r>
            <a:r>
              <a:rPr dirty="0" sz="950" spc="10">
                <a:solidFill>
                  <a:srgbClr val="FFFFFF"/>
                </a:solidFill>
                <a:latin typeface="Arial"/>
                <a:cs typeface="Arial"/>
              </a:rPr>
              <a:t>CSI </a:t>
            </a:r>
            <a:r>
              <a:rPr dirty="0" sz="950" spc="-5">
                <a:solidFill>
                  <a:srgbClr val="FFFFFF"/>
                </a:solidFill>
                <a:latin typeface="Arial"/>
                <a:cs typeface="Arial"/>
              </a:rPr>
              <a:t>Confidential </a:t>
            </a:r>
            <a:r>
              <a:rPr dirty="0" sz="950" spc="5">
                <a:solidFill>
                  <a:srgbClr val="FFFFFF"/>
                </a:solidFill>
                <a:latin typeface="Arial"/>
                <a:cs typeface="Arial"/>
              </a:rPr>
              <a:t>Material.</a:t>
            </a:r>
            <a:r>
              <a:rPr dirty="0" sz="950" spc="2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FFFFFF"/>
                </a:solidFill>
                <a:latin typeface="Arial"/>
                <a:cs typeface="Arial"/>
              </a:rPr>
              <a:t>Do </a:t>
            </a:r>
            <a:r>
              <a:rPr dirty="0" sz="950" spc="-5">
                <a:solidFill>
                  <a:srgbClr val="FFFFFF"/>
                </a:solidFill>
                <a:latin typeface="Arial"/>
                <a:cs typeface="Arial"/>
              </a:rPr>
              <a:t>not </a:t>
            </a:r>
            <a:r>
              <a:rPr dirty="0" sz="950" spc="10">
                <a:solidFill>
                  <a:srgbClr val="FFFFFF"/>
                </a:solidFill>
                <a:latin typeface="Arial"/>
                <a:cs typeface="Arial"/>
              </a:rPr>
              <a:t>duplicate </a:t>
            </a:r>
            <a:r>
              <a:rPr dirty="0" sz="95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dirty="0" sz="950" spc="-10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950" spc="10">
                <a:solidFill>
                  <a:srgbClr val="FFFFFF"/>
                </a:solidFill>
                <a:latin typeface="Arial"/>
                <a:cs typeface="Arial"/>
              </a:rPr>
              <a:t>distribute</a:t>
            </a:r>
            <a:endParaRPr sz="95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192000" cy="3714750"/>
          </a:xfrm>
          <a:custGeom>
            <a:avLst/>
            <a:gdLst/>
            <a:ahLst/>
            <a:cxnLst/>
            <a:rect l="l" t="t" r="r" b="b"/>
            <a:pathLst>
              <a:path w="12192000" h="3714750">
                <a:moveTo>
                  <a:pt x="0" y="3714750"/>
                </a:moveTo>
                <a:lnTo>
                  <a:pt x="12192000" y="3714750"/>
                </a:lnTo>
                <a:lnTo>
                  <a:pt x="12192000" y="0"/>
                </a:lnTo>
                <a:lnTo>
                  <a:pt x="0" y="0"/>
                </a:lnTo>
                <a:lnTo>
                  <a:pt x="0" y="3714750"/>
                </a:lnTo>
                <a:close/>
              </a:path>
            </a:pathLst>
          </a:custGeom>
          <a:solidFill>
            <a:srgbClr val="333E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24790" y="931862"/>
            <a:ext cx="3460750" cy="2660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50" spc="5">
                <a:solidFill>
                  <a:srgbClr val="FFFFFF"/>
                </a:solidFill>
                <a:latin typeface="Arial"/>
                <a:cs typeface="Arial"/>
              </a:rPr>
              <a:t>Learning </a:t>
            </a:r>
            <a:r>
              <a:rPr dirty="0" sz="155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dirty="0" sz="1550" spc="-10">
                <a:solidFill>
                  <a:srgbClr val="FFFFFF"/>
                </a:solidFill>
                <a:latin typeface="Arial"/>
                <a:cs typeface="Arial"/>
              </a:rPr>
              <a:t>Knowledge</a:t>
            </a:r>
            <a:r>
              <a:rPr dirty="0" sz="1550" spc="4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550" spc="-10">
                <a:solidFill>
                  <a:srgbClr val="FFFFFF"/>
                </a:solidFill>
                <a:latin typeface="Arial"/>
                <a:cs typeface="Arial"/>
              </a:rPr>
              <a:t>Management</a:t>
            </a:r>
            <a:endParaRPr sz="155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34375" y="3857625"/>
            <a:ext cx="3857625" cy="1809750"/>
          </a:xfrm>
          <a:custGeom>
            <a:avLst/>
            <a:gdLst/>
            <a:ahLst/>
            <a:cxnLst/>
            <a:rect l="l" t="t" r="r" b="b"/>
            <a:pathLst>
              <a:path w="3857625" h="1809750">
                <a:moveTo>
                  <a:pt x="0" y="1809750"/>
                </a:moveTo>
                <a:lnTo>
                  <a:pt x="3857625" y="1809750"/>
                </a:lnTo>
                <a:lnTo>
                  <a:pt x="3857625" y="0"/>
                </a:lnTo>
                <a:lnTo>
                  <a:pt x="0" y="0"/>
                </a:lnTo>
                <a:lnTo>
                  <a:pt x="0" y="1809750"/>
                </a:lnTo>
                <a:close/>
              </a:path>
            </a:pathLst>
          </a:custGeom>
          <a:solidFill>
            <a:srgbClr val="C4C5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905750" y="495300"/>
            <a:ext cx="3981450" cy="30956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8600" y="47625"/>
            <a:ext cx="6638925" cy="8953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358457" y="1641855"/>
            <a:ext cx="5703570" cy="1242060"/>
          </a:xfrm>
          <a:prstGeom prst="rect">
            <a:avLst/>
          </a:prstGeom>
        </p:spPr>
        <p:txBody>
          <a:bodyPr wrap="square" lIns="0" tIns="7620" rIns="0" bIns="0" rtlCol="0" vert="horz">
            <a:spAutoFit/>
          </a:bodyPr>
          <a:lstStyle/>
          <a:p>
            <a:pPr marL="12700" marR="5080">
              <a:lnSpc>
                <a:spcPct val="101400"/>
              </a:lnSpc>
              <a:spcBef>
                <a:spcPts val="60"/>
              </a:spcBef>
            </a:pPr>
            <a:r>
              <a:rPr dirty="0" sz="3950" spc="10">
                <a:solidFill>
                  <a:srgbClr val="FFFFFF"/>
                </a:solidFill>
                <a:latin typeface="Calibri"/>
                <a:cs typeface="Calibri"/>
              </a:rPr>
              <a:t>Module 1: </a:t>
            </a:r>
            <a:r>
              <a:rPr dirty="0" sz="3950" spc="-5">
                <a:solidFill>
                  <a:srgbClr val="FFFFFF"/>
                </a:solidFill>
                <a:latin typeface="Calibri"/>
                <a:cs typeface="Calibri"/>
              </a:rPr>
              <a:t>Fundamentals </a:t>
            </a:r>
            <a:r>
              <a:rPr dirty="0" sz="3950" spc="5">
                <a:solidFill>
                  <a:srgbClr val="FFFFFF"/>
                </a:solidFill>
                <a:latin typeface="Calibri"/>
                <a:cs typeface="Calibri"/>
              </a:rPr>
              <a:t>of  </a:t>
            </a:r>
            <a:r>
              <a:rPr dirty="0" sz="3950">
                <a:solidFill>
                  <a:srgbClr val="FFFFFF"/>
                </a:solidFill>
                <a:latin typeface="Calibri"/>
                <a:cs typeface="Calibri"/>
              </a:rPr>
              <a:t>Automation</a:t>
            </a:r>
            <a:endParaRPr sz="3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829925" y="1219200"/>
            <a:ext cx="942975" cy="1152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893904" y="2417884"/>
            <a:ext cx="871267" cy="17584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1057275"/>
            <a:ext cx="12174855" cy="27305"/>
          </a:xfrm>
          <a:custGeom>
            <a:avLst/>
            <a:gdLst/>
            <a:ahLst/>
            <a:cxnLst/>
            <a:rect l="l" t="t" r="r" b="b"/>
            <a:pathLst>
              <a:path w="12174855" h="27305">
                <a:moveTo>
                  <a:pt x="0" y="26924"/>
                </a:moveTo>
                <a:lnTo>
                  <a:pt x="12174601" y="0"/>
                </a:lnTo>
              </a:path>
            </a:pathLst>
          </a:custGeom>
          <a:ln w="38100">
            <a:solidFill>
              <a:srgbClr val="3A383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8739" y="264160"/>
            <a:ext cx="3545204" cy="57531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-10">
                <a:latin typeface="Calibri"/>
                <a:cs typeface="Calibri"/>
              </a:rPr>
              <a:t>Knowledge</a:t>
            </a:r>
            <a:r>
              <a:rPr dirty="0" sz="3600" spc="-65">
                <a:latin typeface="Calibri"/>
                <a:cs typeface="Calibri"/>
              </a:rPr>
              <a:t> </a:t>
            </a:r>
            <a:r>
              <a:rPr dirty="0" sz="3600" spc="-10">
                <a:latin typeface="Calibri"/>
                <a:cs typeface="Calibri"/>
              </a:rPr>
              <a:t>Checks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pc="20"/>
              <a:t>Copy </a:t>
            </a:r>
            <a:r>
              <a:rPr dirty="0" spc="5"/>
              <a:t>right </a:t>
            </a:r>
            <a:r>
              <a:rPr dirty="0" spc="20"/>
              <a:t>© </a:t>
            </a:r>
            <a:r>
              <a:rPr dirty="0" spc="10"/>
              <a:t>2017 </a:t>
            </a:r>
            <a:r>
              <a:rPr dirty="0" spc="20"/>
              <a:t>Accenture </a:t>
            </a:r>
            <a:r>
              <a:rPr dirty="0" spc="5"/>
              <a:t>All </a:t>
            </a:r>
            <a:r>
              <a:rPr dirty="0" spc="20"/>
              <a:t>Rights Reserv</a:t>
            </a:r>
            <a:r>
              <a:rPr dirty="0" spc="-95"/>
              <a:t> </a:t>
            </a:r>
            <a:r>
              <a:rPr dirty="0" spc="10"/>
              <a:t>ed.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80987" y="1012589"/>
            <a:ext cx="4500245" cy="854075"/>
          </a:xfrm>
          <a:prstGeom prst="rect">
            <a:avLst/>
          </a:prstGeom>
        </p:spPr>
        <p:txBody>
          <a:bodyPr wrap="square" lIns="0" tIns="137160" rIns="0" bIns="0" rtlCol="0" vert="horz">
            <a:spAutoFit/>
          </a:bodyPr>
          <a:lstStyle/>
          <a:p>
            <a:pPr marL="17780">
              <a:lnSpc>
                <a:spcPct val="100000"/>
              </a:lnSpc>
              <a:spcBef>
                <a:spcPts val="1080"/>
              </a:spcBef>
            </a:pPr>
            <a:r>
              <a:rPr dirty="0" sz="2150" spc="5" b="1">
                <a:solidFill>
                  <a:srgbClr val="333E50"/>
                </a:solidFill>
                <a:latin typeface="Calibri"/>
                <a:cs typeface="Calibri"/>
              </a:rPr>
              <a:t>State </a:t>
            </a:r>
            <a:r>
              <a:rPr dirty="0" sz="2150" spc="-35" b="1">
                <a:solidFill>
                  <a:srgbClr val="333E50"/>
                </a:solidFill>
                <a:latin typeface="Calibri"/>
                <a:cs typeface="Calibri"/>
              </a:rPr>
              <a:t>True </a:t>
            </a:r>
            <a:r>
              <a:rPr dirty="0" sz="2150" spc="20" b="1">
                <a:solidFill>
                  <a:srgbClr val="333E50"/>
                </a:solidFill>
                <a:latin typeface="Calibri"/>
                <a:cs typeface="Calibri"/>
              </a:rPr>
              <a:t>or</a:t>
            </a:r>
            <a:r>
              <a:rPr dirty="0" sz="2150" spc="-290" b="1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2150" spc="-15" b="1">
                <a:solidFill>
                  <a:srgbClr val="333E50"/>
                </a:solidFill>
                <a:latin typeface="Calibri"/>
                <a:cs typeface="Calibri"/>
              </a:rPr>
              <a:t>False</a:t>
            </a:r>
            <a:endParaRPr sz="21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  <a:tabLst>
                <a:tab pos="355600" algn="l"/>
              </a:tabLst>
            </a:pPr>
            <a:r>
              <a:rPr dirty="0" sz="1800" spc="-10">
                <a:solidFill>
                  <a:srgbClr val="333E50"/>
                </a:solidFill>
                <a:latin typeface="Calibri"/>
                <a:cs typeface="Calibri"/>
              </a:rPr>
              <a:t>1)	</a:t>
            </a:r>
            <a:r>
              <a:rPr dirty="0" sz="1800" spc="10">
                <a:solidFill>
                  <a:srgbClr val="333E50"/>
                </a:solidFill>
                <a:latin typeface="Calibri"/>
                <a:cs typeface="Calibri"/>
              </a:rPr>
              <a:t>Automation</a:t>
            </a:r>
            <a:r>
              <a:rPr dirty="0" sz="1800" spc="-16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E50"/>
                </a:solidFill>
                <a:latin typeface="Calibri"/>
                <a:cs typeface="Calibri"/>
              </a:rPr>
              <a:t>testing</a:t>
            </a:r>
            <a:r>
              <a:rPr dirty="0" sz="1800" spc="-5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5">
                <a:solidFill>
                  <a:srgbClr val="333E50"/>
                </a:solidFill>
                <a:latin typeface="Calibri"/>
                <a:cs typeface="Calibri"/>
              </a:rPr>
              <a:t>replaces</a:t>
            </a:r>
            <a:r>
              <a:rPr dirty="0" sz="1800" spc="-13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15">
                <a:solidFill>
                  <a:srgbClr val="333E50"/>
                </a:solidFill>
                <a:latin typeface="Calibri"/>
                <a:cs typeface="Calibri"/>
              </a:rPr>
              <a:t>manual</a:t>
            </a:r>
            <a:r>
              <a:rPr dirty="0" sz="1800" spc="-7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-20">
                <a:solidFill>
                  <a:srgbClr val="333E50"/>
                </a:solidFill>
                <a:latin typeface="Calibri"/>
                <a:cs typeface="Calibri"/>
              </a:rPr>
              <a:t>Testing.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829925" y="1219200"/>
            <a:ext cx="942975" cy="1152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893904" y="2417884"/>
            <a:ext cx="871267" cy="17584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1057275"/>
            <a:ext cx="12174855" cy="27305"/>
          </a:xfrm>
          <a:custGeom>
            <a:avLst/>
            <a:gdLst/>
            <a:ahLst/>
            <a:cxnLst/>
            <a:rect l="l" t="t" r="r" b="b"/>
            <a:pathLst>
              <a:path w="12174855" h="27305">
                <a:moveTo>
                  <a:pt x="0" y="26924"/>
                </a:moveTo>
                <a:lnTo>
                  <a:pt x="12174601" y="0"/>
                </a:lnTo>
              </a:path>
            </a:pathLst>
          </a:custGeom>
          <a:ln w="38100">
            <a:solidFill>
              <a:srgbClr val="3A383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8739" y="264160"/>
            <a:ext cx="3545204" cy="57531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-10">
                <a:latin typeface="Calibri"/>
                <a:cs typeface="Calibri"/>
              </a:rPr>
              <a:t>Knowledge</a:t>
            </a:r>
            <a:r>
              <a:rPr dirty="0" sz="3600" spc="-65">
                <a:latin typeface="Calibri"/>
                <a:cs typeface="Calibri"/>
              </a:rPr>
              <a:t> </a:t>
            </a:r>
            <a:r>
              <a:rPr dirty="0" sz="3600" spc="-10">
                <a:latin typeface="Calibri"/>
                <a:cs typeface="Calibri"/>
              </a:rPr>
              <a:t>Checks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pc="20"/>
              <a:t>Copy </a:t>
            </a:r>
            <a:r>
              <a:rPr dirty="0" spc="5"/>
              <a:t>right </a:t>
            </a:r>
            <a:r>
              <a:rPr dirty="0" spc="20"/>
              <a:t>© </a:t>
            </a:r>
            <a:r>
              <a:rPr dirty="0" spc="10"/>
              <a:t>2017 </a:t>
            </a:r>
            <a:r>
              <a:rPr dirty="0" spc="20"/>
              <a:t>Accenture </a:t>
            </a:r>
            <a:r>
              <a:rPr dirty="0" spc="5"/>
              <a:t>All </a:t>
            </a:r>
            <a:r>
              <a:rPr dirty="0" spc="20"/>
              <a:t>Rights Reserv</a:t>
            </a:r>
            <a:r>
              <a:rPr dirty="0" spc="-95"/>
              <a:t> </a:t>
            </a:r>
            <a:r>
              <a:rPr dirty="0" spc="10"/>
              <a:t>ed.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80987" y="1012589"/>
            <a:ext cx="7116445" cy="854075"/>
          </a:xfrm>
          <a:prstGeom prst="rect">
            <a:avLst/>
          </a:prstGeom>
        </p:spPr>
        <p:txBody>
          <a:bodyPr wrap="square" lIns="0" tIns="137160" rIns="0" bIns="0" rtlCol="0" vert="horz">
            <a:spAutoFit/>
          </a:bodyPr>
          <a:lstStyle/>
          <a:p>
            <a:pPr marL="17780">
              <a:lnSpc>
                <a:spcPct val="100000"/>
              </a:lnSpc>
              <a:spcBef>
                <a:spcPts val="1080"/>
              </a:spcBef>
            </a:pPr>
            <a:r>
              <a:rPr dirty="0" sz="2150" spc="5" b="1">
                <a:solidFill>
                  <a:srgbClr val="333E50"/>
                </a:solidFill>
                <a:latin typeface="Calibri"/>
                <a:cs typeface="Calibri"/>
              </a:rPr>
              <a:t>State </a:t>
            </a:r>
            <a:r>
              <a:rPr dirty="0" sz="2150" spc="-35" b="1">
                <a:solidFill>
                  <a:srgbClr val="333E50"/>
                </a:solidFill>
                <a:latin typeface="Calibri"/>
                <a:cs typeface="Calibri"/>
              </a:rPr>
              <a:t>True </a:t>
            </a:r>
            <a:r>
              <a:rPr dirty="0" sz="2150" spc="20" b="1">
                <a:solidFill>
                  <a:srgbClr val="333E50"/>
                </a:solidFill>
                <a:latin typeface="Calibri"/>
                <a:cs typeface="Calibri"/>
              </a:rPr>
              <a:t>or</a:t>
            </a:r>
            <a:r>
              <a:rPr dirty="0" sz="2150" spc="-290" b="1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2150" spc="-15" b="1">
                <a:solidFill>
                  <a:srgbClr val="333E50"/>
                </a:solidFill>
                <a:latin typeface="Calibri"/>
                <a:cs typeface="Calibri"/>
              </a:rPr>
              <a:t>False</a:t>
            </a:r>
            <a:endParaRPr sz="21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  <a:tabLst>
                <a:tab pos="355600" algn="l"/>
              </a:tabLst>
            </a:pPr>
            <a:r>
              <a:rPr dirty="0" sz="1800" spc="-10">
                <a:solidFill>
                  <a:srgbClr val="333E50"/>
                </a:solidFill>
                <a:latin typeface="Calibri"/>
                <a:cs typeface="Calibri"/>
              </a:rPr>
              <a:t>1)	</a:t>
            </a:r>
            <a:r>
              <a:rPr dirty="0" sz="1800" spc="10">
                <a:solidFill>
                  <a:srgbClr val="333E50"/>
                </a:solidFill>
                <a:latin typeface="Calibri"/>
                <a:cs typeface="Calibri"/>
              </a:rPr>
              <a:t>The</a:t>
            </a:r>
            <a:r>
              <a:rPr dirty="0" sz="1800" spc="-2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5">
                <a:solidFill>
                  <a:srgbClr val="333E50"/>
                </a:solidFill>
                <a:latin typeface="Calibri"/>
                <a:cs typeface="Calibri"/>
              </a:rPr>
              <a:t>benefit</a:t>
            </a:r>
            <a:r>
              <a:rPr dirty="0" sz="1800" spc="-11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10">
                <a:solidFill>
                  <a:srgbClr val="333E50"/>
                </a:solidFill>
                <a:latin typeface="Calibri"/>
                <a:cs typeface="Calibri"/>
              </a:rPr>
              <a:t>of</a:t>
            </a:r>
            <a:r>
              <a:rPr dirty="0" sz="1800" spc="2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333E50"/>
                </a:solidFill>
                <a:latin typeface="Calibri"/>
                <a:cs typeface="Calibri"/>
              </a:rPr>
              <a:t>test</a:t>
            </a:r>
            <a:r>
              <a:rPr dirty="0" sz="1800" spc="-3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10">
                <a:solidFill>
                  <a:srgbClr val="333E50"/>
                </a:solidFill>
                <a:latin typeface="Calibri"/>
                <a:cs typeface="Calibri"/>
              </a:rPr>
              <a:t>automation</a:t>
            </a:r>
            <a:r>
              <a:rPr dirty="0" sz="1800" spc="-15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15">
                <a:solidFill>
                  <a:srgbClr val="333E50"/>
                </a:solidFill>
                <a:latin typeface="Calibri"/>
                <a:cs typeface="Calibri"/>
              </a:rPr>
              <a:t>is</a:t>
            </a:r>
            <a:r>
              <a:rPr dirty="0" sz="1800" spc="-6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5">
                <a:solidFill>
                  <a:srgbClr val="333E50"/>
                </a:solidFill>
                <a:latin typeface="Calibri"/>
                <a:cs typeface="Calibri"/>
              </a:rPr>
              <a:t>also</a:t>
            </a:r>
            <a:r>
              <a:rPr dirty="0" sz="1800" spc="-8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15">
                <a:solidFill>
                  <a:srgbClr val="333E50"/>
                </a:solidFill>
                <a:latin typeface="Calibri"/>
                <a:cs typeface="Calibri"/>
              </a:rPr>
              <a:t>dependent</a:t>
            </a:r>
            <a:r>
              <a:rPr dirty="0" sz="1800" spc="-11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10">
                <a:solidFill>
                  <a:srgbClr val="333E50"/>
                </a:solidFill>
                <a:latin typeface="Calibri"/>
                <a:cs typeface="Calibri"/>
              </a:rPr>
              <a:t>on</a:t>
            </a:r>
            <a:r>
              <a:rPr dirty="0" sz="1800" spc="-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5">
                <a:solidFill>
                  <a:srgbClr val="333E50"/>
                </a:solidFill>
                <a:latin typeface="Calibri"/>
                <a:cs typeface="Calibri"/>
              </a:rPr>
              <a:t>the</a:t>
            </a:r>
            <a:r>
              <a:rPr dirty="0" sz="1800" spc="-2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20">
                <a:solidFill>
                  <a:srgbClr val="333E50"/>
                </a:solidFill>
                <a:latin typeface="Calibri"/>
                <a:cs typeface="Calibri"/>
              </a:rPr>
              <a:t>quality</a:t>
            </a:r>
            <a:r>
              <a:rPr dirty="0" sz="1800" spc="-17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10">
                <a:solidFill>
                  <a:srgbClr val="333E50"/>
                </a:solidFill>
                <a:latin typeface="Calibri"/>
                <a:cs typeface="Calibri"/>
              </a:rPr>
              <a:t>of</a:t>
            </a:r>
            <a:r>
              <a:rPr dirty="0" sz="1800" spc="2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333E50"/>
                </a:solidFill>
                <a:latin typeface="Calibri"/>
                <a:cs typeface="Calibri"/>
              </a:rPr>
              <a:t>script.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829925" y="1219200"/>
            <a:ext cx="942975" cy="1152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893904" y="2417884"/>
            <a:ext cx="871267" cy="17584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1057275"/>
            <a:ext cx="12174855" cy="27305"/>
          </a:xfrm>
          <a:custGeom>
            <a:avLst/>
            <a:gdLst/>
            <a:ahLst/>
            <a:cxnLst/>
            <a:rect l="l" t="t" r="r" b="b"/>
            <a:pathLst>
              <a:path w="12174855" h="27305">
                <a:moveTo>
                  <a:pt x="0" y="26924"/>
                </a:moveTo>
                <a:lnTo>
                  <a:pt x="12174601" y="0"/>
                </a:lnTo>
              </a:path>
            </a:pathLst>
          </a:custGeom>
          <a:ln w="38100">
            <a:solidFill>
              <a:srgbClr val="3A383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8739" y="264160"/>
            <a:ext cx="3545204" cy="57531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-10">
                <a:latin typeface="Calibri"/>
                <a:cs typeface="Calibri"/>
              </a:rPr>
              <a:t>Knowledge</a:t>
            </a:r>
            <a:r>
              <a:rPr dirty="0" sz="3600" spc="-65">
                <a:latin typeface="Calibri"/>
                <a:cs typeface="Calibri"/>
              </a:rPr>
              <a:t> </a:t>
            </a:r>
            <a:r>
              <a:rPr dirty="0" sz="3600" spc="-10">
                <a:latin typeface="Calibri"/>
                <a:cs typeface="Calibri"/>
              </a:rPr>
              <a:t>Checks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pc="20"/>
              <a:t>Copy </a:t>
            </a:r>
            <a:r>
              <a:rPr dirty="0" spc="5"/>
              <a:t>right </a:t>
            </a:r>
            <a:r>
              <a:rPr dirty="0" spc="20"/>
              <a:t>© </a:t>
            </a:r>
            <a:r>
              <a:rPr dirty="0" spc="10"/>
              <a:t>2017 </a:t>
            </a:r>
            <a:r>
              <a:rPr dirty="0" spc="20"/>
              <a:t>Accenture </a:t>
            </a:r>
            <a:r>
              <a:rPr dirty="0" spc="5"/>
              <a:t>All </a:t>
            </a:r>
            <a:r>
              <a:rPr dirty="0" spc="20"/>
              <a:t>Rights Reserv</a:t>
            </a:r>
            <a:r>
              <a:rPr dirty="0" spc="-95"/>
              <a:t> </a:t>
            </a:r>
            <a:r>
              <a:rPr dirty="0" spc="10"/>
              <a:t>ed.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80987" y="1012589"/>
            <a:ext cx="7762240" cy="854075"/>
          </a:xfrm>
          <a:prstGeom prst="rect">
            <a:avLst/>
          </a:prstGeom>
        </p:spPr>
        <p:txBody>
          <a:bodyPr wrap="square" lIns="0" tIns="137160" rIns="0" bIns="0" rtlCol="0" vert="horz">
            <a:spAutoFit/>
          </a:bodyPr>
          <a:lstStyle/>
          <a:p>
            <a:pPr marL="17780">
              <a:lnSpc>
                <a:spcPct val="100000"/>
              </a:lnSpc>
              <a:spcBef>
                <a:spcPts val="1080"/>
              </a:spcBef>
            </a:pPr>
            <a:r>
              <a:rPr dirty="0" sz="2150" spc="5" b="1">
                <a:solidFill>
                  <a:srgbClr val="333E50"/>
                </a:solidFill>
                <a:latin typeface="Calibri"/>
                <a:cs typeface="Calibri"/>
              </a:rPr>
              <a:t>State </a:t>
            </a:r>
            <a:r>
              <a:rPr dirty="0" sz="2150" spc="-35" b="1">
                <a:solidFill>
                  <a:srgbClr val="333E50"/>
                </a:solidFill>
                <a:latin typeface="Calibri"/>
                <a:cs typeface="Calibri"/>
              </a:rPr>
              <a:t>True </a:t>
            </a:r>
            <a:r>
              <a:rPr dirty="0" sz="2150" spc="20" b="1">
                <a:solidFill>
                  <a:srgbClr val="333E50"/>
                </a:solidFill>
                <a:latin typeface="Calibri"/>
                <a:cs typeface="Calibri"/>
              </a:rPr>
              <a:t>or</a:t>
            </a:r>
            <a:r>
              <a:rPr dirty="0" sz="2150" spc="-290" b="1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2150" spc="-15" b="1">
                <a:solidFill>
                  <a:srgbClr val="333E50"/>
                </a:solidFill>
                <a:latin typeface="Calibri"/>
                <a:cs typeface="Calibri"/>
              </a:rPr>
              <a:t>False</a:t>
            </a:r>
            <a:endParaRPr sz="21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  <a:tabLst>
                <a:tab pos="355600" algn="l"/>
              </a:tabLst>
            </a:pPr>
            <a:r>
              <a:rPr dirty="0" sz="1800" spc="-10">
                <a:solidFill>
                  <a:srgbClr val="333E50"/>
                </a:solidFill>
                <a:latin typeface="Calibri"/>
                <a:cs typeface="Calibri"/>
              </a:rPr>
              <a:t>1)	</a:t>
            </a:r>
            <a:r>
              <a:rPr dirty="0" sz="1800">
                <a:solidFill>
                  <a:srgbClr val="333E50"/>
                </a:solidFill>
                <a:latin typeface="Calibri"/>
                <a:cs typeface="Calibri"/>
              </a:rPr>
              <a:t>It</a:t>
            </a:r>
            <a:r>
              <a:rPr dirty="0" sz="1800" spc="-3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15">
                <a:solidFill>
                  <a:srgbClr val="333E50"/>
                </a:solidFill>
                <a:latin typeface="Calibri"/>
                <a:cs typeface="Calibri"/>
              </a:rPr>
              <a:t>is advisable</a:t>
            </a:r>
            <a:r>
              <a:rPr dirty="0" sz="1800" spc="-17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E50"/>
                </a:solidFill>
                <a:latin typeface="Calibri"/>
                <a:cs typeface="Calibri"/>
              </a:rPr>
              <a:t>to</a:t>
            </a:r>
            <a:r>
              <a:rPr dirty="0" sz="1800" spc="-10">
                <a:solidFill>
                  <a:srgbClr val="333E50"/>
                </a:solidFill>
                <a:latin typeface="Calibri"/>
                <a:cs typeface="Calibri"/>
              </a:rPr>
              <a:t> carry</a:t>
            </a:r>
            <a:r>
              <a:rPr dirty="0" sz="1800" spc="-1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15">
                <a:solidFill>
                  <a:srgbClr val="333E50"/>
                </a:solidFill>
                <a:latin typeface="Calibri"/>
                <a:cs typeface="Calibri"/>
              </a:rPr>
              <a:t>out</a:t>
            </a:r>
            <a:r>
              <a:rPr dirty="0" sz="1800" spc="-3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10">
                <a:solidFill>
                  <a:srgbClr val="333E50"/>
                </a:solidFill>
                <a:latin typeface="Calibri"/>
                <a:cs typeface="Calibri"/>
              </a:rPr>
              <a:t>automation</a:t>
            </a:r>
            <a:r>
              <a:rPr dirty="0" sz="1800" spc="-15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E50"/>
                </a:solidFill>
                <a:latin typeface="Calibri"/>
                <a:cs typeface="Calibri"/>
              </a:rPr>
              <a:t>testing</a:t>
            </a:r>
            <a:r>
              <a:rPr dirty="0" sz="1800" spc="-13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10">
                <a:solidFill>
                  <a:srgbClr val="333E50"/>
                </a:solidFill>
                <a:latin typeface="Calibri"/>
                <a:cs typeface="Calibri"/>
              </a:rPr>
              <a:t>on</a:t>
            </a:r>
            <a:r>
              <a:rPr dirty="0" sz="1800" spc="-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10">
                <a:solidFill>
                  <a:srgbClr val="333E50"/>
                </a:solidFill>
                <a:latin typeface="Calibri"/>
                <a:cs typeface="Calibri"/>
              </a:rPr>
              <a:t>stable</a:t>
            </a:r>
            <a:r>
              <a:rPr dirty="0" sz="1800" spc="-10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333E50"/>
                </a:solidFill>
                <a:latin typeface="Calibri"/>
                <a:cs typeface="Calibri"/>
              </a:rPr>
              <a:t>systems</a:t>
            </a:r>
            <a:r>
              <a:rPr dirty="0" sz="1800" spc="-6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10">
                <a:solidFill>
                  <a:srgbClr val="333E50"/>
                </a:solidFill>
                <a:latin typeface="Calibri"/>
                <a:cs typeface="Calibri"/>
              </a:rPr>
              <a:t>or</a:t>
            </a:r>
            <a:r>
              <a:rPr dirty="0" sz="1800" spc="2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10">
                <a:solidFill>
                  <a:srgbClr val="333E50"/>
                </a:solidFill>
                <a:latin typeface="Calibri"/>
                <a:cs typeface="Calibri"/>
              </a:rPr>
              <a:t>applications.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829925" y="1219200"/>
            <a:ext cx="942975" cy="1152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893904" y="2417884"/>
            <a:ext cx="871267" cy="17584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1057275"/>
            <a:ext cx="12174855" cy="27305"/>
          </a:xfrm>
          <a:custGeom>
            <a:avLst/>
            <a:gdLst/>
            <a:ahLst/>
            <a:cxnLst/>
            <a:rect l="l" t="t" r="r" b="b"/>
            <a:pathLst>
              <a:path w="12174855" h="27305">
                <a:moveTo>
                  <a:pt x="0" y="26924"/>
                </a:moveTo>
                <a:lnTo>
                  <a:pt x="12174601" y="0"/>
                </a:lnTo>
              </a:path>
            </a:pathLst>
          </a:custGeom>
          <a:ln w="38100">
            <a:solidFill>
              <a:srgbClr val="3A383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8739" y="264160"/>
            <a:ext cx="3545204" cy="57531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-10">
                <a:latin typeface="Calibri"/>
                <a:cs typeface="Calibri"/>
              </a:rPr>
              <a:t>Knowledge</a:t>
            </a:r>
            <a:r>
              <a:rPr dirty="0" sz="3600" spc="-65">
                <a:latin typeface="Calibri"/>
                <a:cs typeface="Calibri"/>
              </a:rPr>
              <a:t> </a:t>
            </a:r>
            <a:r>
              <a:rPr dirty="0" sz="3600" spc="-10">
                <a:latin typeface="Calibri"/>
                <a:cs typeface="Calibri"/>
              </a:rPr>
              <a:t>Checks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pc="20"/>
              <a:t>Copy </a:t>
            </a:r>
            <a:r>
              <a:rPr dirty="0" spc="5"/>
              <a:t>right </a:t>
            </a:r>
            <a:r>
              <a:rPr dirty="0" spc="20"/>
              <a:t>© </a:t>
            </a:r>
            <a:r>
              <a:rPr dirty="0" spc="10"/>
              <a:t>2017 </a:t>
            </a:r>
            <a:r>
              <a:rPr dirty="0" spc="20"/>
              <a:t>Accenture </a:t>
            </a:r>
            <a:r>
              <a:rPr dirty="0" spc="5"/>
              <a:t>All </a:t>
            </a:r>
            <a:r>
              <a:rPr dirty="0" spc="20"/>
              <a:t>Rights Reserv</a:t>
            </a:r>
            <a:r>
              <a:rPr dirty="0" spc="-95"/>
              <a:t> </a:t>
            </a:r>
            <a:r>
              <a:rPr dirty="0" spc="10"/>
              <a:t>ed.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80987" y="1012589"/>
            <a:ext cx="4366895" cy="854075"/>
          </a:xfrm>
          <a:prstGeom prst="rect">
            <a:avLst/>
          </a:prstGeom>
        </p:spPr>
        <p:txBody>
          <a:bodyPr wrap="square" lIns="0" tIns="137160" rIns="0" bIns="0" rtlCol="0" vert="horz">
            <a:spAutoFit/>
          </a:bodyPr>
          <a:lstStyle/>
          <a:p>
            <a:pPr marL="17780">
              <a:lnSpc>
                <a:spcPct val="100000"/>
              </a:lnSpc>
              <a:spcBef>
                <a:spcPts val="1080"/>
              </a:spcBef>
            </a:pPr>
            <a:r>
              <a:rPr dirty="0" sz="2150" spc="5" b="1">
                <a:solidFill>
                  <a:srgbClr val="333E50"/>
                </a:solidFill>
                <a:latin typeface="Calibri"/>
                <a:cs typeface="Calibri"/>
              </a:rPr>
              <a:t>State </a:t>
            </a:r>
            <a:r>
              <a:rPr dirty="0" sz="2150" spc="-35" b="1">
                <a:solidFill>
                  <a:srgbClr val="333E50"/>
                </a:solidFill>
                <a:latin typeface="Calibri"/>
                <a:cs typeface="Calibri"/>
              </a:rPr>
              <a:t>True </a:t>
            </a:r>
            <a:r>
              <a:rPr dirty="0" sz="2150" spc="20" b="1">
                <a:solidFill>
                  <a:srgbClr val="333E50"/>
                </a:solidFill>
                <a:latin typeface="Calibri"/>
                <a:cs typeface="Calibri"/>
              </a:rPr>
              <a:t>or</a:t>
            </a:r>
            <a:r>
              <a:rPr dirty="0" sz="2150" spc="-290" b="1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2150" spc="-15" b="1">
                <a:solidFill>
                  <a:srgbClr val="333E50"/>
                </a:solidFill>
                <a:latin typeface="Calibri"/>
                <a:cs typeface="Calibri"/>
              </a:rPr>
              <a:t>False</a:t>
            </a:r>
            <a:endParaRPr sz="21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  <a:tabLst>
                <a:tab pos="355600" algn="l"/>
              </a:tabLst>
            </a:pPr>
            <a:r>
              <a:rPr dirty="0" sz="1800" spc="-10">
                <a:solidFill>
                  <a:srgbClr val="333E50"/>
                </a:solidFill>
                <a:latin typeface="Calibri"/>
                <a:cs typeface="Calibri"/>
              </a:rPr>
              <a:t>1)	</a:t>
            </a:r>
            <a:r>
              <a:rPr dirty="0" sz="1800" spc="10">
                <a:solidFill>
                  <a:srgbClr val="333E50"/>
                </a:solidFill>
                <a:latin typeface="Calibri"/>
                <a:cs typeface="Calibri"/>
              </a:rPr>
              <a:t>Automation</a:t>
            </a:r>
            <a:r>
              <a:rPr dirty="0" sz="1800" spc="-16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333E50"/>
                </a:solidFill>
                <a:latin typeface="Calibri"/>
                <a:cs typeface="Calibri"/>
              </a:rPr>
              <a:t>Testing</a:t>
            </a:r>
            <a:r>
              <a:rPr dirty="0" sz="1800" spc="-13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15">
                <a:solidFill>
                  <a:srgbClr val="333E50"/>
                </a:solidFill>
                <a:latin typeface="Calibri"/>
                <a:cs typeface="Calibri"/>
              </a:rPr>
              <a:t>is</a:t>
            </a:r>
            <a:r>
              <a:rPr dirty="0" sz="1800" spc="1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333E50"/>
                </a:solidFill>
                <a:latin typeface="Calibri"/>
                <a:cs typeface="Calibri"/>
              </a:rPr>
              <a:t>NOT</a:t>
            </a:r>
            <a:r>
              <a:rPr dirty="0" sz="1800" spc="-8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E50"/>
                </a:solidFill>
                <a:latin typeface="Calibri"/>
                <a:cs typeface="Calibri"/>
              </a:rPr>
              <a:t>comprehensive.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401300" y="1609725"/>
            <a:ext cx="342900" cy="609600"/>
          </a:xfrm>
          <a:custGeom>
            <a:avLst/>
            <a:gdLst/>
            <a:ahLst/>
            <a:cxnLst/>
            <a:rect l="l" t="t" r="r" b="b"/>
            <a:pathLst>
              <a:path w="342900" h="609600">
                <a:moveTo>
                  <a:pt x="172339" y="349376"/>
                </a:moveTo>
                <a:lnTo>
                  <a:pt x="105219" y="359791"/>
                </a:lnTo>
                <a:lnTo>
                  <a:pt x="50292" y="387730"/>
                </a:lnTo>
                <a:lnTo>
                  <a:pt x="13668" y="428958"/>
                </a:lnTo>
                <a:lnTo>
                  <a:pt x="0" y="479425"/>
                </a:lnTo>
                <a:lnTo>
                  <a:pt x="3554" y="506170"/>
                </a:lnTo>
                <a:lnTo>
                  <a:pt x="29521" y="552898"/>
                </a:lnTo>
                <a:lnTo>
                  <a:pt x="76148" y="588222"/>
                </a:lnTo>
                <a:lnTo>
                  <a:pt x="137338" y="607093"/>
                </a:lnTo>
                <a:lnTo>
                  <a:pt x="172339" y="609600"/>
                </a:lnTo>
                <a:lnTo>
                  <a:pt x="206561" y="607093"/>
                </a:lnTo>
                <a:lnTo>
                  <a:pt x="267529" y="588222"/>
                </a:lnTo>
                <a:lnTo>
                  <a:pt x="313378" y="552898"/>
                </a:lnTo>
                <a:lnTo>
                  <a:pt x="314696" y="551052"/>
                </a:lnTo>
                <a:lnTo>
                  <a:pt x="147462" y="551052"/>
                </a:lnTo>
                <a:lnTo>
                  <a:pt x="139408" y="548719"/>
                </a:lnTo>
                <a:lnTo>
                  <a:pt x="132842" y="543813"/>
                </a:lnTo>
                <a:lnTo>
                  <a:pt x="61086" y="469900"/>
                </a:lnTo>
                <a:lnTo>
                  <a:pt x="57348" y="464141"/>
                </a:lnTo>
                <a:lnTo>
                  <a:pt x="56991" y="457739"/>
                </a:lnTo>
                <a:lnTo>
                  <a:pt x="60015" y="451576"/>
                </a:lnTo>
                <a:lnTo>
                  <a:pt x="66421" y="446532"/>
                </a:lnTo>
                <a:lnTo>
                  <a:pt x="73987" y="443700"/>
                </a:lnTo>
                <a:lnTo>
                  <a:pt x="82375" y="443309"/>
                </a:lnTo>
                <a:lnTo>
                  <a:pt x="210329" y="443309"/>
                </a:lnTo>
                <a:lnTo>
                  <a:pt x="215899" y="438689"/>
                </a:lnTo>
                <a:lnTo>
                  <a:pt x="232382" y="426096"/>
                </a:lnTo>
                <a:lnTo>
                  <a:pt x="249554" y="413765"/>
                </a:lnTo>
                <a:lnTo>
                  <a:pt x="257121" y="410106"/>
                </a:lnTo>
                <a:lnTo>
                  <a:pt x="265509" y="409257"/>
                </a:lnTo>
                <a:lnTo>
                  <a:pt x="315096" y="409257"/>
                </a:lnTo>
                <a:lnTo>
                  <a:pt x="313378" y="406862"/>
                </a:lnTo>
                <a:lnTo>
                  <a:pt x="292607" y="387730"/>
                </a:lnTo>
                <a:lnTo>
                  <a:pt x="267529" y="371879"/>
                </a:lnTo>
                <a:lnTo>
                  <a:pt x="238569" y="359791"/>
                </a:lnTo>
                <a:lnTo>
                  <a:pt x="206561" y="352083"/>
                </a:lnTo>
                <a:lnTo>
                  <a:pt x="172339" y="349376"/>
                </a:lnTo>
                <a:close/>
              </a:path>
              <a:path w="342900" h="609600">
                <a:moveTo>
                  <a:pt x="315096" y="409257"/>
                </a:moveTo>
                <a:lnTo>
                  <a:pt x="265509" y="409257"/>
                </a:lnTo>
                <a:lnTo>
                  <a:pt x="273540" y="410979"/>
                </a:lnTo>
                <a:lnTo>
                  <a:pt x="280034" y="415036"/>
                </a:lnTo>
                <a:lnTo>
                  <a:pt x="285107" y="420616"/>
                </a:lnTo>
                <a:lnTo>
                  <a:pt x="286797" y="426719"/>
                </a:lnTo>
                <a:lnTo>
                  <a:pt x="285107" y="432823"/>
                </a:lnTo>
                <a:lnTo>
                  <a:pt x="280034" y="438403"/>
                </a:lnTo>
                <a:lnTo>
                  <a:pt x="264251" y="449903"/>
                </a:lnTo>
                <a:lnTo>
                  <a:pt x="249110" y="461819"/>
                </a:lnTo>
                <a:lnTo>
                  <a:pt x="207404" y="499679"/>
                </a:lnTo>
                <a:lnTo>
                  <a:pt x="170560" y="542416"/>
                </a:lnTo>
                <a:lnTo>
                  <a:pt x="167004" y="545211"/>
                </a:lnTo>
                <a:lnTo>
                  <a:pt x="163322" y="548004"/>
                </a:lnTo>
                <a:lnTo>
                  <a:pt x="155827" y="550814"/>
                </a:lnTo>
                <a:lnTo>
                  <a:pt x="147462" y="551052"/>
                </a:lnTo>
                <a:lnTo>
                  <a:pt x="314696" y="551052"/>
                </a:lnTo>
                <a:lnTo>
                  <a:pt x="329231" y="530701"/>
                </a:lnTo>
                <a:lnTo>
                  <a:pt x="339345" y="506170"/>
                </a:lnTo>
                <a:lnTo>
                  <a:pt x="342900" y="479425"/>
                </a:lnTo>
                <a:lnTo>
                  <a:pt x="339345" y="453364"/>
                </a:lnTo>
                <a:lnTo>
                  <a:pt x="329231" y="428958"/>
                </a:lnTo>
                <a:lnTo>
                  <a:pt x="315096" y="409257"/>
                </a:lnTo>
                <a:close/>
              </a:path>
              <a:path w="342900" h="609600">
                <a:moveTo>
                  <a:pt x="210329" y="443309"/>
                </a:moveTo>
                <a:lnTo>
                  <a:pt x="82375" y="443309"/>
                </a:lnTo>
                <a:lnTo>
                  <a:pt x="90406" y="445228"/>
                </a:lnTo>
                <a:lnTo>
                  <a:pt x="96900" y="449325"/>
                </a:lnTo>
                <a:lnTo>
                  <a:pt x="148971" y="504063"/>
                </a:lnTo>
                <a:lnTo>
                  <a:pt x="157372" y="494069"/>
                </a:lnTo>
                <a:lnTo>
                  <a:pt x="166274" y="484409"/>
                </a:lnTo>
                <a:lnTo>
                  <a:pt x="175510" y="474987"/>
                </a:lnTo>
                <a:lnTo>
                  <a:pt x="184911" y="465709"/>
                </a:lnTo>
                <a:lnTo>
                  <a:pt x="200084" y="451806"/>
                </a:lnTo>
                <a:lnTo>
                  <a:pt x="210329" y="443309"/>
                </a:lnTo>
                <a:close/>
              </a:path>
              <a:path w="342900" h="609600">
                <a:moveTo>
                  <a:pt x="172339" y="0"/>
                </a:moveTo>
                <a:lnTo>
                  <a:pt x="105219" y="9763"/>
                </a:lnTo>
                <a:lnTo>
                  <a:pt x="50292" y="36957"/>
                </a:lnTo>
                <a:lnTo>
                  <a:pt x="13668" y="78898"/>
                </a:lnTo>
                <a:lnTo>
                  <a:pt x="0" y="130175"/>
                </a:lnTo>
                <a:lnTo>
                  <a:pt x="3554" y="156235"/>
                </a:lnTo>
                <a:lnTo>
                  <a:pt x="29521" y="202737"/>
                </a:lnTo>
                <a:lnTo>
                  <a:pt x="76148" y="237720"/>
                </a:lnTo>
                <a:lnTo>
                  <a:pt x="137338" y="257516"/>
                </a:lnTo>
                <a:lnTo>
                  <a:pt x="172339" y="260223"/>
                </a:lnTo>
                <a:lnTo>
                  <a:pt x="206561" y="257516"/>
                </a:lnTo>
                <a:lnTo>
                  <a:pt x="267529" y="237720"/>
                </a:lnTo>
                <a:lnTo>
                  <a:pt x="313378" y="202737"/>
                </a:lnTo>
                <a:lnTo>
                  <a:pt x="315096" y="200342"/>
                </a:lnTo>
                <a:lnTo>
                  <a:pt x="147462" y="200342"/>
                </a:lnTo>
                <a:lnTo>
                  <a:pt x="139408" y="198052"/>
                </a:lnTo>
                <a:lnTo>
                  <a:pt x="132842" y="193166"/>
                </a:lnTo>
                <a:lnTo>
                  <a:pt x="61086" y="120523"/>
                </a:lnTo>
                <a:lnTo>
                  <a:pt x="57348" y="113958"/>
                </a:lnTo>
                <a:lnTo>
                  <a:pt x="56991" y="107156"/>
                </a:lnTo>
                <a:lnTo>
                  <a:pt x="60015" y="100877"/>
                </a:lnTo>
                <a:lnTo>
                  <a:pt x="66421" y="95885"/>
                </a:lnTo>
                <a:lnTo>
                  <a:pt x="73987" y="93073"/>
                </a:lnTo>
                <a:lnTo>
                  <a:pt x="82375" y="92821"/>
                </a:lnTo>
                <a:lnTo>
                  <a:pt x="210781" y="92821"/>
                </a:lnTo>
                <a:lnTo>
                  <a:pt x="215899" y="88550"/>
                </a:lnTo>
                <a:lnTo>
                  <a:pt x="232382" y="75592"/>
                </a:lnTo>
                <a:lnTo>
                  <a:pt x="249554" y="62991"/>
                </a:lnTo>
                <a:lnTo>
                  <a:pt x="257121" y="59942"/>
                </a:lnTo>
                <a:lnTo>
                  <a:pt x="265509" y="59070"/>
                </a:lnTo>
                <a:lnTo>
                  <a:pt x="315070" y="59070"/>
                </a:lnTo>
                <a:lnTo>
                  <a:pt x="313378" y="56701"/>
                </a:lnTo>
                <a:lnTo>
                  <a:pt x="292607" y="36957"/>
                </a:lnTo>
                <a:lnTo>
                  <a:pt x="267529" y="21377"/>
                </a:lnTo>
                <a:lnTo>
                  <a:pt x="238569" y="9763"/>
                </a:lnTo>
                <a:lnTo>
                  <a:pt x="206561" y="2506"/>
                </a:lnTo>
                <a:lnTo>
                  <a:pt x="172339" y="0"/>
                </a:lnTo>
                <a:close/>
              </a:path>
              <a:path w="342900" h="609600">
                <a:moveTo>
                  <a:pt x="315070" y="59070"/>
                </a:moveTo>
                <a:lnTo>
                  <a:pt x="265509" y="59070"/>
                </a:lnTo>
                <a:lnTo>
                  <a:pt x="273540" y="60509"/>
                </a:lnTo>
                <a:lnTo>
                  <a:pt x="280034" y="64388"/>
                </a:lnTo>
                <a:lnTo>
                  <a:pt x="285107" y="70145"/>
                </a:lnTo>
                <a:lnTo>
                  <a:pt x="286797" y="76533"/>
                </a:lnTo>
                <a:lnTo>
                  <a:pt x="285107" y="82659"/>
                </a:lnTo>
                <a:lnTo>
                  <a:pt x="280034" y="87629"/>
                </a:lnTo>
                <a:lnTo>
                  <a:pt x="264251" y="99206"/>
                </a:lnTo>
                <a:lnTo>
                  <a:pt x="249110" y="111283"/>
                </a:lnTo>
                <a:lnTo>
                  <a:pt x="207404" y="149800"/>
                </a:lnTo>
                <a:lnTo>
                  <a:pt x="170560" y="191770"/>
                </a:lnTo>
                <a:lnTo>
                  <a:pt x="168782" y="193166"/>
                </a:lnTo>
                <a:lnTo>
                  <a:pt x="167004" y="195834"/>
                </a:lnTo>
                <a:lnTo>
                  <a:pt x="155827" y="200060"/>
                </a:lnTo>
                <a:lnTo>
                  <a:pt x="147462" y="200342"/>
                </a:lnTo>
                <a:lnTo>
                  <a:pt x="315096" y="200342"/>
                </a:lnTo>
                <a:lnTo>
                  <a:pt x="329231" y="180641"/>
                </a:lnTo>
                <a:lnTo>
                  <a:pt x="339345" y="156235"/>
                </a:lnTo>
                <a:lnTo>
                  <a:pt x="342900" y="130175"/>
                </a:lnTo>
                <a:lnTo>
                  <a:pt x="339345" y="103429"/>
                </a:lnTo>
                <a:lnTo>
                  <a:pt x="329231" y="78898"/>
                </a:lnTo>
                <a:lnTo>
                  <a:pt x="315070" y="59070"/>
                </a:lnTo>
                <a:close/>
              </a:path>
              <a:path w="342900" h="609600">
                <a:moveTo>
                  <a:pt x="210781" y="92821"/>
                </a:moveTo>
                <a:lnTo>
                  <a:pt x="82375" y="92821"/>
                </a:lnTo>
                <a:lnTo>
                  <a:pt x="90406" y="95117"/>
                </a:lnTo>
                <a:lnTo>
                  <a:pt x="96900" y="99949"/>
                </a:lnTo>
                <a:lnTo>
                  <a:pt x="148971" y="153415"/>
                </a:lnTo>
                <a:lnTo>
                  <a:pt x="157372" y="143369"/>
                </a:lnTo>
                <a:lnTo>
                  <a:pt x="166274" y="133715"/>
                </a:lnTo>
                <a:lnTo>
                  <a:pt x="175510" y="124323"/>
                </a:lnTo>
                <a:lnTo>
                  <a:pt x="184911" y="115062"/>
                </a:lnTo>
                <a:lnTo>
                  <a:pt x="200084" y="101746"/>
                </a:lnTo>
                <a:lnTo>
                  <a:pt x="210781" y="92821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182225" y="1238362"/>
            <a:ext cx="1457325" cy="1428750"/>
          </a:xfrm>
          <a:custGeom>
            <a:avLst/>
            <a:gdLst/>
            <a:ahLst/>
            <a:cxnLst/>
            <a:rect l="l" t="t" r="r" b="b"/>
            <a:pathLst>
              <a:path w="1457325" h="1428750">
                <a:moveTo>
                  <a:pt x="337820" y="189879"/>
                </a:moveTo>
                <a:lnTo>
                  <a:pt x="169799" y="189879"/>
                </a:lnTo>
                <a:lnTo>
                  <a:pt x="116149" y="196549"/>
                </a:lnTo>
                <a:lnTo>
                  <a:pt x="69540" y="215075"/>
                </a:lnTo>
                <a:lnTo>
                  <a:pt x="32776" y="243234"/>
                </a:lnTo>
                <a:lnTo>
                  <a:pt x="8661" y="278799"/>
                </a:lnTo>
                <a:lnTo>
                  <a:pt x="0" y="319546"/>
                </a:lnTo>
                <a:lnTo>
                  <a:pt x="0" y="1298843"/>
                </a:lnTo>
                <a:lnTo>
                  <a:pt x="8661" y="1339651"/>
                </a:lnTo>
                <a:lnTo>
                  <a:pt x="32776" y="1375254"/>
                </a:lnTo>
                <a:lnTo>
                  <a:pt x="69540" y="1403432"/>
                </a:lnTo>
                <a:lnTo>
                  <a:pt x="116149" y="1421966"/>
                </a:lnTo>
                <a:lnTo>
                  <a:pt x="169799" y="1428637"/>
                </a:lnTo>
                <a:lnTo>
                  <a:pt x="1287526" y="1428637"/>
                </a:lnTo>
                <a:lnTo>
                  <a:pt x="1341175" y="1421966"/>
                </a:lnTo>
                <a:lnTo>
                  <a:pt x="1387784" y="1403432"/>
                </a:lnTo>
                <a:lnTo>
                  <a:pt x="1424548" y="1375254"/>
                </a:lnTo>
                <a:lnTo>
                  <a:pt x="1429079" y="1368566"/>
                </a:lnTo>
                <a:lnTo>
                  <a:pt x="169799" y="1368566"/>
                </a:lnTo>
                <a:lnTo>
                  <a:pt x="134814" y="1363047"/>
                </a:lnTo>
                <a:lnTo>
                  <a:pt x="106140" y="1348039"/>
                </a:lnTo>
                <a:lnTo>
                  <a:pt x="86752" y="1325864"/>
                </a:lnTo>
                <a:lnTo>
                  <a:pt x="79628" y="1298843"/>
                </a:lnTo>
                <a:lnTo>
                  <a:pt x="79628" y="319546"/>
                </a:lnTo>
                <a:lnTo>
                  <a:pt x="86752" y="292544"/>
                </a:lnTo>
                <a:lnTo>
                  <a:pt x="106140" y="270412"/>
                </a:lnTo>
                <a:lnTo>
                  <a:pt x="134814" y="255448"/>
                </a:lnTo>
                <a:lnTo>
                  <a:pt x="169799" y="249950"/>
                </a:lnTo>
                <a:lnTo>
                  <a:pt x="337820" y="249950"/>
                </a:lnTo>
                <a:lnTo>
                  <a:pt x="337820" y="189879"/>
                </a:lnTo>
                <a:close/>
              </a:path>
              <a:path w="1457325" h="1428750">
                <a:moveTo>
                  <a:pt x="1287526" y="189879"/>
                </a:moveTo>
                <a:lnTo>
                  <a:pt x="1119504" y="189879"/>
                </a:lnTo>
                <a:lnTo>
                  <a:pt x="1119504" y="249950"/>
                </a:lnTo>
                <a:lnTo>
                  <a:pt x="1287526" y="249950"/>
                </a:lnTo>
                <a:lnTo>
                  <a:pt x="1322510" y="255448"/>
                </a:lnTo>
                <a:lnTo>
                  <a:pt x="1351184" y="270412"/>
                </a:lnTo>
                <a:lnTo>
                  <a:pt x="1370572" y="292544"/>
                </a:lnTo>
                <a:lnTo>
                  <a:pt x="1377696" y="319546"/>
                </a:lnTo>
                <a:lnTo>
                  <a:pt x="1377696" y="1298843"/>
                </a:lnTo>
                <a:lnTo>
                  <a:pt x="1370572" y="1325864"/>
                </a:lnTo>
                <a:lnTo>
                  <a:pt x="1351184" y="1348039"/>
                </a:lnTo>
                <a:lnTo>
                  <a:pt x="1322510" y="1363047"/>
                </a:lnTo>
                <a:lnTo>
                  <a:pt x="1287526" y="1368566"/>
                </a:lnTo>
                <a:lnTo>
                  <a:pt x="1429079" y="1368566"/>
                </a:lnTo>
                <a:lnTo>
                  <a:pt x="1448663" y="1339651"/>
                </a:lnTo>
                <a:lnTo>
                  <a:pt x="1457325" y="1298843"/>
                </a:lnTo>
                <a:lnTo>
                  <a:pt x="1457325" y="319546"/>
                </a:lnTo>
                <a:lnTo>
                  <a:pt x="1448663" y="278799"/>
                </a:lnTo>
                <a:lnTo>
                  <a:pt x="1424548" y="243234"/>
                </a:lnTo>
                <a:lnTo>
                  <a:pt x="1387784" y="215075"/>
                </a:lnTo>
                <a:lnTo>
                  <a:pt x="1341175" y="196549"/>
                </a:lnTo>
                <a:lnTo>
                  <a:pt x="1287526" y="189879"/>
                </a:lnTo>
                <a:close/>
              </a:path>
              <a:path w="1457325" h="1428750">
                <a:moveTo>
                  <a:pt x="739746" y="0"/>
                </a:moveTo>
                <a:lnTo>
                  <a:pt x="691530" y="3585"/>
                </a:lnTo>
                <a:lnTo>
                  <a:pt x="647431" y="19120"/>
                </a:lnTo>
                <a:lnTo>
                  <a:pt x="611778" y="45577"/>
                </a:lnTo>
                <a:lnTo>
                  <a:pt x="588899" y="81929"/>
                </a:lnTo>
                <a:lnTo>
                  <a:pt x="459867" y="81929"/>
                </a:lnTo>
                <a:lnTo>
                  <a:pt x="444827" y="84328"/>
                </a:lnTo>
                <a:lnTo>
                  <a:pt x="432419" y="90834"/>
                </a:lnTo>
                <a:lnTo>
                  <a:pt x="423987" y="100413"/>
                </a:lnTo>
                <a:lnTo>
                  <a:pt x="420877" y="112028"/>
                </a:lnTo>
                <a:lnTo>
                  <a:pt x="420877" y="249950"/>
                </a:lnTo>
                <a:lnTo>
                  <a:pt x="423987" y="261564"/>
                </a:lnTo>
                <a:lnTo>
                  <a:pt x="432419" y="271143"/>
                </a:lnTo>
                <a:lnTo>
                  <a:pt x="444827" y="277650"/>
                </a:lnTo>
                <a:lnTo>
                  <a:pt x="459867" y="280049"/>
                </a:lnTo>
                <a:lnTo>
                  <a:pt x="997457" y="280049"/>
                </a:lnTo>
                <a:lnTo>
                  <a:pt x="1012497" y="277650"/>
                </a:lnTo>
                <a:lnTo>
                  <a:pt x="1024905" y="271143"/>
                </a:lnTo>
                <a:lnTo>
                  <a:pt x="1033337" y="261564"/>
                </a:lnTo>
                <a:lnTo>
                  <a:pt x="1036447" y="249950"/>
                </a:lnTo>
                <a:lnTo>
                  <a:pt x="1036447" y="163844"/>
                </a:lnTo>
                <a:lnTo>
                  <a:pt x="728726" y="163844"/>
                </a:lnTo>
                <a:lnTo>
                  <a:pt x="702510" y="159784"/>
                </a:lnTo>
                <a:lnTo>
                  <a:pt x="681116" y="148699"/>
                </a:lnTo>
                <a:lnTo>
                  <a:pt x="666700" y="132233"/>
                </a:lnTo>
                <a:lnTo>
                  <a:pt x="661416" y="112028"/>
                </a:lnTo>
                <a:lnTo>
                  <a:pt x="666700" y="91803"/>
                </a:lnTo>
                <a:lnTo>
                  <a:pt x="681116" y="75293"/>
                </a:lnTo>
                <a:lnTo>
                  <a:pt x="702510" y="64164"/>
                </a:lnTo>
                <a:lnTo>
                  <a:pt x="728726" y="60085"/>
                </a:lnTo>
                <a:lnTo>
                  <a:pt x="856875" y="60085"/>
                </a:lnTo>
                <a:lnTo>
                  <a:pt x="853773" y="55306"/>
                </a:lnTo>
                <a:lnTo>
                  <a:pt x="843476" y="43513"/>
                </a:lnTo>
                <a:lnTo>
                  <a:pt x="831215" y="32780"/>
                </a:lnTo>
                <a:lnTo>
                  <a:pt x="787751" y="9389"/>
                </a:lnTo>
                <a:lnTo>
                  <a:pt x="739746" y="0"/>
                </a:lnTo>
                <a:close/>
              </a:path>
              <a:path w="1457325" h="1428750">
                <a:moveTo>
                  <a:pt x="856875" y="60085"/>
                </a:moveTo>
                <a:lnTo>
                  <a:pt x="728726" y="60085"/>
                </a:lnTo>
                <a:lnTo>
                  <a:pt x="754868" y="64164"/>
                </a:lnTo>
                <a:lnTo>
                  <a:pt x="776224" y="75293"/>
                </a:lnTo>
                <a:lnTo>
                  <a:pt x="790626" y="91803"/>
                </a:lnTo>
                <a:lnTo>
                  <a:pt x="795908" y="112028"/>
                </a:lnTo>
                <a:lnTo>
                  <a:pt x="790626" y="132233"/>
                </a:lnTo>
                <a:lnTo>
                  <a:pt x="776223" y="148699"/>
                </a:lnTo>
                <a:lnTo>
                  <a:pt x="754868" y="159784"/>
                </a:lnTo>
                <a:lnTo>
                  <a:pt x="728726" y="163844"/>
                </a:lnTo>
                <a:lnTo>
                  <a:pt x="1036447" y="163844"/>
                </a:lnTo>
                <a:lnTo>
                  <a:pt x="1036447" y="112028"/>
                </a:lnTo>
                <a:lnTo>
                  <a:pt x="1033337" y="100413"/>
                </a:lnTo>
                <a:lnTo>
                  <a:pt x="1024905" y="90834"/>
                </a:lnTo>
                <a:lnTo>
                  <a:pt x="1012497" y="84328"/>
                </a:lnTo>
                <a:lnTo>
                  <a:pt x="997457" y="81929"/>
                </a:lnTo>
                <a:lnTo>
                  <a:pt x="868426" y="81929"/>
                </a:lnTo>
                <a:lnTo>
                  <a:pt x="862093" y="68123"/>
                </a:lnTo>
                <a:lnTo>
                  <a:pt x="856875" y="60085"/>
                </a:lnTo>
                <a:close/>
              </a:path>
            </a:pathLst>
          </a:custGeom>
          <a:solidFill>
            <a:srgbClr val="3A455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0487025" y="1724025"/>
            <a:ext cx="847725" cy="733425"/>
          </a:xfrm>
          <a:custGeom>
            <a:avLst/>
            <a:gdLst/>
            <a:ahLst/>
            <a:cxnLst/>
            <a:rect l="l" t="t" r="r" b="b"/>
            <a:pathLst>
              <a:path w="847725" h="733425">
                <a:moveTo>
                  <a:pt x="826643" y="700532"/>
                </a:moveTo>
                <a:lnTo>
                  <a:pt x="21081" y="700532"/>
                </a:lnTo>
                <a:lnTo>
                  <a:pt x="12590" y="701752"/>
                </a:lnTo>
                <a:lnTo>
                  <a:pt x="5921" y="705151"/>
                </a:lnTo>
                <a:lnTo>
                  <a:pt x="1561" y="710336"/>
                </a:lnTo>
                <a:lnTo>
                  <a:pt x="0" y="716914"/>
                </a:lnTo>
                <a:lnTo>
                  <a:pt x="1561" y="722977"/>
                </a:lnTo>
                <a:lnTo>
                  <a:pt x="5921" y="728265"/>
                </a:lnTo>
                <a:lnTo>
                  <a:pt x="12590" y="732006"/>
                </a:lnTo>
                <a:lnTo>
                  <a:pt x="21081" y="733425"/>
                </a:lnTo>
                <a:lnTo>
                  <a:pt x="826643" y="733425"/>
                </a:lnTo>
                <a:lnTo>
                  <a:pt x="835134" y="732006"/>
                </a:lnTo>
                <a:lnTo>
                  <a:pt x="841803" y="728265"/>
                </a:lnTo>
                <a:lnTo>
                  <a:pt x="846163" y="722977"/>
                </a:lnTo>
                <a:lnTo>
                  <a:pt x="847725" y="716914"/>
                </a:lnTo>
                <a:lnTo>
                  <a:pt x="846163" y="710336"/>
                </a:lnTo>
                <a:lnTo>
                  <a:pt x="841803" y="705151"/>
                </a:lnTo>
                <a:lnTo>
                  <a:pt x="835134" y="701752"/>
                </a:lnTo>
                <a:lnTo>
                  <a:pt x="826643" y="700532"/>
                </a:lnTo>
                <a:close/>
              </a:path>
              <a:path w="847725" h="733425">
                <a:moveTo>
                  <a:pt x="826643" y="350900"/>
                </a:moveTo>
                <a:lnTo>
                  <a:pt x="397509" y="350900"/>
                </a:lnTo>
                <a:lnTo>
                  <a:pt x="389018" y="352101"/>
                </a:lnTo>
                <a:lnTo>
                  <a:pt x="382349" y="355361"/>
                </a:lnTo>
                <a:lnTo>
                  <a:pt x="377989" y="360170"/>
                </a:lnTo>
                <a:lnTo>
                  <a:pt x="376427" y="366013"/>
                </a:lnTo>
                <a:lnTo>
                  <a:pt x="377989" y="372665"/>
                </a:lnTo>
                <a:lnTo>
                  <a:pt x="382349" y="377888"/>
                </a:lnTo>
                <a:lnTo>
                  <a:pt x="389018" y="381301"/>
                </a:lnTo>
                <a:lnTo>
                  <a:pt x="397509" y="382524"/>
                </a:lnTo>
                <a:lnTo>
                  <a:pt x="826643" y="382524"/>
                </a:lnTo>
                <a:lnTo>
                  <a:pt x="835134" y="381301"/>
                </a:lnTo>
                <a:lnTo>
                  <a:pt x="841803" y="377888"/>
                </a:lnTo>
                <a:lnTo>
                  <a:pt x="846163" y="372665"/>
                </a:lnTo>
                <a:lnTo>
                  <a:pt x="847725" y="366013"/>
                </a:lnTo>
                <a:lnTo>
                  <a:pt x="846163" y="360170"/>
                </a:lnTo>
                <a:lnTo>
                  <a:pt x="841803" y="355361"/>
                </a:lnTo>
                <a:lnTo>
                  <a:pt x="835134" y="352101"/>
                </a:lnTo>
                <a:lnTo>
                  <a:pt x="826643" y="350900"/>
                </a:lnTo>
                <a:close/>
              </a:path>
              <a:path w="847725" h="733425">
                <a:moveTo>
                  <a:pt x="826643" y="175513"/>
                </a:moveTo>
                <a:lnTo>
                  <a:pt x="313054" y="175513"/>
                </a:lnTo>
                <a:lnTo>
                  <a:pt x="305313" y="176734"/>
                </a:lnTo>
                <a:lnTo>
                  <a:pt x="298561" y="180133"/>
                </a:lnTo>
                <a:lnTo>
                  <a:pt x="293784" y="185318"/>
                </a:lnTo>
                <a:lnTo>
                  <a:pt x="291973" y="191897"/>
                </a:lnTo>
                <a:lnTo>
                  <a:pt x="293784" y="197740"/>
                </a:lnTo>
                <a:lnTo>
                  <a:pt x="298561" y="202549"/>
                </a:lnTo>
                <a:lnTo>
                  <a:pt x="305313" y="205809"/>
                </a:lnTo>
                <a:lnTo>
                  <a:pt x="313054" y="207010"/>
                </a:lnTo>
                <a:lnTo>
                  <a:pt x="826643" y="207010"/>
                </a:lnTo>
                <a:lnTo>
                  <a:pt x="835134" y="205809"/>
                </a:lnTo>
                <a:lnTo>
                  <a:pt x="841803" y="202549"/>
                </a:lnTo>
                <a:lnTo>
                  <a:pt x="846163" y="197740"/>
                </a:lnTo>
                <a:lnTo>
                  <a:pt x="847725" y="191897"/>
                </a:lnTo>
                <a:lnTo>
                  <a:pt x="846163" y="185318"/>
                </a:lnTo>
                <a:lnTo>
                  <a:pt x="841803" y="180133"/>
                </a:lnTo>
                <a:lnTo>
                  <a:pt x="835134" y="176734"/>
                </a:lnTo>
                <a:lnTo>
                  <a:pt x="826643" y="175513"/>
                </a:lnTo>
                <a:close/>
              </a:path>
              <a:path w="847725" h="733425">
                <a:moveTo>
                  <a:pt x="826643" y="525017"/>
                </a:moveTo>
                <a:lnTo>
                  <a:pt x="313054" y="525017"/>
                </a:lnTo>
                <a:lnTo>
                  <a:pt x="305313" y="526436"/>
                </a:lnTo>
                <a:lnTo>
                  <a:pt x="298561" y="530177"/>
                </a:lnTo>
                <a:lnTo>
                  <a:pt x="293784" y="535465"/>
                </a:lnTo>
                <a:lnTo>
                  <a:pt x="291973" y="541527"/>
                </a:lnTo>
                <a:lnTo>
                  <a:pt x="293784" y="548106"/>
                </a:lnTo>
                <a:lnTo>
                  <a:pt x="298561" y="553291"/>
                </a:lnTo>
                <a:lnTo>
                  <a:pt x="305313" y="556690"/>
                </a:lnTo>
                <a:lnTo>
                  <a:pt x="313054" y="557911"/>
                </a:lnTo>
                <a:lnTo>
                  <a:pt x="826643" y="557911"/>
                </a:lnTo>
                <a:lnTo>
                  <a:pt x="835134" y="556690"/>
                </a:lnTo>
                <a:lnTo>
                  <a:pt x="841803" y="553291"/>
                </a:lnTo>
                <a:lnTo>
                  <a:pt x="846163" y="548106"/>
                </a:lnTo>
                <a:lnTo>
                  <a:pt x="847725" y="541527"/>
                </a:lnTo>
                <a:lnTo>
                  <a:pt x="846163" y="535465"/>
                </a:lnTo>
                <a:lnTo>
                  <a:pt x="841803" y="530177"/>
                </a:lnTo>
                <a:lnTo>
                  <a:pt x="835134" y="526436"/>
                </a:lnTo>
                <a:lnTo>
                  <a:pt x="826643" y="525017"/>
                </a:lnTo>
                <a:close/>
              </a:path>
              <a:path w="847725" h="733425">
                <a:moveTo>
                  <a:pt x="826643" y="0"/>
                </a:moveTo>
                <a:lnTo>
                  <a:pt x="397509" y="0"/>
                </a:lnTo>
                <a:lnTo>
                  <a:pt x="389018" y="1222"/>
                </a:lnTo>
                <a:lnTo>
                  <a:pt x="382349" y="4635"/>
                </a:lnTo>
                <a:lnTo>
                  <a:pt x="377989" y="9858"/>
                </a:lnTo>
                <a:lnTo>
                  <a:pt x="376427" y="16510"/>
                </a:lnTo>
                <a:lnTo>
                  <a:pt x="377989" y="22280"/>
                </a:lnTo>
                <a:lnTo>
                  <a:pt x="382349" y="27050"/>
                </a:lnTo>
                <a:lnTo>
                  <a:pt x="389018" y="30297"/>
                </a:lnTo>
                <a:lnTo>
                  <a:pt x="397509" y="31496"/>
                </a:lnTo>
                <a:lnTo>
                  <a:pt x="826643" y="31496"/>
                </a:lnTo>
                <a:lnTo>
                  <a:pt x="835134" y="30297"/>
                </a:lnTo>
                <a:lnTo>
                  <a:pt x="841803" y="27050"/>
                </a:lnTo>
                <a:lnTo>
                  <a:pt x="846163" y="22280"/>
                </a:lnTo>
                <a:lnTo>
                  <a:pt x="847725" y="16510"/>
                </a:lnTo>
                <a:lnTo>
                  <a:pt x="846163" y="9858"/>
                </a:lnTo>
                <a:lnTo>
                  <a:pt x="841803" y="4635"/>
                </a:lnTo>
                <a:lnTo>
                  <a:pt x="835134" y="1222"/>
                </a:lnTo>
                <a:lnTo>
                  <a:pt x="826643" y="0"/>
                </a:lnTo>
                <a:close/>
              </a:path>
            </a:pathLst>
          </a:custGeom>
          <a:solidFill>
            <a:srgbClr val="3A455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972495" y="2769576"/>
            <a:ext cx="2130723" cy="1685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8739" y="259968"/>
            <a:ext cx="3782060" cy="63246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950">
                <a:latin typeface="Calibri"/>
                <a:cs typeface="Calibri"/>
              </a:rPr>
              <a:t>Module</a:t>
            </a:r>
            <a:r>
              <a:rPr dirty="0" sz="3950" spc="120">
                <a:latin typeface="Calibri"/>
                <a:cs typeface="Calibri"/>
              </a:rPr>
              <a:t> </a:t>
            </a:r>
            <a:r>
              <a:rPr dirty="0" sz="3950" spc="5">
                <a:latin typeface="Calibri"/>
                <a:cs typeface="Calibri"/>
              </a:rPr>
              <a:t>Summary</a:t>
            </a:r>
            <a:endParaRPr sz="395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1057275"/>
            <a:ext cx="12174855" cy="27305"/>
          </a:xfrm>
          <a:custGeom>
            <a:avLst/>
            <a:gdLst/>
            <a:ahLst/>
            <a:cxnLst/>
            <a:rect l="l" t="t" r="r" b="b"/>
            <a:pathLst>
              <a:path w="12174855" h="27305">
                <a:moveTo>
                  <a:pt x="0" y="26924"/>
                </a:moveTo>
                <a:lnTo>
                  <a:pt x="12174601" y="0"/>
                </a:lnTo>
              </a:path>
            </a:pathLst>
          </a:custGeom>
          <a:ln w="38100">
            <a:solidFill>
              <a:srgbClr val="3A383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296862" y="1061040"/>
            <a:ext cx="4156075" cy="1177290"/>
          </a:xfrm>
          <a:prstGeom prst="rect">
            <a:avLst/>
          </a:prstGeom>
        </p:spPr>
        <p:txBody>
          <a:bodyPr wrap="square" lIns="0" tIns="730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dirty="0" sz="2150" spc="-15" b="1">
                <a:solidFill>
                  <a:srgbClr val="333E50"/>
                </a:solidFill>
                <a:latin typeface="Calibri"/>
                <a:cs typeface="Calibri"/>
              </a:rPr>
              <a:t>Now, </a:t>
            </a:r>
            <a:r>
              <a:rPr dirty="0" sz="2150" spc="25" b="1">
                <a:solidFill>
                  <a:srgbClr val="333E50"/>
                </a:solidFill>
                <a:latin typeface="Calibri"/>
                <a:cs typeface="Calibri"/>
              </a:rPr>
              <a:t>you should be </a:t>
            </a:r>
            <a:r>
              <a:rPr dirty="0" sz="2150" spc="5" b="1">
                <a:solidFill>
                  <a:srgbClr val="333E50"/>
                </a:solidFill>
                <a:latin typeface="Calibri"/>
                <a:cs typeface="Calibri"/>
              </a:rPr>
              <a:t>able</a:t>
            </a:r>
            <a:r>
              <a:rPr dirty="0" sz="2150" spc="-125" b="1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2150" spc="15" b="1">
                <a:solidFill>
                  <a:srgbClr val="333E50"/>
                </a:solidFill>
                <a:latin typeface="Calibri"/>
                <a:cs typeface="Calibri"/>
              </a:rPr>
              <a:t>to:</a:t>
            </a:r>
            <a:endParaRPr sz="2150">
              <a:latin typeface="Calibri"/>
              <a:cs typeface="Calibri"/>
            </a:endParaRPr>
          </a:p>
          <a:p>
            <a:pPr marL="287020" indent="-228600">
              <a:lnSpc>
                <a:spcPct val="100000"/>
              </a:lnSpc>
              <a:spcBef>
                <a:spcPts val="450"/>
              </a:spcBef>
              <a:buFont typeface="Arial"/>
              <a:buChar char="•"/>
              <a:tabLst>
                <a:tab pos="286385" algn="l"/>
                <a:tab pos="287020" algn="l"/>
              </a:tabLst>
            </a:pPr>
            <a:r>
              <a:rPr dirty="0" sz="2000" spc="10">
                <a:solidFill>
                  <a:srgbClr val="333E50"/>
                </a:solidFill>
                <a:latin typeface="Calibri"/>
                <a:cs typeface="Calibri"/>
              </a:rPr>
              <a:t>Discuss </a:t>
            </a:r>
            <a:r>
              <a:rPr dirty="0" sz="2000" spc="5">
                <a:solidFill>
                  <a:srgbClr val="333E50"/>
                </a:solidFill>
                <a:latin typeface="Calibri"/>
                <a:cs typeface="Calibri"/>
              </a:rPr>
              <a:t>test</a:t>
            </a:r>
            <a:r>
              <a:rPr dirty="0" sz="2000" spc="-14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2000" spc="5">
                <a:solidFill>
                  <a:srgbClr val="333E50"/>
                </a:solidFill>
                <a:latin typeface="Calibri"/>
                <a:cs typeface="Calibri"/>
              </a:rPr>
              <a:t>automation</a:t>
            </a:r>
            <a:endParaRPr sz="2000">
              <a:latin typeface="Calibri"/>
              <a:cs typeface="Calibri"/>
            </a:endParaRPr>
          </a:p>
          <a:p>
            <a:pPr marL="287020" indent="-228600">
              <a:lnSpc>
                <a:spcPct val="100000"/>
              </a:lnSpc>
              <a:spcBef>
                <a:spcPts val="755"/>
              </a:spcBef>
              <a:buFont typeface="Arial"/>
              <a:buChar char="•"/>
              <a:tabLst>
                <a:tab pos="286385" algn="l"/>
                <a:tab pos="287020" algn="l"/>
              </a:tabLst>
            </a:pPr>
            <a:r>
              <a:rPr dirty="0" sz="2000" spc="-5">
                <a:solidFill>
                  <a:srgbClr val="333E50"/>
                </a:solidFill>
                <a:latin typeface="Calibri"/>
                <a:cs typeface="Calibri"/>
              </a:rPr>
              <a:t>Identify </a:t>
            </a:r>
            <a:r>
              <a:rPr dirty="0" sz="2000" spc="5">
                <a:solidFill>
                  <a:srgbClr val="333E50"/>
                </a:solidFill>
                <a:latin typeface="Calibri"/>
                <a:cs typeface="Calibri"/>
              </a:rPr>
              <a:t>the </a:t>
            </a:r>
            <a:r>
              <a:rPr dirty="0" sz="2000" spc="-10">
                <a:solidFill>
                  <a:srgbClr val="333E50"/>
                </a:solidFill>
                <a:latin typeface="Calibri"/>
                <a:cs typeface="Calibri"/>
              </a:rPr>
              <a:t>need </a:t>
            </a:r>
            <a:r>
              <a:rPr dirty="0" sz="2000" spc="-30">
                <a:solidFill>
                  <a:srgbClr val="333E50"/>
                </a:solidFill>
                <a:latin typeface="Calibri"/>
                <a:cs typeface="Calibri"/>
              </a:rPr>
              <a:t>for </a:t>
            </a:r>
            <a:r>
              <a:rPr dirty="0" sz="2000" spc="5">
                <a:solidFill>
                  <a:srgbClr val="333E50"/>
                </a:solidFill>
                <a:latin typeface="Calibri"/>
                <a:cs typeface="Calibri"/>
              </a:rPr>
              <a:t>test</a:t>
            </a:r>
            <a:r>
              <a:rPr dirty="0" sz="2000" spc="1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2000" spc="5">
                <a:solidFill>
                  <a:srgbClr val="333E50"/>
                </a:solidFill>
                <a:latin typeface="Calibri"/>
                <a:cs typeface="Calibri"/>
              </a:rPr>
              <a:t>automation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pc="20"/>
              <a:t>Copy </a:t>
            </a:r>
            <a:r>
              <a:rPr dirty="0" spc="5"/>
              <a:t>right </a:t>
            </a:r>
            <a:r>
              <a:rPr dirty="0" spc="20"/>
              <a:t>© </a:t>
            </a:r>
            <a:r>
              <a:rPr dirty="0" spc="10"/>
              <a:t>2017 </a:t>
            </a:r>
            <a:r>
              <a:rPr dirty="0" spc="20"/>
              <a:t>Accenture </a:t>
            </a:r>
            <a:r>
              <a:rPr dirty="0" spc="5"/>
              <a:t>All </a:t>
            </a:r>
            <a:r>
              <a:rPr dirty="0" spc="20"/>
              <a:t>Rights Reserv</a:t>
            </a:r>
            <a:r>
              <a:rPr dirty="0" spc="-95"/>
              <a:t> </a:t>
            </a:r>
            <a:r>
              <a:rPr dirty="0" spc="10"/>
              <a:t>ed.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85590" y="3119500"/>
            <a:ext cx="3794125" cy="9302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20"/>
              <a:t>Thank</a:t>
            </a:r>
            <a:r>
              <a:rPr dirty="0" spc="-300"/>
              <a:t> </a:t>
            </a:r>
            <a:r>
              <a:rPr dirty="0" spc="-130"/>
              <a:t>You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pc="20"/>
              <a:t>Copy </a:t>
            </a:r>
            <a:r>
              <a:rPr dirty="0" spc="5"/>
              <a:t>right </a:t>
            </a:r>
            <a:r>
              <a:rPr dirty="0" spc="20"/>
              <a:t>© </a:t>
            </a:r>
            <a:r>
              <a:rPr dirty="0" spc="10"/>
              <a:t>2017 </a:t>
            </a:r>
            <a:r>
              <a:rPr dirty="0" spc="20"/>
              <a:t>Accenture </a:t>
            </a:r>
            <a:r>
              <a:rPr dirty="0" spc="5"/>
              <a:t>All </a:t>
            </a:r>
            <a:r>
              <a:rPr dirty="0" spc="20"/>
              <a:t>Rights Reserv</a:t>
            </a:r>
            <a:r>
              <a:rPr dirty="0" spc="-95"/>
              <a:t> </a:t>
            </a:r>
            <a:r>
              <a:rPr dirty="0" spc="10"/>
              <a:t>ed.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120762" y="2780567"/>
            <a:ext cx="1759788" cy="1831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801350" y="1962150"/>
            <a:ext cx="352425" cy="352425"/>
          </a:xfrm>
          <a:custGeom>
            <a:avLst/>
            <a:gdLst/>
            <a:ahLst/>
            <a:cxnLst/>
            <a:rect l="l" t="t" r="r" b="b"/>
            <a:pathLst>
              <a:path w="352425" h="352425">
                <a:moveTo>
                  <a:pt x="179831" y="0"/>
                </a:moveTo>
                <a:lnTo>
                  <a:pt x="131542" y="6327"/>
                </a:lnTo>
                <a:lnTo>
                  <a:pt x="88448" y="24242"/>
                </a:lnTo>
                <a:lnTo>
                  <a:pt x="52149" y="52149"/>
                </a:lnTo>
                <a:lnTo>
                  <a:pt x="24242" y="88448"/>
                </a:lnTo>
                <a:lnTo>
                  <a:pt x="6327" y="131542"/>
                </a:lnTo>
                <a:lnTo>
                  <a:pt x="0" y="179832"/>
                </a:lnTo>
                <a:lnTo>
                  <a:pt x="6327" y="225072"/>
                </a:lnTo>
                <a:lnTo>
                  <a:pt x="24242" y="266121"/>
                </a:lnTo>
                <a:lnTo>
                  <a:pt x="52149" y="301180"/>
                </a:lnTo>
                <a:lnTo>
                  <a:pt x="88448" y="328450"/>
                </a:lnTo>
                <a:lnTo>
                  <a:pt x="131542" y="346131"/>
                </a:lnTo>
                <a:lnTo>
                  <a:pt x="179831" y="352425"/>
                </a:lnTo>
                <a:lnTo>
                  <a:pt x="225072" y="346131"/>
                </a:lnTo>
                <a:lnTo>
                  <a:pt x="266121" y="328450"/>
                </a:lnTo>
                <a:lnTo>
                  <a:pt x="301180" y="301180"/>
                </a:lnTo>
                <a:lnTo>
                  <a:pt x="328450" y="266121"/>
                </a:lnTo>
                <a:lnTo>
                  <a:pt x="346131" y="225072"/>
                </a:lnTo>
                <a:lnTo>
                  <a:pt x="348432" y="208534"/>
                </a:lnTo>
                <a:lnTo>
                  <a:pt x="122300" y="208534"/>
                </a:lnTo>
                <a:lnTo>
                  <a:pt x="273303" y="28828"/>
                </a:lnTo>
                <a:lnTo>
                  <a:pt x="251644" y="18216"/>
                </a:lnTo>
                <a:lnTo>
                  <a:pt x="229282" y="8985"/>
                </a:lnTo>
                <a:lnTo>
                  <a:pt x="205563" y="2468"/>
                </a:lnTo>
                <a:lnTo>
                  <a:pt x="179831" y="0"/>
                </a:lnTo>
                <a:close/>
              </a:path>
              <a:path w="352425" h="352425">
                <a:moveTo>
                  <a:pt x="345185" y="122300"/>
                </a:moveTo>
                <a:lnTo>
                  <a:pt x="280543" y="194183"/>
                </a:lnTo>
                <a:lnTo>
                  <a:pt x="122300" y="208534"/>
                </a:lnTo>
                <a:lnTo>
                  <a:pt x="348432" y="208534"/>
                </a:lnTo>
                <a:lnTo>
                  <a:pt x="352425" y="179832"/>
                </a:lnTo>
                <a:lnTo>
                  <a:pt x="352311" y="163752"/>
                </a:lnTo>
                <a:lnTo>
                  <a:pt x="351520" y="148351"/>
                </a:lnTo>
                <a:lnTo>
                  <a:pt x="349371" y="134308"/>
                </a:lnTo>
                <a:lnTo>
                  <a:pt x="345185" y="12230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0467975" y="1619250"/>
            <a:ext cx="1038225" cy="1047750"/>
          </a:xfrm>
          <a:custGeom>
            <a:avLst/>
            <a:gdLst/>
            <a:ahLst/>
            <a:cxnLst/>
            <a:rect l="l" t="t" r="r" b="b"/>
            <a:pathLst>
              <a:path w="1038225" h="1047750">
                <a:moveTo>
                  <a:pt x="519175" y="0"/>
                </a:moveTo>
                <a:lnTo>
                  <a:pt x="471670" y="2125"/>
                </a:lnTo>
                <a:lnTo>
                  <a:pt x="425409" y="8382"/>
                </a:lnTo>
                <a:lnTo>
                  <a:pt x="380573" y="18591"/>
                </a:lnTo>
                <a:lnTo>
                  <a:pt x="337339" y="32572"/>
                </a:lnTo>
                <a:lnTo>
                  <a:pt x="295885" y="50146"/>
                </a:lnTo>
                <a:lnTo>
                  <a:pt x="256389" y="71134"/>
                </a:lnTo>
                <a:lnTo>
                  <a:pt x="219029" y="95355"/>
                </a:lnTo>
                <a:lnTo>
                  <a:pt x="183984" y="122630"/>
                </a:lnTo>
                <a:lnTo>
                  <a:pt x="151431" y="152780"/>
                </a:lnTo>
                <a:lnTo>
                  <a:pt x="121549" y="185626"/>
                </a:lnTo>
                <a:lnTo>
                  <a:pt x="94515" y="220987"/>
                </a:lnTo>
                <a:lnTo>
                  <a:pt x="70508" y="258684"/>
                </a:lnTo>
                <a:lnTo>
                  <a:pt x="49706" y="298538"/>
                </a:lnTo>
                <a:lnTo>
                  <a:pt x="32286" y="340369"/>
                </a:lnTo>
                <a:lnTo>
                  <a:pt x="18428" y="383998"/>
                </a:lnTo>
                <a:lnTo>
                  <a:pt x="8308" y="429250"/>
                </a:lnTo>
                <a:lnTo>
                  <a:pt x="2106" y="475930"/>
                </a:lnTo>
                <a:lnTo>
                  <a:pt x="0" y="523875"/>
                </a:lnTo>
                <a:lnTo>
                  <a:pt x="2106" y="570724"/>
                </a:lnTo>
                <a:lnTo>
                  <a:pt x="8309" y="616564"/>
                </a:lnTo>
                <a:lnTo>
                  <a:pt x="18428" y="661193"/>
                </a:lnTo>
                <a:lnTo>
                  <a:pt x="32286" y="704409"/>
                </a:lnTo>
                <a:lnTo>
                  <a:pt x="49706" y="746009"/>
                </a:lnTo>
                <a:lnTo>
                  <a:pt x="70508" y="785791"/>
                </a:lnTo>
                <a:lnTo>
                  <a:pt x="94515" y="823553"/>
                </a:lnTo>
                <a:lnTo>
                  <a:pt x="121549" y="859092"/>
                </a:lnTo>
                <a:lnTo>
                  <a:pt x="151431" y="892206"/>
                </a:lnTo>
                <a:lnTo>
                  <a:pt x="183984" y="922694"/>
                </a:lnTo>
                <a:lnTo>
                  <a:pt x="219029" y="950352"/>
                </a:lnTo>
                <a:lnTo>
                  <a:pt x="256389" y="974979"/>
                </a:lnTo>
                <a:lnTo>
                  <a:pt x="295885" y="996371"/>
                </a:lnTo>
                <a:lnTo>
                  <a:pt x="337339" y="1014328"/>
                </a:lnTo>
                <a:lnTo>
                  <a:pt x="380573" y="1028647"/>
                </a:lnTo>
                <a:lnTo>
                  <a:pt x="425409" y="1039124"/>
                </a:lnTo>
                <a:lnTo>
                  <a:pt x="471670" y="1045560"/>
                </a:lnTo>
                <a:lnTo>
                  <a:pt x="519175" y="1047750"/>
                </a:lnTo>
                <a:lnTo>
                  <a:pt x="565604" y="1045560"/>
                </a:lnTo>
                <a:lnTo>
                  <a:pt x="611031" y="1039124"/>
                </a:lnTo>
                <a:lnTo>
                  <a:pt x="655255" y="1028647"/>
                </a:lnTo>
                <a:lnTo>
                  <a:pt x="698077" y="1014328"/>
                </a:lnTo>
                <a:lnTo>
                  <a:pt x="739296" y="996371"/>
                </a:lnTo>
                <a:lnTo>
                  <a:pt x="778712" y="974979"/>
                </a:lnTo>
                <a:lnTo>
                  <a:pt x="816125" y="950352"/>
                </a:lnTo>
                <a:lnTo>
                  <a:pt x="851335" y="922694"/>
                </a:lnTo>
                <a:lnTo>
                  <a:pt x="884142" y="892206"/>
                </a:lnTo>
                <a:lnTo>
                  <a:pt x="894943" y="880363"/>
                </a:lnTo>
                <a:lnTo>
                  <a:pt x="519175" y="880363"/>
                </a:lnTo>
                <a:lnTo>
                  <a:pt x="471325" y="877101"/>
                </a:lnTo>
                <a:lnTo>
                  <a:pt x="425403" y="867601"/>
                </a:lnTo>
                <a:lnTo>
                  <a:pt x="381835" y="852291"/>
                </a:lnTo>
                <a:lnTo>
                  <a:pt x="341046" y="831600"/>
                </a:lnTo>
                <a:lnTo>
                  <a:pt x="303463" y="805959"/>
                </a:lnTo>
                <a:lnTo>
                  <a:pt x="269509" y="775795"/>
                </a:lnTo>
                <a:lnTo>
                  <a:pt x="239612" y="741538"/>
                </a:lnTo>
                <a:lnTo>
                  <a:pt x="214197" y="703617"/>
                </a:lnTo>
                <a:lnTo>
                  <a:pt x="193688" y="662461"/>
                </a:lnTo>
                <a:lnTo>
                  <a:pt x="178513" y="618499"/>
                </a:lnTo>
                <a:lnTo>
                  <a:pt x="169095" y="572161"/>
                </a:lnTo>
                <a:lnTo>
                  <a:pt x="165861" y="523875"/>
                </a:lnTo>
                <a:lnTo>
                  <a:pt x="169095" y="475588"/>
                </a:lnTo>
                <a:lnTo>
                  <a:pt x="178514" y="429245"/>
                </a:lnTo>
                <a:lnTo>
                  <a:pt x="193688" y="385288"/>
                </a:lnTo>
                <a:lnTo>
                  <a:pt x="214197" y="344132"/>
                </a:lnTo>
                <a:lnTo>
                  <a:pt x="239612" y="306211"/>
                </a:lnTo>
                <a:lnTo>
                  <a:pt x="269509" y="271954"/>
                </a:lnTo>
                <a:lnTo>
                  <a:pt x="303463" y="241790"/>
                </a:lnTo>
                <a:lnTo>
                  <a:pt x="341046" y="216149"/>
                </a:lnTo>
                <a:lnTo>
                  <a:pt x="381835" y="195458"/>
                </a:lnTo>
                <a:lnTo>
                  <a:pt x="425403" y="180148"/>
                </a:lnTo>
                <a:lnTo>
                  <a:pt x="471325" y="170648"/>
                </a:lnTo>
                <a:lnTo>
                  <a:pt x="519175" y="167386"/>
                </a:lnTo>
                <a:lnTo>
                  <a:pt x="804264" y="167386"/>
                </a:lnTo>
                <a:lnTo>
                  <a:pt x="843533" y="116459"/>
                </a:lnTo>
                <a:lnTo>
                  <a:pt x="804766" y="87094"/>
                </a:lnTo>
                <a:lnTo>
                  <a:pt x="762845" y="61546"/>
                </a:lnTo>
                <a:lnTo>
                  <a:pt x="718150" y="40071"/>
                </a:lnTo>
                <a:lnTo>
                  <a:pt x="671058" y="22923"/>
                </a:lnTo>
                <a:lnTo>
                  <a:pt x="621946" y="10358"/>
                </a:lnTo>
                <a:lnTo>
                  <a:pt x="571193" y="2632"/>
                </a:lnTo>
                <a:lnTo>
                  <a:pt x="519175" y="0"/>
                </a:lnTo>
                <a:close/>
              </a:path>
              <a:path w="1038225" h="1047750">
                <a:moveTo>
                  <a:pt x="922908" y="196469"/>
                </a:moveTo>
                <a:lnTo>
                  <a:pt x="814704" y="327405"/>
                </a:lnTo>
                <a:lnTo>
                  <a:pt x="838930" y="372409"/>
                </a:lnTo>
                <a:lnTo>
                  <a:pt x="857059" y="420163"/>
                </a:lnTo>
                <a:lnTo>
                  <a:pt x="868426" y="470656"/>
                </a:lnTo>
                <a:lnTo>
                  <a:pt x="872363" y="523875"/>
                </a:lnTo>
                <a:lnTo>
                  <a:pt x="869129" y="572161"/>
                </a:lnTo>
                <a:lnTo>
                  <a:pt x="859712" y="618499"/>
                </a:lnTo>
                <a:lnTo>
                  <a:pt x="844538" y="662461"/>
                </a:lnTo>
                <a:lnTo>
                  <a:pt x="824032" y="703617"/>
                </a:lnTo>
                <a:lnTo>
                  <a:pt x="798621" y="741538"/>
                </a:lnTo>
                <a:lnTo>
                  <a:pt x="768730" y="775795"/>
                </a:lnTo>
                <a:lnTo>
                  <a:pt x="734787" y="805959"/>
                </a:lnTo>
                <a:lnTo>
                  <a:pt x="697215" y="831600"/>
                </a:lnTo>
                <a:lnTo>
                  <a:pt x="656443" y="852291"/>
                </a:lnTo>
                <a:lnTo>
                  <a:pt x="612894" y="867601"/>
                </a:lnTo>
                <a:lnTo>
                  <a:pt x="566997" y="877101"/>
                </a:lnTo>
                <a:lnTo>
                  <a:pt x="519175" y="880363"/>
                </a:lnTo>
                <a:lnTo>
                  <a:pt x="894943" y="880363"/>
                </a:lnTo>
                <a:lnTo>
                  <a:pt x="941745" y="823553"/>
                </a:lnTo>
                <a:lnTo>
                  <a:pt x="966140" y="785791"/>
                </a:lnTo>
                <a:lnTo>
                  <a:pt x="987332" y="746009"/>
                </a:lnTo>
                <a:lnTo>
                  <a:pt x="1005119" y="704409"/>
                </a:lnTo>
                <a:lnTo>
                  <a:pt x="1019303" y="661193"/>
                </a:lnTo>
                <a:lnTo>
                  <a:pt x="1029681" y="616564"/>
                </a:lnTo>
                <a:lnTo>
                  <a:pt x="1036055" y="570724"/>
                </a:lnTo>
                <a:lnTo>
                  <a:pt x="1038225" y="523875"/>
                </a:lnTo>
                <a:lnTo>
                  <a:pt x="1035616" y="471368"/>
                </a:lnTo>
                <a:lnTo>
                  <a:pt x="1027959" y="420133"/>
                </a:lnTo>
                <a:lnTo>
                  <a:pt x="1015511" y="370553"/>
                </a:lnTo>
                <a:lnTo>
                  <a:pt x="998526" y="323012"/>
                </a:lnTo>
                <a:lnTo>
                  <a:pt x="977261" y="277894"/>
                </a:lnTo>
                <a:lnTo>
                  <a:pt x="951970" y="235585"/>
                </a:lnTo>
                <a:lnTo>
                  <a:pt x="922908" y="196469"/>
                </a:lnTo>
                <a:close/>
              </a:path>
              <a:path w="1038225" h="1047750">
                <a:moveTo>
                  <a:pt x="804264" y="167386"/>
                </a:moveTo>
                <a:lnTo>
                  <a:pt x="519175" y="167386"/>
                </a:lnTo>
                <a:lnTo>
                  <a:pt x="569389" y="170818"/>
                </a:lnTo>
                <a:lnTo>
                  <a:pt x="616482" y="180882"/>
                </a:lnTo>
                <a:lnTo>
                  <a:pt x="660807" y="197232"/>
                </a:lnTo>
                <a:lnTo>
                  <a:pt x="702718" y="219518"/>
                </a:lnTo>
                <a:lnTo>
                  <a:pt x="742569" y="247396"/>
                </a:lnTo>
                <a:lnTo>
                  <a:pt x="804264" y="167386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0925175" y="1304925"/>
            <a:ext cx="723900" cy="866775"/>
          </a:xfrm>
          <a:custGeom>
            <a:avLst/>
            <a:gdLst/>
            <a:ahLst/>
            <a:cxnLst/>
            <a:rect l="l" t="t" r="r" b="b"/>
            <a:pathLst>
              <a:path w="723900" h="866775">
                <a:moveTo>
                  <a:pt x="542925" y="0"/>
                </a:moveTo>
                <a:lnTo>
                  <a:pt x="404875" y="169037"/>
                </a:lnTo>
                <a:lnTo>
                  <a:pt x="389508" y="291973"/>
                </a:lnTo>
                <a:lnTo>
                  <a:pt x="15367" y="762253"/>
                </a:lnTo>
                <a:lnTo>
                  <a:pt x="0" y="866775"/>
                </a:lnTo>
                <a:lnTo>
                  <a:pt x="101219" y="829945"/>
                </a:lnTo>
                <a:lnTo>
                  <a:pt x="478535" y="356488"/>
                </a:lnTo>
                <a:lnTo>
                  <a:pt x="591947" y="319659"/>
                </a:lnTo>
                <a:lnTo>
                  <a:pt x="711683" y="169037"/>
                </a:lnTo>
                <a:lnTo>
                  <a:pt x="555244" y="169037"/>
                </a:lnTo>
                <a:lnTo>
                  <a:pt x="542925" y="0"/>
                </a:lnTo>
                <a:close/>
              </a:path>
              <a:path w="723900" h="866775">
                <a:moveTo>
                  <a:pt x="723900" y="153670"/>
                </a:moveTo>
                <a:lnTo>
                  <a:pt x="555244" y="169037"/>
                </a:lnTo>
                <a:lnTo>
                  <a:pt x="711683" y="169037"/>
                </a:lnTo>
                <a:lnTo>
                  <a:pt x="723900" y="153670"/>
                </a:lnTo>
                <a:close/>
              </a:path>
            </a:pathLst>
          </a:custGeom>
          <a:solidFill>
            <a:srgbClr val="4E51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6467475"/>
            <a:ext cx="12192000" cy="390525"/>
          </a:xfrm>
          <a:custGeom>
            <a:avLst/>
            <a:gdLst/>
            <a:ahLst/>
            <a:cxnLst/>
            <a:rect l="l" t="t" r="r" b="b"/>
            <a:pathLst>
              <a:path w="12192000" h="390525">
                <a:moveTo>
                  <a:pt x="12042775" y="0"/>
                </a:moveTo>
                <a:lnTo>
                  <a:pt x="149275" y="0"/>
                </a:lnTo>
                <a:lnTo>
                  <a:pt x="0" y="149275"/>
                </a:lnTo>
                <a:lnTo>
                  <a:pt x="0" y="390525"/>
                </a:lnTo>
                <a:lnTo>
                  <a:pt x="12192000" y="390525"/>
                </a:lnTo>
                <a:lnTo>
                  <a:pt x="12192000" y="149275"/>
                </a:lnTo>
                <a:lnTo>
                  <a:pt x="12042775" y="0"/>
                </a:lnTo>
                <a:close/>
              </a:path>
            </a:pathLst>
          </a:custGeom>
          <a:solidFill>
            <a:srgbClr val="AEABA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8739" y="259968"/>
            <a:ext cx="3989704" cy="63246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950">
                <a:latin typeface="Calibri"/>
                <a:cs typeface="Calibri"/>
              </a:rPr>
              <a:t>Module</a:t>
            </a:r>
            <a:r>
              <a:rPr dirty="0" sz="3950" spc="155">
                <a:latin typeface="Calibri"/>
                <a:cs typeface="Calibri"/>
              </a:rPr>
              <a:t> </a:t>
            </a:r>
            <a:r>
              <a:rPr dirty="0" sz="3950" spc="5">
                <a:latin typeface="Calibri"/>
                <a:cs typeface="Calibri"/>
              </a:rPr>
              <a:t>Objectives</a:t>
            </a:r>
            <a:endParaRPr sz="395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1057275"/>
            <a:ext cx="12174855" cy="27305"/>
          </a:xfrm>
          <a:custGeom>
            <a:avLst/>
            <a:gdLst/>
            <a:ahLst/>
            <a:cxnLst/>
            <a:rect l="l" t="t" r="r" b="b"/>
            <a:pathLst>
              <a:path w="12174855" h="27305">
                <a:moveTo>
                  <a:pt x="0" y="26924"/>
                </a:moveTo>
                <a:lnTo>
                  <a:pt x="12174601" y="0"/>
                </a:lnTo>
              </a:path>
            </a:pathLst>
          </a:custGeom>
          <a:ln w="38100">
            <a:solidFill>
              <a:srgbClr val="3A383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96862" y="1064177"/>
            <a:ext cx="5315585" cy="1170940"/>
          </a:xfrm>
          <a:prstGeom prst="rect">
            <a:avLst/>
          </a:prstGeom>
        </p:spPr>
        <p:txBody>
          <a:bodyPr wrap="square" lIns="0" tIns="698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dirty="0" sz="2150" spc="-10" b="1">
                <a:solidFill>
                  <a:srgbClr val="333E50"/>
                </a:solidFill>
                <a:latin typeface="Calibri"/>
                <a:cs typeface="Calibri"/>
              </a:rPr>
              <a:t>At </a:t>
            </a:r>
            <a:r>
              <a:rPr dirty="0" sz="2150" spc="15" b="1">
                <a:solidFill>
                  <a:srgbClr val="333E50"/>
                </a:solidFill>
                <a:latin typeface="Calibri"/>
                <a:cs typeface="Calibri"/>
              </a:rPr>
              <a:t>the </a:t>
            </a:r>
            <a:r>
              <a:rPr dirty="0" sz="2150" spc="30" b="1">
                <a:solidFill>
                  <a:srgbClr val="333E50"/>
                </a:solidFill>
                <a:latin typeface="Calibri"/>
                <a:cs typeface="Calibri"/>
              </a:rPr>
              <a:t>end </a:t>
            </a:r>
            <a:r>
              <a:rPr dirty="0" sz="2150" spc="20" b="1">
                <a:solidFill>
                  <a:srgbClr val="333E50"/>
                </a:solidFill>
                <a:latin typeface="Calibri"/>
                <a:cs typeface="Calibri"/>
              </a:rPr>
              <a:t>of </a:t>
            </a:r>
            <a:r>
              <a:rPr dirty="0" sz="2150" spc="10" b="1">
                <a:solidFill>
                  <a:srgbClr val="333E50"/>
                </a:solidFill>
                <a:latin typeface="Calibri"/>
                <a:cs typeface="Calibri"/>
              </a:rPr>
              <a:t>this </a:t>
            </a:r>
            <a:r>
              <a:rPr dirty="0" sz="2150" spc="25" b="1">
                <a:solidFill>
                  <a:srgbClr val="333E50"/>
                </a:solidFill>
                <a:latin typeface="Calibri"/>
                <a:cs typeface="Calibri"/>
              </a:rPr>
              <a:t>module, you </a:t>
            </a:r>
            <a:r>
              <a:rPr dirty="0" sz="2150" spc="10" b="1">
                <a:solidFill>
                  <a:srgbClr val="333E50"/>
                </a:solidFill>
                <a:latin typeface="Calibri"/>
                <a:cs typeface="Calibri"/>
              </a:rPr>
              <a:t>will </a:t>
            </a:r>
            <a:r>
              <a:rPr dirty="0" sz="2150" spc="25" b="1">
                <a:solidFill>
                  <a:srgbClr val="333E50"/>
                </a:solidFill>
                <a:latin typeface="Calibri"/>
                <a:cs typeface="Calibri"/>
              </a:rPr>
              <a:t>be </a:t>
            </a:r>
            <a:r>
              <a:rPr dirty="0" sz="2150" spc="5" b="1">
                <a:solidFill>
                  <a:srgbClr val="333E50"/>
                </a:solidFill>
                <a:latin typeface="Calibri"/>
                <a:cs typeface="Calibri"/>
              </a:rPr>
              <a:t>able</a:t>
            </a:r>
            <a:r>
              <a:rPr dirty="0" sz="2150" spc="-135" b="1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2150" spc="15" b="1">
                <a:solidFill>
                  <a:srgbClr val="333E50"/>
                </a:solidFill>
                <a:latin typeface="Calibri"/>
                <a:cs typeface="Calibri"/>
              </a:rPr>
              <a:t>to:</a:t>
            </a:r>
            <a:endParaRPr sz="2150">
              <a:latin typeface="Calibri"/>
              <a:cs typeface="Calibri"/>
            </a:endParaRPr>
          </a:p>
          <a:p>
            <a:pPr marL="286385" indent="-229235">
              <a:lnSpc>
                <a:spcPct val="100000"/>
              </a:lnSpc>
              <a:spcBef>
                <a:spcPts val="425"/>
              </a:spcBef>
              <a:buFont typeface="Arial"/>
              <a:buChar char="•"/>
              <a:tabLst>
                <a:tab pos="285750" algn="l"/>
                <a:tab pos="286385" algn="l"/>
              </a:tabLst>
            </a:pPr>
            <a:r>
              <a:rPr dirty="0" sz="2000" spc="10">
                <a:solidFill>
                  <a:srgbClr val="333E50"/>
                </a:solidFill>
                <a:latin typeface="Calibri"/>
                <a:cs typeface="Calibri"/>
              </a:rPr>
              <a:t>Discuss </a:t>
            </a:r>
            <a:r>
              <a:rPr dirty="0" sz="2000" spc="5">
                <a:solidFill>
                  <a:srgbClr val="333E50"/>
                </a:solidFill>
                <a:latin typeface="Calibri"/>
                <a:cs typeface="Calibri"/>
              </a:rPr>
              <a:t>test</a:t>
            </a:r>
            <a:r>
              <a:rPr dirty="0" sz="2000" spc="-15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2000" spc="5">
                <a:solidFill>
                  <a:srgbClr val="333E50"/>
                </a:solidFill>
                <a:latin typeface="Calibri"/>
                <a:cs typeface="Calibri"/>
              </a:rPr>
              <a:t>automation</a:t>
            </a:r>
            <a:endParaRPr sz="2000">
              <a:latin typeface="Calibri"/>
              <a:cs typeface="Calibri"/>
            </a:endParaRPr>
          </a:p>
          <a:p>
            <a:pPr marL="286385" indent="-229235">
              <a:lnSpc>
                <a:spcPct val="100000"/>
              </a:lnSpc>
              <a:spcBef>
                <a:spcPts val="755"/>
              </a:spcBef>
              <a:buFont typeface="Arial"/>
              <a:buChar char="•"/>
              <a:tabLst>
                <a:tab pos="285750" algn="l"/>
                <a:tab pos="286385" algn="l"/>
              </a:tabLst>
            </a:pPr>
            <a:r>
              <a:rPr dirty="0" sz="2000" spc="-5">
                <a:solidFill>
                  <a:srgbClr val="333E50"/>
                </a:solidFill>
                <a:latin typeface="Calibri"/>
                <a:cs typeface="Calibri"/>
              </a:rPr>
              <a:t>Identify </a:t>
            </a:r>
            <a:r>
              <a:rPr dirty="0" sz="2000" spc="5">
                <a:solidFill>
                  <a:srgbClr val="333E50"/>
                </a:solidFill>
                <a:latin typeface="Calibri"/>
                <a:cs typeface="Calibri"/>
              </a:rPr>
              <a:t>the </a:t>
            </a:r>
            <a:r>
              <a:rPr dirty="0" sz="2000" spc="-10">
                <a:solidFill>
                  <a:srgbClr val="333E50"/>
                </a:solidFill>
                <a:latin typeface="Calibri"/>
                <a:cs typeface="Calibri"/>
              </a:rPr>
              <a:t>need </a:t>
            </a:r>
            <a:r>
              <a:rPr dirty="0" sz="2000" spc="-30">
                <a:solidFill>
                  <a:srgbClr val="333E50"/>
                </a:solidFill>
                <a:latin typeface="Calibri"/>
                <a:cs typeface="Calibri"/>
              </a:rPr>
              <a:t>for </a:t>
            </a:r>
            <a:r>
              <a:rPr dirty="0" sz="2000" spc="5">
                <a:solidFill>
                  <a:srgbClr val="333E50"/>
                </a:solidFill>
                <a:latin typeface="Calibri"/>
                <a:cs typeface="Calibri"/>
              </a:rPr>
              <a:t>test</a:t>
            </a:r>
            <a:r>
              <a:rPr dirty="0" sz="2000" spc="-2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2000" spc="5">
                <a:solidFill>
                  <a:srgbClr val="333E50"/>
                </a:solidFill>
                <a:latin typeface="Calibri"/>
                <a:cs typeface="Calibri"/>
              </a:rPr>
              <a:t>automation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pc="20"/>
              <a:t>Copy </a:t>
            </a:r>
            <a:r>
              <a:rPr dirty="0" spc="5"/>
              <a:t>right </a:t>
            </a:r>
            <a:r>
              <a:rPr dirty="0" spc="20"/>
              <a:t>© </a:t>
            </a:r>
            <a:r>
              <a:rPr dirty="0" spc="10"/>
              <a:t>2017 </a:t>
            </a:r>
            <a:r>
              <a:rPr dirty="0" spc="20"/>
              <a:t>Accenture </a:t>
            </a:r>
            <a:r>
              <a:rPr dirty="0" spc="5"/>
              <a:t>All </a:t>
            </a:r>
            <a:r>
              <a:rPr dirty="0" spc="20"/>
              <a:t>Rights Reserv</a:t>
            </a:r>
            <a:r>
              <a:rPr dirty="0" spc="-95"/>
              <a:t> </a:t>
            </a:r>
            <a:r>
              <a:rPr dirty="0" spc="10"/>
              <a:t>ed.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057275"/>
            <a:ext cx="12174855" cy="27305"/>
          </a:xfrm>
          <a:custGeom>
            <a:avLst/>
            <a:gdLst/>
            <a:ahLst/>
            <a:cxnLst/>
            <a:rect l="l" t="t" r="r" b="b"/>
            <a:pathLst>
              <a:path w="12174855" h="27305">
                <a:moveTo>
                  <a:pt x="0" y="26924"/>
                </a:moveTo>
                <a:lnTo>
                  <a:pt x="12174601" y="0"/>
                </a:lnTo>
              </a:path>
            </a:pathLst>
          </a:custGeom>
          <a:ln w="38100">
            <a:solidFill>
              <a:srgbClr val="3A383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967101" y="1709801"/>
            <a:ext cx="5781675" cy="485775"/>
          </a:xfrm>
          <a:custGeom>
            <a:avLst/>
            <a:gdLst/>
            <a:ahLst/>
            <a:cxnLst/>
            <a:rect l="l" t="t" r="r" b="b"/>
            <a:pathLst>
              <a:path w="5781675" h="485775">
                <a:moveTo>
                  <a:pt x="5700649" y="0"/>
                </a:moveTo>
                <a:lnTo>
                  <a:pt x="80899" y="0"/>
                </a:lnTo>
                <a:lnTo>
                  <a:pt x="49399" y="6353"/>
                </a:lnTo>
                <a:lnTo>
                  <a:pt x="23685" y="23685"/>
                </a:lnTo>
                <a:lnTo>
                  <a:pt x="6353" y="49399"/>
                </a:lnTo>
                <a:lnTo>
                  <a:pt x="0" y="80899"/>
                </a:lnTo>
                <a:lnTo>
                  <a:pt x="0" y="404749"/>
                </a:lnTo>
                <a:lnTo>
                  <a:pt x="6353" y="436268"/>
                </a:lnTo>
                <a:lnTo>
                  <a:pt x="23685" y="462025"/>
                </a:lnTo>
                <a:lnTo>
                  <a:pt x="49399" y="479401"/>
                </a:lnTo>
                <a:lnTo>
                  <a:pt x="80899" y="485775"/>
                </a:lnTo>
                <a:lnTo>
                  <a:pt x="5700649" y="485775"/>
                </a:lnTo>
                <a:lnTo>
                  <a:pt x="5732168" y="479401"/>
                </a:lnTo>
                <a:lnTo>
                  <a:pt x="5757926" y="462025"/>
                </a:lnTo>
                <a:lnTo>
                  <a:pt x="5775301" y="436268"/>
                </a:lnTo>
                <a:lnTo>
                  <a:pt x="5781675" y="404749"/>
                </a:lnTo>
                <a:lnTo>
                  <a:pt x="5781675" y="80899"/>
                </a:lnTo>
                <a:lnTo>
                  <a:pt x="5775301" y="49399"/>
                </a:lnTo>
                <a:lnTo>
                  <a:pt x="5757926" y="23685"/>
                </a:lnTo>
                <a:lnTo>
                  <a:pt x="5732168" y="6353"/>
                </a:lnTo>
                <a:lnTo>
                  <a:pt x="5700649" y="0"/>
                </a:lnTo>
                <a:close/>
              </a:path>
            </a:pathLst>
          </a:custGeom>
          <a:solidFill>
            <a:srgbClr val="9DC3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967101" y="1709801"/>
            <a:ext cx="5781675" cy="485775"/>
          </a:xfrm>
          <a:custGeom>
            <a:avLst/>
            <a:gdLst/>
            <a:ahLst/>
            <a:cxnLst/>
            <a:rect l="l" t="t" r="r" b="b"/>
            <a:pathLst>
              <a:path w="5781675" h="485775">
                <a:moveTo>
                  <a:pt x="0" y="80899"/>
                </a:moveTo>
                <a:lnTo>
                  <a:pt x="6353" y="49399"/>
                </a:lnTo>
                <a:lnTo>
                  <a:pt x="23685" y="23685"/>
                </a:lnTo>
                <a:lnTo>
                  <a:pt x="49399" y="6353"/>
                </a:lnTo>
                <a:lnTo>
                  <a:pt x="80899" y="0"/>
                </a:lnTo>
                <a:lnTo>
                  <a:pt x="5700649" y="0"/>
                </a:lnTo>
                <a:lnTo>
                  <a:pt x="5732168" y="6353"/>
                </a:lnTo>
                <a:lnTo>
                  <a:pt x="5757926" y="23685"/>
                </a:lnTo>
                <a:lnTo>
                  <a:pt x="5775301" y="49399"/>
                </a:lnTo>
                <a:lnTo>
                  <a:pt x="5781675" y="80899"/>
                </a:lnTo>
                <a:lnTo>
                  <a:pt x="5781675" y="404749"/>
                </a:lnTo>
                <a:lnTo>
                  <a:pt x="5775301" y="436268"/>
                </a:lnTo>
                <a:lnTo>
                  <a:pt x="5757926" y="462025"/>
                </a:lnTo>
                <a:lnTo>
                  <a:pt x="5732168" y="479401"/>
                </a:lnTo>
                <a:lnTo>
                  <a:pt x="5700649" y="485775"/>
                </a:lnTo>
                <a:lnTo>
                  <a:pt x="80899" y="485775"/>
                </a:lnTo>
                <a:lnTo>
                  <a:pt x="49399" y="479401"/>
                </a:lnTo>
                <a:lnTo>
                  <a:pt x="23685" y="462025"/>
                </a:lnTo>
                <a:lnTo>
                  <a:pt x="6353" y="436268"/>
                </a:lnTo>
                <a:lnTo>
                  <a:pt x="0" y="404749"/>
                </a:lnTo>
                <a:lnTo>
                  <a:pt x="0" y="80899"/>
                </a:lnTo>
                <a:close/>
              </a:path>
            </a:pathLst>
          </a:custGeom>
          <a:ln w="9534">
            <a:solidFill>
              <a:srgbClr val="9DC3E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967101" y="2357501"/>
            <a:ext cx="5781675" cy="485775"/>
          </a:xfrm>
          <a:custGeom>
            <a:avLst/>
            <a:gdLst/>
            <a:ahLst/>
            <a:cxnLst/>
            <a:rect l="l" t="t" r="r" b="b"/>
            <a:pathLst>
              <a:path w="5781675" h="485775">
                <a:moveTo>
                  <a:pt x="5700649" y="0"/>
                </a:moveTo>
                <a:lnTo>
                  <a:pt x="80899" y="0"/>
                </a:lnTo>
                <a:lnTo>
                  <a:pt x="49399" y="6353"/>
                </a:lnTo>
                <a:lnTo>
                  <a:pt x="23685" y="23685"/>
                </a:lnTo>
                <a:lnTo>
                  <a:pt x="6353" y="49399"/>
                </a:lnTo>
                <a:lnTo>
                  <a:pt x="0" y="80899"/>
                </a:lnTo>
                <a:lnTo>
                  <a:pt x="0" y="404749"/>
                </a:lnTo>
                <a:lnTo>
                  <a:pt x="6353" y="436268"/>
                </a:lnTo>
                <a:lnTo>
                  <a:pt x="23685" y="462025"/>
                </a:lnTo>
                <a:lnTo>
                  <a:pt x="49399" y="479401"/>
                </a:lnTo>
                <a:lnTo>
                  <a:pt x="80899" y="485775"/>
                </a:lnTo>
                <a:lnTo>
                  <a:pt x="5700649" y="485775"/>
                </a:lnTo>
                <a:lnTo>
                  <a:pt x="5732168" y="479401"/>
                </a:lnTo>
                <a:lnTo>
                  <a:pt x="5757926" y="462025"/>
                </a:lnTo>
                <a:lnTo>
                  <a:pt x="5775301" y="436268"/>
                </a:lnTo>
                <a:lnTo>
                  <a:pt x="5781675" y="404749"/>
                </a:lnTo>
                <a:lnTo>
                  <a:pt x="5781675" y="80899"/>
                </a:lnTo>
                <a:lnTo>
                  <a:pt x="5775301" y="49399"/>
                </a:lnTo>
                <a:lnTo>
                  <a:pt x="5757926" y="23685"/>
                </a:lnTo>
                <a:lnTo>
                  <a:pt x="5732168" y="6353"/>
                </a:lnTo>
                <a:lnTo>
                  <a:pt x="5700649" y="0"/>
                </a:lnTo>
                <a:close/>
              </a:path>
            </a:pathLst>
          </a:custGeom>
          <a:solidFill>
            <a:srgbClr val="9DC3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967101" y="2357501"/>
            <a:ext cx="5781675" cy="485775"/>
          </a:xfrm>
          <a:custGeom>
            <a:avLst/>
            <a:gdLst/>
            <a:ahLst/>
            <a:cxnLst/>
            <a:rect l="l" t="t" r="r" b="b"/>
            <a:pathLst>
              <a:path w="5781675" h="485775">
                <a:moveTo>
                  <a:pt x="0" y="80899"/>
                </a:moveTo>
                <a:lnTo>
                  <a:pt x="6353" y="49399"/>
                </a:lnTo>
                <a:lnTo>
                  <a:pt x="23685" y="23685"/>
                </a:lnTo>
                <a:lnTo>
                  <a:pt x="49399" y="6353"/>
                </a:lnTo>
                <a:lnTo>
                  <a:pt x="80899" y="0"/>
                </a:lnTo>
                <a:lnTo>
                  <a:pt x="5700649" y="0"/>
                </a:lnTo>
                <a:lnTo>
                  <a:pt x="5732168" y="6353"/>
                </a:lnTo>
                <a:lnTo>
                  <a:pt x="5757926" y="23685"/>
                </a:lnTo>
                <a:lnTo>
                  <a:pt x="5775301" y="49399"/>
                </a:lnTo>
                <a:lnTo>
                  <a:pt x="5781675" y="80899"/>
                </a:lnTo>
                <a:lnTo>
                  <a:pt x="5781675" y="404749"/>
                </a:lnTo>
                <a:lnTo>
                  <a:pt x="5775301" y="436268"/>
                </a:lnTo>
                <a:lnTo>
                  <a:pt x="5757926" y="462025"/>
                </a:lnTo>
                <a:lnTo>
                  <a:pt x="5732168" y="479401"/>
                </a:lnTo>
                <a:lnTo>
                  <a:pt x="5700649" y="485775"/>
                </a:lnTo>
                <a:lnTo>
                  <a:pt x="80899" y="485775"/>
                </a:lnTo>
                <a:lnTo>
                  <a:pt x="49399" y="479401"/>
                </a:lnTo>
                <a:lnTo>
                  <a:pt x="23685" y="462025"/>
                </a:lnTo>
                <a:lnTo>
                  <a:pt x="6353" y="436268"/>
                </a:lnTo>
                <a:lnTo>
                  <a:pt x="0" y="404749"/>
                </a:lnTo>
                <a:lnTo>
                  <a:pt x="0" y="80899"/>
                </a:lnTo>
                <a:close/>
              </a:path>
            </a:pathLst>
          </a:custGeom>
          <a:ln w="9534">
            <a:solidFill>
              <a:srgbClr val="9DC3E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160141" y="1769173"/>
            <a:ext cx="3053080" cy="979169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000" spc="-5" b="1">
                <a:solidFill>
                  <a:srgbClr val="333E50"/>
                </a:solidFill>
                <a:latin typeface="Calibri"/>
                <a:cs typeface="Calibri"/>
              </a:rPr>
              <a:t>Introducing </a:t>
            </a:r>
            <a:r>
              <a:rPr dirty="0" sz="2000" spc="5" b="1">
                <a:solidFill>
                  <a:srgbClr val="333E50"/>
                </a:solidFill>
                <a:latin typeface="Calibri"/>
                <a:cs typeface="Calibri"/>
              </a:rPr>
              <a:t>Automation</a:t>
            </a:r>
            <a:r>
              <a:rPr dirty="0" sz="2000" spc="-200" b="1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2000" spc="-25" b="1">
                <a:solidFill>
                  <a:srgbClr val="333E50"/>
                </a:solidFill>
                <a:latin typeface="Calibri"/>
                <a:cs typeface="Calibri"/>
              </a:rPr>
              <a:t>Test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000" spc="30" b="1">
                <a:solidFill>
                  <a:srgbClr val="333E50"/>
                </a:solidFill>
                <a:latin typeface="Calibri"/>
                <a:cs typeface="Calibri"/>
              </a:rPr>
              <a:t>Need</a:t>
            </a:r>
            <a:r>
              <a:rPr dirty="0" sz="2000" spc="-125" b="1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2000" spc="30" b="1">
                <a:solidFill>
                  <a:srgbClr val="333E50"/>
                </a:solidFill>
                <a:latin typeface="Calibri"/>
                <a:cs typeface="Calibri"/>
              </a:rPr>
              <a:t>for</a:t>
            </a:r>
            <a:r>
              <a:rPr dirty="0" sz="2000" spc="-130" b="1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2000" spc="-25" b="1">
                <a:solidFill>
                  <a:srgbClr val="333E50"/>
                </a:solidFill>
                <a:latin typeface="Calibri"/>
                <a:cs typeface="Calibri"/>
              </a:rPr>
              <a:t>Test</a:t>
            </a:r>
            <a:r>
              <a:rPr dirty="0" sz="2000" spc="-110" b="1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2000" spc="5" b="1">
                <a:solidFill>
                  <a:srgbClr val="333E50"/>
                </a:solidFill>
                <a:latin typeface="Calibri"/>
                <a:cs typeface="Calibri"/>
              </a:rPr>
              <a:t>Automation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pc="20"/>
              <a:t>Copy </a:t>
            </a:r>
            <a:r>
              <a:rPr dirty="0" spc="5"/>
              <a:t>right </a:t>
            </a:r>
            <a:r>
              <a:rPr dirty="0" spc="20"/>
              <a:t>© </a:t>
            </a:r>
            <a:r>
              <a:rPr dirty="0" spc="10"/>
              <a:t>2017 </a:t>
            </a:r>
            <a:r>
              <a:rPr dirty="0" spc="20"/>
              <a:t>Accenture </a:t>
            </a:r>
            <a:r>
              <a:rPr dirty="0" spc="5"/>
              <a:t>All </a:t>
            </a:r>
            <a:r>
              <a:rPr dirty="0" spc="20"/>
              <a:t>Rights Reserv</a:t>
            </a:r>
            <a:r>
              <a:rPr dirty="0" spc="-95"/>
              <a:t> </a:t>
            </a:r>
            <a:r>
              <a:rPr dirty="0" spc="10"/>
              <a:t>ed.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13664" y="264160"/>
            <a:ext cx="1746885" cy="57531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-50">
                <a:latin typeface="Calibri"/>
                <a:cs typeface="Calibri"/>
              </a:rPr>
              <a:t>Topic</a:t>
            </a:r>
            <a:r>
              <a:rPr dirty="0" sz="3600" spc="-150">
                <a:latin typeface="Calibri"/>
                <a:cs typeface="Calibri"/>
              </a:rPr>
              <a:t> </a:t>
            </a:r>
            <a:r>
              <a:rPr dirty="0" sz="3600" spc="-25">
                <a:latin typeface="Calibri"/>
                <a:cs typeface="Calibri"/>
              </a:rPr>
              <a:t>List</a:t>
            </a:r>
            <a:endParaRPr sz="3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057275"/>
            <a:ext cx="12174855" cy="27305"/>
          </a:xfrm>
          <a:custGeom>
            <a:avLst/>
            <a:gdLst/>
            <a:ahLst/>
            <a:cxnLst/>
            <a:rect l="l" t="t" r="r" b="b"/>
            <a:pathLst>
              <a:path w="12174855" h="27305">
                <a:moveTo>
                  <a:pt x="0" y="26924"/>
                </a:moveTo>
                <a:lnTo>
                  <a:pt x="12174601" y="0"/>
                </a:lnTo>
              </a:path>
            </a:pathLst>
          </a:custGeom>
          <a:ln w="38100">
            <a:solidFill>
              <a:srgbClr val="3A383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967101" y="1709801"/>
            <a:ext cx="5781675" cy="485775"/>
          </a:xfrm>
          <a:custGeom>
            <a:avLst/>
            <a:gdLst/>
            <a:ahLst/>
            <a:cxnLst/>
            <a:rect l="l" t="t" r="r" b="b"/>
            <a:pathLst>
              <a:path w="5781675" h="485775">
                <a:moveTo>
                  <a:pt x="5700649" y="0"/>
                </a:moveTo>
                <a:lnTo>
                  <a:pt x="80899" y="0"/>
                </a:lnTo>
                <a:lnTo>
                  <a:pt x="49399" y="6353"/>
                </a:lnTo>
                <a:lnTo>
                  <a:pt x="23685" y="23685"/>
                </a:lnTo>
                <a:lnTo>
                  <a:pt x="6353" y="49399"/>
                </a:lnTo>
                <a:lnTo>
                  <a:pt x="0" y="80899"/>
                </a:lnTo>
                <a:lnTo>
                  <a:pt x="0" y="404749"/>
                </a:lnTo>
                <a:lnTo>
                  <a:pt x="6353" y="436268"/>
                </a:lnTo>
                <a:lnTo>
                  <a:pt x="23685" y="462025"/>
                </a:lnTo>
                <a:lnTo>
                  <a:pt x="49399" y="479401"/>
                </a:lnTo>
                <a:lnTo>
                  <a:pt x="80899" y="485775"/>
                </a:lnTo>
                <a:lnTo>
                  <a:pt x="5700649" y="485775"/>
                </a:lnTo>
                <a:lnTo>
                  <a:pt x="5732168" y="479401"/>
                </a:lnTo>
                <a:lnTo>
                  <a:pt x="5757926" y="462025"/>
                </a:lnTo>
                <a:lnTo>
                  <a:pt x="5775301" y="436268"/>
                </a:lnTo>
                <a:lnTo>
                  <a:pt x="5781675" y="404749"/>
                </a:lnTo>
                <a:lnTo>
                  <a:pt x="5781675" y="80899"/>
                </a:lnTo>
                <a:lnTo>
                  <a:pt x="5775301" y="49399"/>
                </a:lnTo>
                <a:lnTo>
                  <a:pt x="5757926" y="23685"/>
                </a:lnTo>
                <a:lnTo>
                  <a:pt x="5732168" y="6353"/>
                </a:lnTo>
                <a:lnTo>
                  <a:pt x="5700649" y="0"/>
                </a:lnTo>
                <a:close/>
              </a:path>
            </a:pathLst>
          </a:custGeom>
          <a:solidFill>
            <a:srgbClr val="9DC3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967101" y="1709801"/>
            <a:ext cx="5781675" cy="485775"/>
          </a:xfrm>
          <a:custGeom>
            <a:avLst/>
            <a:gdLst/>
            <a:ahLst/>
            <a:cxnLst/>
            <a:rect l="l" t="t" r="r" b="b"/>
            <a:pathLst>
              <a:path w="5781675" h="485775">
                <a:moveTo>
                  <a:pt x="0" y="80899"/>
                </a:moveTo>
                <a:lnTo>
                  <a:pt x="6353" y="49399"/>
                </a:lnTo>
                <a:lnTo>
                  <a:pt x="23685" y="23685"/>
                </a:lnTo>
                <a:lnTo>
                  <a:pt x="49399" y="6353"/>
                </a:lnTo>
                <a:lnTo>
                  <a:pt x="80899" y="0"/>
                </a:lnTo>
                <a:lnTo>
                  <a:pt x="5700649" y="0"/>
                </a:lnTo>
                <a:lnTo>
                  <a:pt x="5732168" y="6353"/>
                </a:lnTo>
                <a:lnTo>
                  <a:pt x="5757926" y="23685"/>
                </a:lnTo>
                <a:lnTo>
                  <a:pt x="5775301" y="49399"/>
                </a:lnTo>
                <a:lnTo>
                  <a:pt x="5781675" y="80899"/>
                </a:lnTo>
                <a:lnTo>
                  <a:pt x="5781675" y="404749"/>
                </a:lnTo>
                <a:lnTo>
                  <a:pt x="5775301" y="436268"/>
                </a:lnTo>
                <a:lnTo>
                  <a:pt x="5757926" y="462025"/>
                </a:lnTo>
                <a:lnTo>
                  <a:pt x="5732168" y="479401"/>
                </a:lnTo>
                <a:lnTo>
                  <a:pt x="5700649" y="485775"/>
                </a:lnTo>
                <a:lnTo>
                  <a:pt x="80899" y="485775"/>
                </a:lnTo>
                <a:lnTo>
                  <a:pt x="49399" y="479401"/>
                </a:lnTo>
                <a:lnTo>
                  <a:pt x="23685" y="462025"/>
                </a:lnTo>
                <a:lnTo>
                  <a:pt x="6353" y="436268"/>
                </a:lnTo>
                <a:lnTo>
                  <a:pt x="0" y="404749"/>
                </a:lnTo>
                <a:lnTo>
                  <a:pt x="0" y="80899"/>
                </a:lnTo>
                <a:close/>
              </a:path>
            </a:pathLst>
          </a:custGeom>
          <a:ln w="9534">
            <a:solidFill>
              <a:srgbClr val="9DC3E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962275" y="2352675"/>
            <a:ext cx="5781675" cy="485775"/>
          </a:xfrm>
          <a:custGeom>
            <a:avLst/>
            <a:gdLst/>
            <a:ahLst/>
            <a:cxnLst/>
            <a:rect l="l" t="t" r="r" b="b"/>
            <a:pathLst>
              <a:path w="5781675" h="485775">
                <a:moveTo>
                  <a:pt x="5700649" y="0"/>
                </a:moveTo>
                <a:lnTo>
                  <a:pt x="81025" y="0"/>
                </a:lnTo>
                <a:lnTo>
                  <a:pt x="49452" y="6355"/>
                </a:lnTo>
                <a:lnTo>
                  <a:pt x="23701" y="23701"/>
                </a:lnTo>
                <a:lnTo>
                  <a:pt x="6355" y="49452"/>
                </a:lnTo>
                <a:lnTo>
                  <a:pt x="0" y="81025"/>
                </a:lnTo>
                <a:lnTo>
                  <a:pt x="0" y="404749"/>
                </a:lnTo>
                <a:lnTo>
                  <a:pt x="6355" y="436322"/>
                </a:lnTo>
                <a:lnTo>
                  <a:pt x="23701" y="462073"/>
                </a:lnTo>
                <a:lnTo>
                  <a:pt x="49452" y="479419"/>
                </a:lnTo>
                <a:lnTo>
                  <a:pt x="81025" y="485775"/>
                </a:lnTo>
                <a:lnTo>
                  <a:pt x="5700649" y="485775"/>
                </a:lnTo>
                <a:lnTo>
                  <a:pt x="5732222" y="479419"/>
                </a:lnTo>
                <a:lnTo>
                  <a:pt x="5757973" y="462073"/>
                </a:lnTo>
                <a:lnTo>
                  <a:pt x="5775319" y="436322"/>
                </a:lnTo>
                <a:lnTo>
                  <a:pt x="5781675" y="404749"/>
                </a:lnTo>
                <a:lnTo>
                  <a:pt x="5781675" y="81025"/>
                </a:lnTo>
                <a:lnTo>
                  <a:pt x="5775319" y="49452"/>
                </a:lnTo>
                <a:lnTo>
                  <a:pt x="5757973" y="23701"/>
                </a:lnTo>
                <a:lnTo>
                  <a:pt x="5732222" y="6355"/>
                </a:lnTo>
                <a:lnTo>
                  <a:pt x="5700649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3160141" y="1769173"/>
            <a:ext cx="3053080" cy="979169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000" spc="-5" b="1">
                <a:solidFill>
                  <a:srgbClr val="333E50"/>
                </a:solidFill>
                <a:latin typeface="Calibri"/>
                <a:cs typeface="Calibri"/>
              </a:rPr>
              <a:t>Introducing </a:t>
            </a:r>
            <a:r>
              <a:rPr dirty="0" sz="2000" spc="5" b="1">
                <a:solidFill>
                  <a:srgbClr val="333E50"/>
                </a:solidFill>
                <a:latin typeface="Calibri"/>
                <a:cs typeface="Calibri"/>
              </a:rPr>
              <a:t>Automation</a:t>
            </a:r>
            <a:r>
              <a:rPr dirty="0" sz="2000" spc="-200" b="1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2000" spc="-25" b="1">
                <a:solidFill>
                  <a:srgbClr val="333E50"/>
                </a:solidFill>
                <a:latin typeface="Calibri"/>
                <a:cs typeface="Calibri"/>
              </a:rPr>
              <a:t>Test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000" spc="-15">
                <a:solidFill>
                  <a:srgbClr val="AEABAB"/>
                </a:solidFill>
                <a:latin typeface="Calibri"/>
                <a:cs typeface="Calibri"/>
              </a:rPr>
              <a:t>Need </a:t>
            </a:r>
            <a:r>
              <a:rPr dirty="0" sz="2000" spc="-30">
                <a:solidFill>
                  <a:srgbClr val="AEABAB"/>
                </a:solidFill>
                <a:latin typeface="Calibri"/>
                <a:cs typeface="Calibri"/>
              </a:rPr>
              <a:t>for </a:t>
            </a:r>
            <a:r>
              <a:rPr dirty="0" sz="2000" spc="-35">
                <a:solidFill>
                  <a:srgbClr val="AEABAB"/>
                </a:solidFill>
                <a:latin typeface="Calibri"/>
                <a:cs typeface="Calibri"/>
              </a:rPr>
              <a:t>Test</a:t>
            </a:r>
            <a:r>
              <a:rPr dirty="0" sz="2000" spc="3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dirty="0" sz="2000" spc="10">
                <a:solidFill>
                  <a:srgbClr val="AEABAB"/>
                </a:solidFill>
                <a:latin typeface="Calibri"/>
                <a:cs typeface="Calibri"/>
              </a:rPr>
              <a:t>Automation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pc="20"/>
              <a:t>Copy </a:t>
            </a:r>
            <a:r>
              <a:rPr dirty="0" spc="5"/>
              <a:t>right </a:t>
            </a:r>
            <a:r>
              <a:rPr dirty="0" spc="20"/>
              <a:t>© </a:t>
            </a:r>
            <a:r>
              <a:rPr dirty="0" spc="10"/>
              <a:t>2017 </a:t>
            </a:r>
            <a:r>
              <a:rPr dirty="0" spc="20"/>
              <a:t>Accenture </a:t>
            </a:r>
            <a:r>
              <a:rPr dirty="0" spc="5"/>
              <a:t>All </a:t>
            </a:r>
            <a:r>
              <a:rPr dirty="0" spc="20"/>
              <a:t>Rights Reserv</a:t>
            </a:r>
            <a:r>
              <a:rPr dirty="0" spc="-95"/>
              <a:t> </a:t>
            </a:r>
            <a:r>
              <a:rPr dirty="0" spc="10"/>
              <a:t>ed.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13664" y="264160"/>
            <a:ext cx="1746885" cy="57531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-50">
                <a:latin typeface="Calibri"/>
                <a:cs typeface="Calibri"/>
              </a:rPr>
              <a:t>Topic</a:t>
            </a:r>
            <a:r>
              <a:rPr dirty="0" sz="3600" spc="-150">
                <a:latin typeface="Calibri"/>
                <a:cs typeface="Calibri"/>
              </a:rPr>
              <a:t> </a:t>
            </a:r>
            <a:r>
              <a:rPr dirty="0" sz="3600" spc="-25">
                <a:latin typeface="Calibri"/>
                <a:cs typeface="Calibri"/>
              </a:rPr>
              <a:t>List</a:t>
            </a:r>
            <a:endParaRPr sz="3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477000"/>
            <a:ext cx="12192000" cy="381000"/>
          </a:xfrm>
          <a:custGeom>
            <a:avLst/>
            <a:gdLst/>
            <a:ahLst/>
            <a:cxnLst/>
            <a:rect l="l" t="t" r="r" b="b"/>
            <a:pathLst>
              <a:path w="12192000" h="381000">
                <a:moveTo>
                  <a:pt x="12042774" y="0"/>
                </a:moveTo>
                <a:lnTo>
                  <a:pt x="149274" y="0"/>
                </a:lnTo>
                <a:lnTo>
                  <a:pt x="0" y="149274"/>
                </a:lnTo>
                <a:lnTo>
                  <a:pt x="0" y="380997"/>
                </a:lnTo>
                <a:lnTo>
                  <a:pt x="12191999" y="380997"/>
                </a:lnTo>
                <a:lnTo>
                  <a:pt x="12191998" y="149274"/>
                </a:lnTo>
                <a:lnTo>
                  <a:pt x="12042774" y="0"/>
                </a:lnTo>
                <a:close/>
              </a:path>
            </a:pathLst>
          </a:custGeom>
          <a:solidFill>
            <a:srgbClr val="4D7C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1187176" y="6367462"/>
            <a:ext cx="752475" cy="485775"/>
          </a:xfrm>
          <a:custGeom>
            <a:avLst/>
            <a:gdLst/>
            <a:ahLst/>
            <a:cxnLst/>
            <a:rect l="l" t="t" r="r" b="b"/>
            <a:pathLst>
              <a:path w="752475" h="485775">
                <a:moveTo>
                  <a:pt x="630935" y="0"/>
                </a:moveTo>
                <a:lnTo>
                  <a:pt x="121412" y="0"/>
                </a:lnTo>
                <a:lnTo>
                  <a:pt x="0" y="242887"/>
                </a:lnTo>
                <a:lnTo>
                  <a:pt x="121412" y="485775"/>
                </a:lnTo>
                <a:lnTo>
                  <a:pt x="630935" y="485775"/>
                </a:lnTo>
                <a:lnTo>
                  <a:pt x="752475" y="242887"/>
                </a:lnTo>
                <a:lnTo>
                  <a:pt x="630935" y="0"/>
                </a:lnTo>
                <a:close/>
              </a:path>
            </a:pathLst>
          </a:custGeom>
          <a:solidFill>
            <a:srgbClr val="A9DD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1187176" y="6367462"/>
            <a:ext cx="752475" cy="485775"/>
          </a:xfrm>
          <a:custGeom>
            <a:avLst/>
            <a:gdLst/>
            <a:ahLst/>
            <a:cxnLst/>
            <a:rect l="l" t="t" r="r" b="b"/>
            <a:pathLst>
              <a:path w="752475" h="485775">
                <a:moveTo>
                  <a:pt x="752475" y="242887"/>
                </a:moveTo>
                <a:lnTo>
                  <a:pt x="630935" y="0"/>
                </a:lnTo>
                <a:lnTo>
                  <a:pt x="121412" y="0"/>
                </a:lnTo>
                <a:lnTo>
                  <a:pt x="0" y="242887"/>
                </a:lnTo>
                <a:lnTo>
                  <a:pt x="121412" y="485775"/>
                </a:lnTo>
                <a:lnTo>
                  <a:pt x="630935" y="485775"/>
                </a:lnTo>
                <a:lnTo>
                  <a:pt x="752475" y="242887"/>
                </a:lnTo>
                <a:close/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1501501" y="6605587"/>
            <a:ext cx="441325" cy="0"/>
          </a:xfrm>
          <a:custGeom>
            <a:avLst/>
            <a:gdLst/>
            <a:ahLst/>
            <a:cxnLst/>
            <a:rect l="l" t="t" r="r" b="b"/>
            <a:pathLst>
              <a:path w="441325" h="0">
                <a:moveTo>
                  <a:pt x="441198" y="0"/>
                </a:moveTo>
                <a:lnTo>
                  <a:pt x="0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1349101" y="6367462"/>
            <a:ext cx="149860" cy="243840"/>
          </a:xfrm>
          <a:custGeom>
            <a:avLst/>
            <a:gdLst/>
            <a:ahLst/>
            <a:cxnLst/>
            <a:rect l="l" t="t" r="r" b="b"/>
            <a:pathLst>
              <a:path w="149859" h="243840">
                <a:moveTo>
                  <a:pt x="0" y="0"/>
                </a:moveTo>
                <a:lnTo>
                  <a:pt x="149859" y="243586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1349101" y="6605587"/>
            <a:ext cx="149860" cy="243840"/>
          </a:xfrm>
          <a:custGeom>
            <a:avLst/>
            <a:gdLst/>
            <a:ahLst/>
            <a:cxnLst/>
            <a:rect l="l" t="t" r="r" b="b"/>
            <a:pathLst>
              <a:path w="149859" h="243840">
                <a:moveTo>
                  <a:pt x="0" y="243589"/>
                </a:moveTo>
                <a:lnTo>
                  <a:pt x="149859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0691876" y="6434137"/>
            <a:ext cx="647700" cy="419100"/>
          </a:xfrm>
          <a:custGeom>
            <a:avLst/>
            <a:gdLst/>
            <a:ahLst/>
            <a:cxnLst/>
            <a:rect l="l" t="t" r="r" b="b"/>
            <a:pathLst>
              <a:path w="647700" h="419100">
                <a:moveTo>
                  <a:pt x="542925" y="0"/>
                </a:moveTo>
                <a:lnTo>
                  <a:pt x="104648" y="0"/>
                </a:lnTo>
                <a:lnTo>
                  <a:pt x="0" y="209550"/>
                </a:lnTo>
                <a:lnTo>
                  <a:pt x="104648" y="419100"/>
                </a:lnTo>
                <a:lnTo>
                  <a:pt x="542925" y="419100"/>
                </a:lnTo>
                <a:lnTo>
                  <a:pt x="647700" y="209550"/>
                </a:lnTo>
                <a:lnTo>
                  <a:pt x="542925" y="0"/>
                </a:lnTo>
                <a:close/>
              </a:path>
            </a:pathLst>
          </a:custGeom>
          <a:solidFill>
            <a:srgbClr val="A9DD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0691876" y="6434137"/>
            <a:ext cx="647700" cy="419100"/>
          </a:xfrm>
          <a:custGeom>
            <a:avLst/>
            <a:gdLst/>
            <a:ahLst/>
            <a:cxnLst/>
            <a:rect l="l" t="t" r="r" b="b"/>
            <a:pathLst>
              <a:path w="647700" h="419100">
                <a:moveTo>
                  <a:pt x="647700" y="209550"/>
                </a:moveTo>
                <a:lnTo>
                  <a:pt x="542925" y="0"/>
                </a:lnTo>
                <a:lnTo>
                  <a:pt x="104648" y="0"/>
                </a:lnTo>
                <a:lnTo>
                  <a:pt x="0" y="209550"/>
                </a:lnTo>
                <a:lnTo>
                  <a:pt x="104648" y="419100"/>
                </a:lnTo>
                <a:lnTo>
                  <a:pt x="542925" y="419100"/>
                </a:lnTo>
                <a:lnTo>
                  <a:pt x="647700" y="209550"/>
                </a:lnTo>
                <a:close/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0958576" y="6643687"/>
            <a:ext cx="382270" cy="0"/>
          </a:xfrm>
          <a:custGeom>
            <a:avLst/>
            <a:gdLst/>
            <a:ahLst/>
            <a:cxnLst/>
            <a:rect l="l" t="t" r="r" b="b"/>
            <a:pathLst>
              <a:path w="382270" h="0">
                <a:moveTo>
                  <a:pt x="381889" y="0"/>
                </a:moveTo>
                <a:lnTo>
                  <a:pt x="0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0834751" y="6434137"/>
            <a:ext cx="130175" cy="211454"/>
          </a:xfrm>
          <a:custGeom>
            <a:avLst/>
            <a:gdLst/>
            <a:ahLst/>
            <a:cxnLst/>
            <a:rect l="l" t="t" r="r" b="b"/>
            <a:pathLst>
              <a:path w="130175" h="211454">
                <a:moveTo>
                  <a:pt x="0" y="0"/>
                </a:moveTo>
                <a:lnTo>
                  <a:pt x="129667" y="21087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0834751" y="6643687"/>
            <a:ext cx="130175" cy="211454"/>
          </a:xfrm>
          <a:custGeom>
            <a:avLst/>
            <a:gdLst/>
            <a:ahLst/>
            <a:cxnLst/>
            <a:rect l="l" t="t" r="r" b="b"/>
            <a:pathLst>
              <a:path w="130175" h="211454">
                <a:moveTo>
                  <a:pt x="0" y="210877"/>
                </a:moveTo>
                <a:lnTo>
                  <a:pt x="129667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0253726" y="6472237"/>
            <a:ext cx="581025" cy="381000"/>
          </a:xfrm>
          <a:custGeom>
            <a:avLst/>
            <a:gdLst/>
            <a:ahLst/>
            <a:cxnLst/>
            <a:rect l="l" t="t" r="r" b="b"/>
            <a:pathLst>
              <a:path w="581025" h="381000">
                <a:moveTo>
                  <a:pt x="485775" y="0"/>
                </a:moveTo>
                <a:lnTo>
                  <a:pt x="95123" y="0"/>
                </a:lnTo>
                <a:lnTo>
                  <a:pt x="0" y="190500"/>
                </a:lnTo>
                <a:lnTo>
                  <a:pt x="95123" y="381000"/>
                </a:lnTo>
                <a:lnTo>
                  <a:pt x="485775" y="381000"/>
                </a:lnTo>
                <a:lnTo>
                  <a:pt x="581025" y="190500"/>
                </a:lnTo>
                <a:lnTo>
                  <a:pt x="485775" y="0"/>
                </a:lnTo>
                <a:close/>
              </a:path>
            </a:pathLst>
          </a:custGeom>
          <a:solidFill>
            <a:srgbClr val="A9DD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0253726" y="6472237"/>
            <a:ext cx="581025" cy="381000"/>
          </a:xfrm>
          <a:custGeom>
            <a:avLst/>
            <a:gdLst/>
            <a:ahLst/>
            <a:cxnLst/>
            <a:rect l="l" t="t" r="r" b="b"/>
            <a:pathLst>
              <a:path w="581025" h="381000">
                <a:moveTo>
                  <a:pt x="581025" y="190500"/>
                </a:moveTo>
                <a:lnTo>
                  <a:pt x="485775" y="0"/>
                </a:lnTo>
                <a:lnTo>
                  <a:pt x="95123" y="0"/>
                </a:lnTo>
                <a:lnTo>
                  <a:pt x="0" y="190500"/>
                </a:lnTo>
                <a:lnTo>
                  <a:pt x="95123" y="381000"/>
                </a:lnTo>
                <a:lnTo>
                  <a:pt x="485775" y="381000"/>
                </a:lnTo>
                <a:lnTo>
                  <a:pt x="581025" y="190500"/>
                </a:lnTo>
                <a:close/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0491723" y="6662737"/>
            <a:ext cx="342900" cy="0"/>
          </a:xfrm>
          <a:custGeom>
            <a:avLst/>
            <a:gdLst/>
            <a:ahLst/>
            <a:cxnLst/>
            <a:rect l="l" t="t" r="r" b="b"/>
            <a:pathLst>
              <a:path w="342900" h="0">
                <a:moveTo>
                  <a:pt x="342900" y="0"/>
                </a:moveTo>
                <a:lnTo>
                  <a:pt x="0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0377551" y="6472237"/>
            <a:ext cx="116839" cy="189865"/>
          </a:xfrm>
          <a:custGeom>
            <a:avLst/>
            <a:gdLst/>
            <a:ahLst/>
            <a:cxnLst/>
            <a:rect l="l" t="t" r="r" b="b"/>
            <a:pathLst>
              <a:path w="116840" h="189865">
                <a:moveTo>
                  <a:pt x="0" y="0"/>
                </a:moveTo>
                <a:lnTo>
                  <a:pt x="116458" y="18928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0377551" y="6662737"/>
            <a:ext cx="116839" cy="189865"/>
          </a:xfrm>
          <a:custGeom>
            <a:avLst/>
            <a:gdLst/>
            <a:ahLst/>
            <a:cxnLst/>
            <a:rect l="l" t="t" r="r" b="b"/>
            <a:pathLst>
              <a:path w="116840" h="189865">
                <a:moveTo>
                  <a:pt x="0" y="189276"/>
                </a:moveTo>
                <a:lnTo>
                  <a:pt x="116458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9815576" y="6519862"/>
            <a:ext cx="523875" cy="333375"/>
          </a:xfrm>
          <a:custGeom>
            <a:avLst/>
            <a:gdLst/>
            <a:ahLst/>
            <a:cxnLst/>
            <a:rect l="l" t="t" r="r" b="b"/>
            <a:pathLst>
              <a:path w="523875" h="333375">
                <a:moveTo>
                  <a:pt x="440435" y="0"/>
                </a:moveTo>
                <a:lnTo>
                  <a:pt x="83312" y="0"/>
                </a:lnTo>
                <a:lnTo>
                  <a:pt x="0" y="166687"/>
                </a:lnTo>
                <a:lnTo>
                  <a:pt x="83312" y="333375"/>
                </a:lnTo>
                <a:lnTo>
                  <a:pt x="440435" y="333375"/>
                </a:lnTo>
                <a:lnTo>
                  <a:pt x="523875" y="166687"/>
                </a:lnTo>
                <a:lnTo>
                  <a:pt x="440435" y="0"/>
                </a:lnTo>
                <a:close/>
              </a:path>
            </a:pathLst>
          </a:custGeom>
          <a:solidFill>
            <a:srgbClr val="A9DD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9815576" y="6519862"/>
            <a:ext cx="523875" cy="333375"/>
          </a:xfrm>
          <a:custGeom>
            <a:avLst/>
            <a:gdLst/>
            <a:ahLst/>
            <a:cxnLst/>
            <a:rect l="l" t="t" r="r" b="b"/>
            <a:pathLst>
              <a:path w="523875" h="333375">
                <a:moveTo>
                  <a:pt x="523875" y="166687"/>
                </a:moveTo>
                <a:lnTo>
                  <a:pt x="440435" y="0"/>
                </a:lnTo>
                <a:lnTo>
                  <a:pt x="83312" y="0"/>
                </a:lnTo>
                <a:lnTo>
                  <a:pt x="0" y="166687"/>
                </a:lnTo>
                <a:lnTo>
                  <a:pt x="83312" y="333375"/>
                </a:lnTo>
                <a:lnTo>
                  <a:pt x="440435" y="333375"/>
                </a:lnTo>
                <a:lnTo>
                  <a:pt x="523875" y="166687"/>
                </a:lnTo>
                <a:close/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0034651" y="6681787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 h="0">
                <a:moveTo>
                  <a:pt x="304546" y="0"/>
                </a:moveTo>
                <a:lnTo>
                  <a:pt x="0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9929876" y="6519862"/>
            <a:ext cx="103505" cy="168275"/>
          </a:xfrm>
          <a:custGeom>
            <a:avLst/>
            <a:gdLst/>
            <a:ahLst/>
            <a:cxnLst/>
            <a:rect l="l" t="t" r="r" b="b"/>
            <a:pathLst>
              <a:path w="103504" h="168275">
                <a:moveTo>
                  <a:pt x="0" y="0"/>
                </a:moveTo>
                <a:lnTo>
                  <a:pt x="103377" y="168173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9929876" y="6681787"/>
            <a:ext cx="103505" cy="168275"/>
          </a:xfrm>
          <a:custGeom>
            <a:avLst/>
            <a:gdLst/>
            <a:ahLst/>
            <a:cxnLst/>
            <a:rect l="l" t="t" r="r" b="b"/>
            <a:pathLst>
              <a:path w="103504" h="168275">
                <a:moveTo>
                  <a:pt x="0" y="168171"/>
                </a:moveTo>
                <a:lnTo>
                  <a:pt x="103377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9434576" y="6557962"/>
            <a:ext cx="457200" cy="295275"/>
          </a:xfrm>
          <a:custGeom>
            <a:avLst/>
            <a:gdLst/>
            <a:ahLst/>
            <a:cxnLst/>
            <a:rect l="l" t="t" r="r" b="b"/>
            <a:pathLst>
              <a:path w="457200" h="295275">
                <a:moveTo>
                  <a:pt x="383285" y="0"/>
                </a:moveTo>
                <a:lnTo>
                  <a:pt x="73787" y="0"/>
                </a:lnTo>
                <a:lnTo>
                  <a:pt x="0" y="147637"/>
                </a:lnTo>
                <a:lnTo>
                  <a:pt x="73787" y="295275"/>
                </a:lnTo>
                <a:lnTo>
                  <a:pt x="383285" y="295275"/>
                </a:lnTo>
                <a:lnTo>
                  <a:pt x="457200" y="147637"/>
                </a:lnTo>
                <a:lnTo>
                  <a:pt x="383285" y="0"/>
                </a:lnTo>
                <a:close/>
              </a:path>
            </a:pathLst>
          </a:custGeom>
          <a:solidFill>
            <a:srgbClr val="A9DD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9434576" y="6557962"/>
            <a:ext cx="457200" cy="295275"/>
          </a:xfrm>
          <a:custGeom>
            <a:avLst/>
            <a:gdLst/>
            <a:ahLst/>
            <a:cxnLst/>
            <a:rect l="l" t="t" r="r" b="b"/>
            <a:pathLst>
              <a:path w="457200" h="295275">
                <a:moveTo>
                  <a:pt x="457200" y="147637"/>
                </a:moveTo>
                <a:lnTo>
                  <a:pt x="383285" y="0"/>
                </a:lnTo>
                <a:lnTo>
                  <a:pt x="73787" y="0"/>
                </a:lnTo>
                <a:lnTo>
                  <a:pt x="0" y="147637"/>
                </a:lnTo>
                <a:lnTo>
                  <a:pt x="73787" y="295275"/>
                </a:lnTo>
                <a:lnTo>
                  <a:pt x="383285" y="295275"/>
                </a:lnTo>
                <a:lnTo>
                  <a:pt x="457200" y="147637"/>
                </a:lnTo>
                <a:close/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9625076" y="6710362"/>
            <a:ext cx="264160" cy="0"/>
          </a:xfrm>
          <a:custGeom>
            <a:avLst/>
            <a:gdLst/>
            <a:ahLst/>
            <a:cxnLst/>
            <a:rect l="l" t="t" r="r" b="b"/>
            <a:pathLst>
              <a:path w="264159" h="0">
                <a:moveTo>
                  <a:pt x="263651" y="0"/>
                </a:moveTo>
                <a:lnTo>
                  <a:pt x="0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9529826" y="6557962"/>
            <a:ext cx="89535" cy="146050"/>
          </a:xfrm>
          <a:custGeom>
            <a:avLst/>
            <a:gdLst/>
            <a:ahLst/>
            <a:cxnLst/>
            <a:rect l="l" t="t" r="r" b="b"/>
            <a:pathLst>
              <a:path w="89534" h="146050">
                <a:moveTo>
                  <a:pt x="0" y="0"/>
                </a:moveTo>
                <a:lnTo>
                  <a:pt x="89534" y="145567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9529826" y="6710362"/>
            <a:ext cx="89535" cy="146050"/>
          </a:xfrm>
          <a:custGeom>
            <a:avLst/>
            <a:gdLst/>
            <a:ahLst/>
            <a:cxnLst/>
            <a:rect l="l" t="t" r="r" b="b"/>
            <a:pathLst>
              <a:path w="89534" h="146050">
                <a:moveTo>
                  <a:pt x="0" y="145562"/>
                </a:moveTo>
                <a:lnTo>
                  <a:pt x="89534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9091676" y="6596062"/>
            <a:ext cx="390525" cy="257175"/>
          </a:xfrm>
          <a:custGeom>
            <a:avLst/>
            <a:gdLst/>
            <a:ahLst/>
            <a:cxnLst/>
            <a:rect l="l" t="t" r="r" b="b"/>
            <a:pathLst>
              <a:path w="390525" h="257175">
                <a:moveTo>
                  <a:pt x="326135" y="0"/>
                </a:moveTo>
                <a:lnTo>
                  <a:pt x="64262" y="0"/>
                </a:lnTo>
                <a:lnTo>
                  <a:pt x="0" y="128587"/>
                </a:lnTo>
                <a:lnTo>
                  <a:pt x="64262" y="257175"/>
                </a:lnTo>
                <a:lnTo>
                  <a:pt x="326135" y="257175"/>
                </a:lnTo>
                <a:lnTo>
                  <a:pt x="390525" y="128587"/>
                </a:lnTo>
                <a:lnTo>
                  <a:pt x="326135" y="0"/>
                </a:lnTo>
                <a:close/>
              </a:path>
            </a:pathLst>
          </a:custGeom>
          <a:solidFill>
            <a:srgbClr val="A9DD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9091676" y="6596062"/>
            <a:ext cx="390525" cy="257175"/>
          </a:xfrm>
          <a:custGeom>
            <a:avLst/>
            <a:gdLst/>
            <a:ahLst/>
            <a:cxnLst/>
            <a:rect l="l" t="t" r="r" b="b"/>
            <a:pathLst>
              <a:path w="390525" h="257175">
                <a:moveTo>
                  <a:pt x="390525" y="128587"/>
                </a:moveTo>
                <a:lnTo>
                  <a:pt x="326135" y="0"/>
                </a:lnTo>
                <a:lnTo>
                  <a:pt x="64262" y="0"/>
                </a:lnTo>
                <a:lnTo>
                  <a:pt x="0" y="128587"/>
                </a:lnTo>
                <a:lnTo>
                  <a:pt x="64262" y="257175"/>
                </a:lnTo>
                <a:lnTo>
                  <a:pt x="326135" y="257175"/>
                </a:lnTo>
                <a:lnTo>
                  <a:pt x="390525" y="128587"/>
                </a:lnTo>
                <a:close/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9253601" y="6729412"/>
            <a:ext cx="229235" cy="0"/>
          </a:xfrm>
          <a:custGeom>
            <a:avLst/>
            <a:gdLst/>
            <a:ahLst/>
            <a:cxnLst/>
            <a:rect l="l" t="t" r="r" b="b"/>
            <a:pathLst>
              <a:path w="229234" h="0">
                <a:moveTo>
                  <a:pt x="228726" y="0"/>
                </a:moveTo>
                <a:lnTo>
                  <a:pt x="0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9177401" y="6596062"/>
            <a:ext cx="78105" cy="126364"/>
          </a:xfrm>
          <a:custGeom>
            <a:avLst/>
            <a:gdLst/>
            <a:ahLst/>
            <a:cxnLst/>
            <a:rect l="l" t="t" r="r" b="b"/>
            <a:pathLst>
              <a:path w="78104" h="126365">
                <a:moveTo>
                  <a:pt x="0" y="0"/>
                </a:moveTo>
                <a:lnTo>
                  <a:pt x="77597" y="126276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9177401" y="6729412"/>
            <a:ext cx="78105" cy="126364"/>
          </a:xfrm>
          <a:custGeom>
            <a:avLst/>
            <a:gdLst/>
            <a:ahLst/>
            <a:cxnLst/>
            <a:rect l="l" t="t" r="r" b="b"/>
            <a:pathLst>
              <a:path w="78104" h="126365">
                <a:moveTo>
                  <a:pt x="0" y="126275"/>
                </a:moveTo>
                <a:lnTo>
                  <a:pt x="77597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8777351" y="6634162"/>
            <a:ext cx="333375" cy="219075"/>
          </a:xfrm>
          <a:custGeom>
            <a:avLst/>
            <a:gdLst/>
            <a:ahLst/>
            <a:cxnLst/>
            <a:rect l="l" t="t" r="r" b="b"/>
            <a:pathLst>
              <a:path w="333375" h="219075">
                <a:moveTo>
                  <a:pt x="278510" y="0"/>
                </a:moveTo>
                <a:lnTo>
                  <a:pt x="54737" y="0"/>
                </a:lnTo>
                <a:lnTo>
                  <a:pt x="0" y="109537"/>
                </a:lnTo>
                <a:lnTo>
                  <a:pt x="54737" y="219075"/>
                </a:lnTo>
                <a:lnTo>
                  <a:pt x="278510" y="219075"/>
                </a:lnTo>
                <a:lnTo>
                  <a:pt x="333375" y="109537"/>
                </a:lnTo>
                <a:lnTo>
                  <a:pt x="278510" y="0"/>
                </a:lnTo>
                <a:close/>
              </a:path>
            </a:pathLst>
          </a:custGeom>
          <a:solidFill>
            <a:srgbClr val="A9DD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8777351" y="6634162"/>
            <a:ext cx="333375" cy="219075"/>
          </a:xfrm>
          <a:custGeom>
            <a:avLst/>
            <a:gdLst/>
            <a:ahLst/>
            <a:cxnLst/>
            <a:rect l="l" t="t" r="r" b="b"/>
            <a:pathLst>
              <a:path w="333375" h="219075">
                <a:moveTo>
                  <a:pt x="333375" y="109537"/>
                </a:moveTo>
                <a:lnTo>
                  <a:pt x="278510" y="0"/>
                </a:lnTo>
                <a:lnTo>
                  <a:pt x="54737" y="0"/>
                </a:lnTo>
                <a:lnTo>
                  <a:pt x="0" y="109537"/>
                </a:lnTo>
                <a:lnTo>
                  <a:pt x="54737" y="219075"/>
                </a:lnTo>
                <a:lnTo>
                  <a:pt x="278510" y="219075"/>
                </a:lnTo>
                <a:lnTo>
                  <a:pt x="333375" y="109537"/>
                </a:lnTo>
                <a:close/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8920226" y="6748460"/>
            <a:ext cx="194945" cy="0"/>
          </a:xfrm>
          <a:custGeom>
            <a:avLst/>
            <a:gdLst/>
            <a:ahLst/>
            <a:cxnLst/>
            <a:rect l="l" t="t" r="r" b="b"/>
            <a:pathLst>
              <a:path w="194945" h="0">
                <a:moveTo>
                  <a:pt x="194818" y="1"/>
                </a:moveTo>
                <a:lnTo>
                  <a:pt x="0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8853551" y="6634162"/>
            <a:ext cx="66675" cy="107950"/>
          </a:xfrm>
          <a:custGeom>
            <a:avLst/>
            <a:gdLst/>
            <a:ahLst/>
            <a:cxnLst/>
            <a:rect l="l" t="t" r="r" b="b"/>
            <a:pathLst>
              <a:path w="66675" h="107950">
                <a:moveTo>
                  <a:pt x="0" y="0"/>
                </a:moveTo>
                <a:lnTo>
                  <a:pt x="66167" y="107595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8853551" y="6748462"/>
            <a:ext cx="66675" cy="107950"/>
          </a:xfrm>
          <a:custGeom>
            <a:avLst/>
            <a:gdLst/>
            <a:ahLst/>
            <a:cxnLst/>
            <a:rect l="l" t="t" r="r" b="b"/>
            <a:pathLst>
              <a:path w="66675" h="107950">
                <a:moveTo>
                  <a:pt x="0" y="107597"/>
                </a:moveTo>
                <a:lnTo>
                  <a:pt x="66167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8567801" y="6681787"/>
            <a:ext cx="266700" cy="171450"/>
          </a:xfrm>
          <a:custGeom>
            <a:avLst/>
            <a:gdLst/>
            <a:ahLst/>
            <a:cxnLst/>
            <a:rect l="l" t="t" r="r" b="b"/>
            <a:pathLst>
              <a:path w="266700" h="171450">
                <a:moveTo>
                  <a:pt x="223774" y="0"/>
                </a:moveTo>
                <a:lnTo>
                  <a:pt x="42799" y="0"/>
                </a:lnTo>
                <a:lnTo>
                  <a:pt x="0" y="85725"/>
                </a:lnTo>
                <a:lnTo>
                  <a:pt x="42799" y="171450"/>
                </a:lnTo>
                <a:lnTo>
                  <a:pt x="223774" y="171450"/>
                </a:lnTo>
                <a:lnTo>
                  <a:pt x="266700" y="85725"/>
                </a:lnTo>
                <a:lnTo>
                  <a:pt x="223774" y="0"/>
                </a:lnTo>
                <a:close/>
              </a:path>
            </a:pathLst>
          </a:custGeom>
          <a:solidFill>
            <a:srgbClr val="A9DD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8567801" y="6681787"/>
            <a:ext cx="266700" cy="171450"/>
          </a:xfrm>
          <a:custGeom>
            <a:avLst/>
            <a:gdLst/>
            <a:ahLst/>
            <a:cxnLst/>
            <a:rect l="l" t="t" r="r" b="b"/>
            <a:pathLst>
              <a:path w="266700" h="171450">
                <a:moveTo>
                  <a:pt x="266700" y="85725"/>
                </a:moveTo>
                <a:lnTo>
                  <a:pt x="223774" y="0"/>
                </a:lnTo>
                <a:lnTo>
                  <a:pt x="42799" y="0"/>
                </a:lnTo>
                <a:lnTo>
                  <a:pt x="0" y="85725"/>
                </a:lnTo>
                <a:lnTo>
                  <a:pt x="42799" y="171450"/>
                </a:lnTo>
                <a:lnTo>
                  <a:pt x="223774" y="171450"/>
                </a:lnTo>
                <a:lnTo>
                  <a:pt x="266700" y="85725"/>
                </a:lnTo>
                <a:close/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8682101" y="6767510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 h="0">
                <a:moveTo>
                  <a:pt x="152273" y="1"/>
                </a:moveTo>
                <a:lnTo>
                  <a:pt x="0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8624951" y="6681787"/>
            <a:ext cx="52069" cy="84455"/>
          </a:xfrm>
          <a:custGeom>
            <a:avLst/>
            <a:gdLst/>
            <a:ahLst/>
            <a:cxnLst/>
            <a:rect l="l" t="t" r="r" b="b"/>
            <a:pathLst>
              <a:path w="52070" h="84454">
                <a:moveTo>
                  <a:pt x="0" y="0"/>
                </a:moveTo>
                <a:lnTo>
                  <a:pt x="51689" y="84084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8624951" y="6767514"/>
            <a:ext cx="52069" cy="84455"/>
          </a:xfrm>
          <a:custGeom>
            <a:avLst/>
            <a:gdLst/>
            <a:ahLst/>
            <a:cxnLst/>
            <a:rect l="l" t="t" r="r" b="b"/>
            <a:pathLst>
              <a:path w="52070" h="84454">
                <a:moveTo>
                  <a:pt x="0" y="84084"/>
                </a:moveTo>
                <a:lnTo>
                  <a:pt x="51689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0" y="1057275"/>
            <a:ext cx="12174855" cy="27305"/>
          </a:xfrm>
          <a:custGeom>
            <a:avLst/>
            <a:gdLst/>
            <a:ahLst/>
            <a:cxnLst/>
            <a:rect l="l" t="t" r="r" b="b"/>
            <a:pathLst>
              <a:path w="12174855" h="27305">
                <a:moveTo>
                  <a:pt x="0" y="26924"/>
                </a:moveTo>
                <a:lnTo>
                  <a:pt x="12174601" y="0"/>
                </a:lnTo>
              </a:path>
            </a:pathLst>
          </a:custGeom>
          <a:ln w="38100">
            <a:solidFill>
              <a:srgbClr val="3A383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 txBox="1">
            <a:spLocks noGrp="1"/>
          </p:cNvSpPr>
          <p:nvPr>
            <p:ph type="title"/>
          </p:nvPr>
        </p:nvSpPr>
        <p:spPr>
          <a:xfrm>
            <a:off x="113664" y="264160"/>
            <a:ext cx="6071870" cy="57531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>
                <a:latin typeface="Calibri"/>
                <a:cs typeface="Calibri"/>
              </a:rPr>
              <a:t>Introducing </a:t>
            </a:r>
            <a:r>
              <a:rPr dirty="0" sz="3600" spc="10">
                <a:latin typeface="Calibri"/>
                <a:cs typeface="Calibri"/>
              </a:rPr>
              <a:t>Automation </a:t>
            </a:r>
            <a:r>
              <a:rPr dirty="0" sz="3600" spc="-100">
                <a:latin typeface="Calibri"/>
                <a:cs typeface="Calibri"/>
              </a:rPr>
              <a:t>Test</a:t>
            </a:r>
            <a:r>
              <a:rPr dirty="0" sz="3600" spc="-285">
                <a:latin typeface="Calibri"/>
                <a:cs typeface="Calibri"/>
              </a:rPr>
              <a:t> </a:t>
            </a:r>
            <a:r>
              <a:rPr dirty="0" sz="3600" spc="-5">
                <a:latin typeface="Calibri"/>
                <a:cs typeface="Calibri"/>
              </a:rPr>
              <a:t>(1)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86702" y="1012589"/>
            <a:ext cx="11007725" cy="1903095"/>
          </a:xfrm>
          <a:prstGeom prst="rect">
            <a:avLst/>
          </a:prstGeom>
        </p:spPr>
        <p:txBody>
          <a:bodyPr wrap="square" lIns="0" tIns="1371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dirty="0" sz="2150" spc="10" b="1">
                <a:solidFill>
                  <a:srgbClr val="333E50"/>
                </a:solidFill>
                <a:latin typeface="Calibri"/>
                <a:cs typeface="Calibri"/>
              </a:rPr>
              <a:t>Define </a:t>
            </a:r>
            <a:r>
              <a:rPr dirty="0" sz="2150" spc="20" b="1">
                <a:solidFill>
                  <a:srgbClr val="333E50"/>
                </a:solidFill>
                <a:latin typeface="Calibri"/>
                <a:cs typeface="Calibri"/>
              </a:rPr>
              <a:t>Automation</a:t>
            </a:r>
            <a:r>
              <a:rPr dirty="0" sz="2150" spc="35" b="1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2150" spc="-40" b="1">
                <a:solidFill>
                  <a:srgbClr val="333E50"/>
                </a:solidFill>
                <a:latin typeface="Calibri"/>
                <a:cs typeface="Calibri"/>
              </a:rPr>
              <a:t>Test</a:t>
            </a:r>
            <a:endParaRPr sz="2150">
              <a:latin typeface="Calibri"/>
              <a:cs typeface="Calibri"/>
            </a:endParaRPr>
          </a:p>
          <a:p>
            <a:pPr marL="693420" marR="198755" indent="-229235">
              <a:lnSpc>
                <a:spcPct val="88700"/>
              </a:lnSpc>
              <a:spcBef>
                <a:spcPts val="1040"/>
              </a:spcBef>
              <a:buFont typeface="Arial"/>
              <a:buChar char="•"/>
              <a:tabLst>
                <a:tab pos="692785" algn="l"/>
                <a:tab pos="693420" algn="l"/>
              </a:tabLst>
            </a:pPr>
            <a:r>
              <a:rPr dirty="0" sz="1800" spc="-40">
                <a:solidFill>
                  <a:srgbClr val="333E50"/>
                </a:solidFill>
                <a:latin typeface="Calibri"/>
                <a:cs typeface="Calibri"/>
              </a:rPr>
              <a:t>Test</a:t>
            </a:r>
            <a:r>
              <a:rPr dirty="0" sz="1800" spc="-3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10">
                <a:solidFill>
                  <a:srgbClr val="333E50"/>
                </a:solidFill>
                <a:latin typeface="Calibri"/>
                <a:cs typeface="Calibri"/>
              </a:rPr>
              <a:t>automation</a:t>
            </a:r>
            <a:r>
              <a:rPr dirty="0" sz="1800" spc="-15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15">
                <a:solidFill>
                  <a:srgbClr val="333E50"/>
                </a:solidFill>
                <a:latin typeface="Calibri"/>
                <a:cs typeface="Calibri"/>
              </a:rPr>
              <a:t>is</a:t>
            </a:r>
            <a:r>
              <a:rPr dirty="0" sz="1800" spc="-5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5">
                <a:solidFill>
                  <a:srgbClr val="333E50"/>
                </a:solidFill>
                <a:latin typeface="Calibri"/>
                <a:cs typeface="Calibri"/>
              </a:rPr>
              <a:t>the</a:t>
            </a:r>
            <a:r>
              <a:rPr dirty="0" sz="1800" spc="-2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333E50"/>
                </a:solidFill>
                <a:latin typeface="Calibri"/>
                <a:cs typeface="Calibri"/>
              </a:rPr>
              <a:t>use</a:t>
            </a:r>
            <a:r>
              <a:rPr dirty="0" sz="1800" spc="-2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10">
                <a:solidFill>
                  <a:srgbClr val="333E50"/>
                </a:solidFill>
                <a:latin typeface="Calibri"/>
                <a:cs typeface="Calibri"/>
              </a:rPr>
              <a:t>of</a:t>
            </a:r>
            <a:r>
              <a:rPr dirty="0" sz="1800" spc="2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E50"/>
                </a:solidFill>
                <a:latin typeface="Calibri"/>
                <a:cs typeface="Calibri"/>
              </a:rPr>
              <a:t>a</a:t>
            </a:r>
            <a:r>
              <a:rPr dirty="0" sz="1800" spc="1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333E50"/>
                </a:solidFill>
                <a:latin typeface="Calibri"/>
                <a:cs typeface="Calibri"/>
              </a:rPr>
              <a:t>software</a:t>
            </a:r>
            <a:r>
              <a:rPr dirty="0" sz="1800" spc="-2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5">
                <a:solidFill>
                  <a:srgbClr val="333E50"/>
                </a:solidFill>
                <a:latin typeface="Calibri"/>
                <a:cs typeface="Calibri"/>
              </a:rPr>
              <a:t>tool</a:t>
            </a:r>
            <a:r>
              <a:rPr dirty="0" sz="1800" spc="-6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E50"/>
                </a:solidFill>
                <a:latin typeface="Calibri"/>
                <a:cs typeface="Calibri"/>
              </a:rPr>
              <a:t>to</a:t>
            </a:r>
            <a:r>
              <a:rPr dirty="0" sz="1800" spc="-5">
                <a:solidFill>
                  <a:srgbClr val="333E50"/>
                </a:solidFill>
                <a:latin typeface="Calibri"/>
                <a:cs typeface="Calibri"/>
              </a:rPr>
              <a:t> setup </a:t>
            </a:r>
            <a:r>
              <a:rPr dirty="0" sz="1800" spc="5">
                <a:solidFill>
                  <a:srgbClr val="333E50"/>
                </a:solidFill>
                <a:latin typeface="Calibri"/>
                <a:cs typeface="Calibri"/>
              </a:rPr>
              <a:t>the</a:t>
            </a:r>
            <a:r>
              <a:rPr dirty="0" sz="1800" spc="-2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25">
                <a:solidFill>
                  <a:srgbClr val="333E50"/>
                </a:solidFill>
                <a:latin typeface="Calibri"/>
                <a:cs typeface="Calibri"/>
              </a:rPr>
              <a:t>environmentas</a:t>
            </a:r>
            <a:r>
              <a:rPr dirty="0" sz="1800" spc="2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5">
                <a:solidFill>
                  <a:srgbClr val="333E50"/>
                </a:solidFill>
                <a:latin typeface="Calibri"/>
                <a:cs typeface="Calibri"/>
              </a:rPr>
              <a:t>per</a:t>
            </a:r>
            <a:r>
              <a:rPr dirty="0" sz="1800" spc="-5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333E50"/>
                </a:solidFill>
                <a:latin typeface="Calibri"/>
                <a:cs typeface="Calibri"/>
              </a:rPr>
              <a:t>test</a:t>
            </a:r>
            <a:r>
              <a:rPr dirty="0" sz="1800" spc="4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10">
                <a:solidFill>
                  <a:srgbClr val="333E50"/>
                </a:solidFill>
                <a:latin typeface="Calibri"/>
                <a:cs typeface="Calibri"/>
              </a:rPr>
              <a:t>preconditions,</a:t>
            </a:r>
            <a:r>
              <a:rPr dirty="0" sz="1800" spc="-18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333E50"/>
                </a:solidFill>
                <a:latin typeface="Calibri"/>
                <a:cs typeface="Calibri"/>
              </a:rPr>
              <a:t>execute</a:t>
            </a:r>
            <a:r>
              <a:rPr dirty="0" sz="1800" spc="-2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5">
                <a:solidFill>
                  <a:srgbClr val="333E50"/>
                </a:solidFill>
                <a:latin typeface="Calibri"/>
                <a:cs typeface="Calibri"/>
              </a:rPr>
              <a:t>the  </a:t>
            </a:r>
            <a:r>
              <a:rPr dirty="0" sz="1800" spc="15">
                <a:solidFill>
                  <a:srgbClr val="333E50"/>
                </a:solidFill>
                <a:latin typeface="Calibri"/>
                <a:cs typeface="Calibri"/>
              </a:rPr>
              <a:t>automation </a:t>
            </a:r>
            <a:r>
              <a:rPr dirty="0" sz="1800" spc="-10">
                <a:solidFill>
                  <a:srgbClr val="333E50"/>
                </a:solidFill>
                <a:latin typeface="Calibri"/>
                <a:cs typeface="Calibri"/>
              </a:rPr>
              <a:t>test, </a:t>
            </a:r>
            <a:r>
              <a:rPr dirty="0" sz="1800">
                <a:solidFill>
                  <a:srgbClr val="333E50"/>
                </a:solidFill>
                <a:latin typeface="Calibri"/>
                <a:cs typeface="Calibri"/>
              </a:rPr>
              <a:t>compare </a:t>
            </a:r>
            <a:r>
              <a:rPr dirty="0" sz="1800" spc="5">
                <a:solidFill>
                  <a:srgbClr val="333E50"/>
                </a:solidFill>
                <a:latin typeface="Calibri"/>
                <a:cs typeface="Calibri"/>
              </a:rPr>
              <a:t>the </a:t>
            </a:r>
            <a:r>
              <a:rPr dirty="0" sz="1800" spc="10">
                <a:solidFill>
                  <a:srgbClr val="333E50"/>
                </a:solidFill>
                <a:latin typeface="Calibri"/>
                <a:cs typeface="Calibri"/>
              </a:rPr>
              <a:t>actual </a:t>
            </a:r>
            <a:r>
              <a:rPr dirty="0" sz="1800">
                <a:solidFill>
                  <a:srgbClr val="333E50"/>
                </a:solidFill>
                <a:latin typeface="Calibri"/>
                <a:cs typeface="Calibri"/>
              </a:rPr>
              <a:t>outcomes </a:t>
            </a:r>
            <a:r>
              <a:rPr dirty="0" sz="1800" spc="5">
                <a:solidFill>
                  <a:srgbClr val="333E50"/>
                </a:solidFill>
                <a:latin typeface="Calibri"/>
                <a:cs typeface="Calibri"/>
              </a:rPr>
              <a:t>with the predicted </a:t>
            </a:r>
            <a:r>
              <a:rPr dirty="0" sz="1800">
                <a:solidFill>
                  <a:srgbClr val="333E50"/>
                </a:solidFill>
                <a:latin typeface="Calibri"/>
                <a:cs typeface="Calibri"/>
              </a:rPr>
              <a:t>outcomes, control </a:t>
            </a:r>
            <a:r>
              <a:rPr dirty="0" sz="1800" spc="-5">
                <a:solidFill>
                  <a:srgbClr val="333E50"/>
                </a:solidFill>
                <a:latin typeface="Calibri"/>
                <a:cs typeface="Calibri"/>
              </a:rPr>
              <a:t>execution </a:t>
            </a:r>
            <a:r>
              <a:rPr dirty="0" sz="1800" spc="10">
                <a:solidFill>
                  <a:srgbClr val="333E50"/>
                </a:solidFill>
                <a:latin typeface="Calibri"/>
                <a:cs typeface="Calibri"/>
              </a:rPr>
              <a:t>of </a:t>
            </a:r>
            <a:r>
              <a:rPr dirty="0" sz="1800" spc="-10">
                <a:solidFill>
                  <a:srgbClr val="333E50"/>
                </a:solidFill>
                <a:latin typeface="Calibri"/>
                <a:cs typeface="Calibri"/>
              </a:rPr>
              <a:t>tests </a:t>
            </a:r>
            <a:r>
              <a:rPr dirty="0" sz="1800" spc="20">
                <a:solidFill>
                  <a:srgbClr val="333E50"/>
                </a:solidFill>
                <a:latin typeface="Calibri"/>
                <a:cs typeface="Calibri"/>
              </a:rPr>
              <a:t>and  </a:t>
            </a:r>
            <a:r>
              <a:rPr dirty="0" sz="1800">
                <a:solidFill>
                  <a:srgbClr val="333E50"/>
                </a:solidFill>
                <a:latin typeface="Calibri"/>
                <a:cs typeface="Calibri"/>
              </a:rPr>
              <a:t>generate </a:t>
            </a:r>
            <a:r>
              <a:rPr dirty="0" sz="1800" spc="-5">
                <a:solidFill>
                  <a:srgbClr val="333E50"/>
                </a:solidFill>
                <a:latin typeface="Calibri"/>
                <a:cs typeface="Calibri"/>
              </a:rPr>
              <a:t>reports </a:t>
            </a:r>
            <a:r>
              <a:rPr dirty="0" sz="1800" spc="-30">
                <a:solidFill>
                  <a:srgbClr val="333E50"/>
                </a:solidFill>
                <a:latin typeface="Calibri"/>
                <a:cs typeface="Calibri"/>
              </a:rPr>
              <a:t>for</a:t>
            </a:r>
            <a:r>
              <a:rPr dirty="0" sz="1800" spc="-9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20">
                <a:solidFill>
                  <a:srgbClr val="333E50"/>
                </a:solidFill>
                <a:latin typeface="Calibri"/>
                <a:cs typeface="Calibri"/>
              </a:rPr>
              <a:t>analysispurpose.</a:t>
            </a:r>
            <a:endParaRPr sz="1800">
              <a:latin typeface="Calibri"/>
              <a:cs typeface="Calibri"/>
            </a:endParaRPr>
          </a:p>
          <a:p>
            <a:pPr marL="693420" marR="5080" indent="-229235">
              <a:lnSpc>
                <a:spcPts val="1950"/>
              </a:lnSpc>
              <a:spcBef>
                <a:spcPts val="560"/>
              </a:spcBef>
              <a:buFont typeface="Arial"/>
              <a:buChar char="•"/>
              <a:tabLst>
                <a:tab pos="692785" algn="l"/>
                <a:tab pos="693420" algn="l"/>
              </a:tabLst>
            </a:pPr>
            <a:r>
              <a:rPr dirty="0" sz="1800" spc="10">
                <a:solidFill>
                  <a:srgbClr val="333E50"/>
                </a:solidFill>
                <a:latin typeface="Calibri"/>
                <a:cs typeface="Calibri"/>
              </a:rPr>
              <a:t>Automation</a:t>
            </a:r>
            <a:r>
              <a:rPr dirty="0" sz="1800" spc="-15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333E50"/>
                </a:solidFill>
                <a:latin typeface="Calibri"/>
                <a:cs typeface="Calibri"/>
              </a:rPr>
              <a:t>test</a:t>
            </a:r>
            <a:r>
              <a:rPr dirty="0" sz="1800" spc="-2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5">
                <a:solidFill>
                  <a:srgbClr val="333E50"/>
                </a:solidFill>
                <a:latin typeface="Calibri"/>
                <a:cs typeface="Calibri"/>
              </a:rPr>
              <a:t>tool</a:t>
            </a:r>
            <a:r>
              <a:rPr dirty="0" sz="1800" spc="-6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5">
                <a:solidFill>
                  <a:srgbClr val="333E50"/>
                </a:solidFill>
                <a:latin typeface="Calibri"/>
                <a:cs typeface="Calibri"/>
              </a:rPr>
              <a:t>simulates</a:t>
            </a:r>
            <a:r>
              <a:rPr dirty="0" sz="1800" spc="-13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5">
                <a:solidFill>
                  <a:srgbClr val="333E50"/>
                </a:solidFill>
                <a:latin typeface="Calibri"/>
                <a:cs typeface="Calibri"/>
              </a:rPr>
              <a:t>the</a:t>
            </a:r>
            <a:r>
              <a:rPr dirty="0" sz="1800" spc="-2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333E50"/>
                </a:solidFill>
                <a:latin typeface="Calibri"/>
                <a:cs typeface="Calibri"/>
              </a:rPr>
              <a:t>user</a:t>
            </a:r>
            <a:r>
              <a:rPr dirty="0" sz="1800" spc="3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5">
                <a:solidFill>
                  <a:srgbClr val="333E50"/>
                </a:solidFill>
                <a:latin typeface="Calibri"/>
                <a:cs typeface="Calibri"/>
              </a:rPr>
              <a:t>interaction</a:t>
            </a:r>
            <a:r>
              <a:rPr dirty="0" sz="1800" spc="-15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5">
                <a:solidFill>
                  <a:srgbClr val="333E50"/>
                </a:solidFill>
                <a:latin typeface="Calibri"/>
                <a:cs typeface="Calibri"/>
              </a:rPr>
              <a:t>with</a:t>
            </a:r>
            <a:r>
              <a:rPr dirty="0" sz="1800" spc="-7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5">
                <a:solidFill>
                  <a:srgbClr val="333E50"/>
                </a:solidFill>
                <a:latin typeface="Calibri"/>
                <a:cs typeface="Calibri"/>
              </a:rPr>
              <a:t>the</a:t>
            </a:r>
            <a:r>
              <a:rPr dirty="0" sz="1800" spc="6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10">
                <a:solidFill>
                  <a:srgbClr val="333E50"/>
                </a:solidFill>
                <a:latin typeface="Calibri"/>
                <a:cs typeface="Calibri"/>
              </a:rPr>
              <a:t>Application</a:t>
            </a:r>
            <a:r>
              <a:rPr dirty="0" sz="1800" spc="-15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E50"/>
                </a:solidFill>
                <a:latin typeface="Calibri"/>
                <a:cs typeface="Calibri"/>
              </a:rPr>
              <a:t>Under</a:t>
            </a:r>
            <a:r>
              <a:rPr dirty="0" sz="1800" spc="-5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-40">
                <a:solidFill>
                  <a:srgbClr val="333E50"/>
                </a:solidFill>
                <a:latin typeface="Calibri"/>
                <a:cs typeface="Calibri"/>
              </a:rPr>
              <a:t>Test</a:t>
            </a:r>
            <a:r>
              <a:rPr dirty="0" sz="1800" spc="-2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15">
                <a:solidFill>
                  <a:srgbClr val="333E50"/>
                </a:solidFill>
                <a:latin typeface="Calibri"/>
                <a:cs typeface="Calibri"/>
              </a:rPr>
              <a:t>and</a:t>
            </a:r>
            <a:r>
              <a:rPr dirty="0" sz="1800" spc="-7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35">
                <a:solidFill>
                  <a:srgbClr val="333E50"/>
                </a:solidFill>
                <a:latin typeface="Calibri"/>
                <a:cs typeface="Calibri"/>
              </a:rPr>
              <a:t>validatethe</a:t>
            </a:r>
            <a:r>
              <a:rPr dirty="0" sz="1800" spc="-1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10">
                <a:solidFill>
                  <a:srgbClr val="333E50"/>
                </a:solidFill>
                <a:latin typeface="Calibri"/>
                <a:cs typeface="Calibri"/>
              </a:rPr>
              <a:t>actual</a:t>
            </a:r>
            <a:r>
              <a:rPr dirty="0" sz="1800" spc="-6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15">
                <a:solidFill>
                  <a:srgbClr val="333E50"/>
                </a:solidFill>
                <a:latin typeface="Calibri"/>
                <a:cs typeface="Calibri"/>
              </a:rPr>
              <a:t>and  </a:t>
            </a:r>
            <a:r>
              <a:rPr dirty="0" sz="1800" spc="-5">
                <a:solidFill>
                  <a:srgbClr val="333E50"/>
                </a:solidFill>
                <a:latin typeface="Calibri"/>
                <a:cs typeface="Calibri"/>
              </a:rPr>
              <a:t>expected</a:t>
            </a:r>
            <a:r>
              <a:rPr dirty="0" sz="1800" spc="-1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5">
                <a:solidFill>
                  <a:srgbClr val="333E50"/>
                </a:solidFill>
                <a:latin typeface="Calibri"/>
                <a:cs typeface="Calibri"/>
              </a:rPr>
              <a:t>outcome.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1905000" y="3286125"/>
            <a:ext cx="1219200" cy="2209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 txBox="1"/>
          <p:nvPr/>
        </p:nvSpPr>
        <p:spPr>
          <a:xfrm>
            <a:off x="1695704" y="5577522"/>
            <a:ext cx="142684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20">
                <a:latin typeface="Calibri"/>
                <a:cs typeface="Calibri"/>
              </a:rPr>
              <a:t>Manual</a:t>
            </a:r>
            <a:r>
              <a:rPr dirty="0" sz="1800" spc="-18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testing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4480163" y="3476608"/>
            <a:ext cx="2364105" cy="1372235"/>
          </a:xfrm>
          <a:custGeom>
            <a:avLst/>
            <a:gdLst/>
            <a:ahLst/>
            <a:cxnLst/>
            <a:rect l="l" t="t" r="r" b="b"/>
            <a:pathLst>
              <a:path w="2364104" h="1372235">
                <a:moveTo>
                  <a:pt x="214645" y="451501"/>
                </a:moveTo>
                <a:lnTo>
                  <a:pt x="211241" y="408359"/>
                </a:lnTo>
                <a:lnTo>
                  <a:pt x="215736" y="366350"/>
                </a:lnTo>
                <a:lnTo>
                  <a:pt x="227639" y="325980"/>
                </a:lnTo>
                <a:lnTo>
                  <a:pt x="246460" y="287759"/>
                </a:lnTo>
                <a:lnTo>
                  <a:pt x="271709" y="252196"/>
                </a:lnTo>
                <a:lnTo>
                  <a:pt x="302896" y="219797"/>
                </a:lnTo>
                <a:lnTo>
                  <a:pt x="339531" y="191072"/>
                </a:lnTo>
                <a:lnTo>
                  <a:pt x="381123" y="166530"/>
                </a:lnTo>
                <a:lnTo>
                  <a:pt x="427184" y="146678"/>
                </a:lnTo>
                <a:lnTo>
                  <a:pt x="477222" y="132025"/>
                </a:lnTo>
                <a:lnTo>
                  <a:pt x="530748" y="123079"/>
                </a:lnTo>
                <a:lnTo>
                  <a:pt x="579944" y="120427"/>
                </a:lnTo>
                <a:lnTo>
                  <a:pt x="628810" y="122926"/>
                </a:lnTo>
                <a:lnTo>
                  <a:pt x="676714" y="130485"/>
                </a:lnTo>
                <a:lnTo>
                  <a:pt x="723020" y="143013"/>
                </a:lnTo>
                <a:lnTo>
                  <a:pt x="767095" y="160417"/>
                </a:lnTo>
                <a:lnTo>
                  <a:pt x="795841" y="125537"/>
                </a:lnTo>
                <a:lnTo>
                  <a:pt x="830960" y="96092"/>
                </a:lnTo>
                <a:lnTo>
                  <a:pt x="871334" y="72354"/>
                </a:lnTo>
                <a:lnTo>
                  <a:pt x="915847" y="54592"/>
                </a:lnTo>
                <a:lnTo>
                  <a:pt x="963383" y="43078"/>
                </a:lnTo>
                <a:lnTo>
                  <a:pt x="1012826" y="38083"/>
                </a:lnTo>
                <a:lnTo>
                  <a:pt x="1063059" y="39876"/>
                </a:lnTo>
                <a:lnTo>
                  <a:pt x="1112966" y="48729"/>
                </a:lnTo>
                <a:lnTo>
                  <a:pt x="1161430" y="64913"/>
                </a:lnTo>
                <a:lnTo>
                  <a:pt x="1197149" y="82597"/>
                </a:lnTo>
                <a:lnTo>
                  <a:pt x="1229248" y="104283"/>
                </a:lnTo>
                <a:lnTo>
                  <a:pt x="1255048" y="71936"/>
                </a:lnTo>
                <a:lnTo>
                  <a:pt x="1287489" y="45130"/>
                </a:lnTo>
                <a:lnTo>
                  <a:pt x="1325282" y="24203"/>
                </a:lnTo>
                <a:lnTo>
                  <a:pt x="1367138" y="9493"/>
                </a:lnTo>
                <a:lnTo>
                  <a:pt x="1411768" y="1337"/>
                </a:lnTo>
                <a:lnTo>
                  <a:pt x="1457884" y="73"/>
                </a:lnTo>
                <a:lnTo>
                  <a:pt x="1504196" y="6040"/>
                </a:lnTo>
                <a:lnTo>
                  <a:pt x="1549415" y="19574"/>
                </a:lnTo>
                <a:lnTo>
                  <a:pt x="1594960" y="43005"/>
                </a:lnTo>
                <a:lnTo>
                  <a:pt x="1632600" y="74057"/>
                </a:lnTo>
                <a:lnTo>
                  <a:pt x="1666742" y="47511"/>
                </a:lnTo>
                <a:lnTo>
                  <a:pt x="1705217" y="26764"/>
                </a:lnTo>
                <a:lnTo>
                  <a:pt x="1746966" y="11883"/>
                </a:lnTo>
                <a:lnTo>
                  <a:pt x="1790932" y="2939"/>
                </a:lnTo>
                <a:lnTo>
                  <a:pt x="1836058" y="0"/>
                </a:lnTo>
                <a:lnTo>
                  <a:pt x="1881285" y="3134"/>
                </a:lnTo>
                <a:lnTo>
                  <a:pt x="1925555" y="12412"/>
                </a:lnTo>
                <a:lnTo>
                  <a:pt x="1967812" y="27902"/>
                </a:lnTo>
                <a:lnTo>
                  <a:pt x="2006996" y="49673"/>
                </a:lnTo>
                <a:lnTo>
                  <a:pt x="2039294" y="75396"/>
                </a:lnTo>
                <a:lnTo>
                  <a:pt x="2065353" y="104870"/>
                </a:lnTo>
                <a:lnTo>
                  <a:pt x="2096658" y="172355"/>
                </a:lnTo>
                <a:lnTo>
                  <a:pt x="2145979" y="186821"/>
                </a:lnTo>
                <a:lnTo>
                  <a:pt x="2190007" y="207418"/>
                </a:lnTo>
                <a:lnTo>
                  <a:pt x="2228164" y="233343"/>
                </a:lnTo>
                <a:lnTo>
                  <a:pt x="2259871" y="263793"/>
                </a:lnTo>
                <a:lnTo>
                  <a:pt x="2284548" y="297964"/>
                </a:lnTo>
                <a:lnTo>
                  <a:pt x="2301617" y="335056"/>
                </a:lnTo>
                <a:lnTo>
                  <a:pt x="2310499" y="374264"/>
                </a:lnTo>
                <a:lnTo>
                  <a:pt x="2310613" y="414786"/>
                </a:lnTo>
                <a:lnTo>
                  <a:pt x="2301382" y="455819"/>
                </a:lnTo>
                <a:lnTo>
                  <a:pt x="2298548" y="463506"/>
                </a:lnTo>
                <a:lnTo>
                  <a:pt x="2295381" y="471122"/>
                </a:lnTo>
                <a:lnTo>
                  <a:pt x="2291881" y="478643"/>
                </a:lnTo>
                <a:lnTo>
                  <a:pt x="2288047" y="486045"/>
                </a:lnTo>
                <a:lnTo>
                  <a:pt x="2318198" y="522298"/>
                </a:lnTo>
                <a:lnTo>
                  <a:pt x="2340765" y="560668"/>
                </a:lnTo>
                <a:lnTo>
                  <a:pt x="2355852" y="600522"/>
                </a:lnTo>
                <a:lnTo>
                  <a:pt x="2363563" y="641226"/>
                </a:lnTo>
                <a:lnTo>
                  <a:pt x="2364005" y="682143"/>
                </a:lnTo>
                <a:lnTo>
                  <a:pt x="2357281" y="722641"/>
                </a:lnTo>
                <a:lnTo>
                  <a:pt x="2343497" y="762086"/>
                </a:lnTo>
                <a:lnTo>
                  <a:pt x="2322757" y="799841"/>
                </a:lnTo>
                <a:lnTo>
                  <a:pt x="2295165" y="835275"/>
                </a:lnTo>
                <a:lnTo>
                  <a:pt x="2260827" y="867751"/>
                </a:lnTo>
                <a:lnTo>
                  <a:pt x="2219848" y="896636"/>
                </a:lnTo>
                <a:lnTo>
                  <a:pt x="2180333" y="917537"/>
                </a:lnTo>
                <a:lnTo>
                  <a:pt x="2137949" y="934212"/>
                </a:lnTo>
                <a:lnTo>
                  <a:pt x="2093207" y="946481"/>
                </a:lnTo>
                <a:lnTo>
                  <a:pt x="2046620" y="954167"/>
                </a:lnTo>
                <a:lnTo>
                  <a:pt x="2042070" y="994650"/>
                </a:lnTo>
                <a:lnTo>
                  <a:pt x="2029695" y="1033007"/>
                </a:lnTo>
                <a:lnTo>
                  <a:pt x="2010150" y="1068726"/>
                </a:lnTo>
                <a:lnTo>
                  <a:pt x="1984093" y="1101296"/>
                </a:lnTo>
                <a:lnTo>
                  <a:pt x="1952180" y="1130205"/>
                </a:lnTo>
                <a:lnTo>
                  <a:pt x="1915065" y="1154942"/>
                </a:lnTo>
                <a:lnTo>
                  <a:pt x="1873406" y="1174995"/>
                </a:lnTo>
                <a:lnTo>
                  <a:pt x="1827859" y="1189854"/>
                </a:lnTo>
                <a:lnTo>
                  <a:pt x="1779079" y="1199008"/>
                </a:lnTo>
                <a:lnTo>
                  <a:pt x="1727723" y="1201944"/>
                </a:lnTo>
                <a:lnTo>
                  <a:pt x="1684319" y="1199299"/>
                </a:lnTo>
                <a:lnTo>
                  <a:pt x="1641950" y="1192022"/>
                </a:lnTo>
                <a:lnTo>
                  <a:pt x="1601225" y="1180245"/>
                </a:lnTo>
                <a:lnTo>
                  <a:pt x="1562750" y="1164098"/>
                </a:lnTo>
                <a:lnTo>
                  <a:pt x="1545014" y="1201328"/>
                </a:lnTo>
                <a:lnTo>
                  <a:pt x="1521699" y="1235522"/>
                </a:lnTo>
                <a:lnTo>
                  <a:pt x="1493354" y="1266446"/>
                </a:lnTo>
                <a:lnTo>
                  <a:pt x="1460529" y="1293868"/>
                </a:lnTo>
                <a:lnTo>
                  <a:pt x="1423772" y="1317556"/>
                </a:lnTo>
                <a:lnTo>
                  <a:pt x="1383632" y="1337278"/>
                </a:lnTo>
                <a:lnTo>
                  <a:pt x="1340659" y="1352801"/>
                </a:lnTo>
                <a:lnTo>
                  <a:pt x="1295401" y="1363892"/>
                </a:lnTo>
                <a:lnTo>
                  <a:pt x="1248407" y="1370320"/>
                </a:lnTo>
                <a:lnTo>
                  <a:pt x="1200227" y="1371851"/>
                </a:lnTo>
                <a:lnTo>
                  <a:pt x="1151409" y="1368255"/>
                </a:lnTo>
                <a:lnTo>
                  <a:pt x="1102502" y="1359297"/>
                </a:lnTo>
                <a:lnTo>
                  <a:pt x="1054853" y="1344983"/>
                </a:lnTo>
                <a:lnTo>
                  <a:pt x="1010440" y="1325744"/>
                </a:lnTo>
                <a:lnTo>
                  <a:pt x="969850" y="1301927"/>
                </a:lnTo>
                <a:lnTo>
                  <a:pt x="933667" y="1273880"/>
                </a:lnTo>
                <a:lnTo>
                  <a:pt x="902477" y="1241949"/>
                </a:lnTo>
                <a:lnTo>
                  <a:pt x="855409" y="1261346"/>
                </a:lnTo>
                <a:lnTo>
                  <a:pt x="806769" y="1275647"/>
                </a:lnTo>
                <a:lnTo>
                  <a:pt x="757101" y="1284960"/>
                </a:lnTo>
                <a:lnTo>
                  <a:pt x="706946" y="1289393"/>
                </a:lnTo>
                <a:lnTo>
                  <a:pt x="656847" y="1289052"/>
                </a:lnTo>
                <a:lnTo>
                  <a:pt x="607348" y="1284046"/>
                </a:lnTo>
                <a:lnTo>
                  <a:pt x="558991" y="1274481"/>
                </a:lnTo>
                <a:lnTo>
                  <a:pt x="512319" y="1260466"/>
                </a:lnTo>
                <a:lnTo>
                  <a:pt x="467874" y="1242108"/>
                </a:lnTo>
                <a:lnTo>
                  <a:pt x="426200" y="1219514"/>
                </a:lnTo>
                <a:lnTo>
                  <a:pt x="387840" y="1192792"/>
                </a:lnTo>
                <a:lnTo>
                  <a:pt x="353336" y="1162050"/>
                </a:lnTo>
                <a:lnTo>
                  <a:pt x="323230" y="1127395"/>
                </a:lnTo>
                <a:lnTo>
                  <a:pt x="318785" y="1121426"/>
                </a:lnTo>
                <a:lnTo>
                  <a:pt x="263743" y="1121512"/>
                </a:lnTo>
                <a:lnTo>
                  <a:pt x="211800" y="1112085"/>
                </a:lnTo>
                <a:lnTo>
                  <a:pt x="164547" y="1094130"/>
                </a:lnTo>
                <a:lnTo>
                  <a:pt x="123574" y="1068631"/>
                </a:lnTo>
                <a:lnTo>
                  <a:pt x="90472" y="1036571"/>
                </a:lnTo>
                <a:lnTo>
                  <a:pt x="66832" y="998935"/>
                </a:lnTo>
                <a:lnTo>
                  <a:pt x="54244" y="956707"/>
                </a:lnTo>
                <a:lnTo>
                  <a:pt x="53813" y="915711"/>
                </a:lnTo>
                <a:lnTo>
                  <a:pt x="64515" y="876109"/>
                </a:lnTo>
                <a:lnTo>
                  <a:pt x="85766" y="839246"/>
                </a:lnTo>
                <a:lnTo>
                  <a:pt x="116982" y="806466"/>
                </a:lnTo>
                <a:lnTo>
                  <a:pt x="73120" y="780280"/>
                </a:lnTo>
                <a:lnTo>
                  <a:pt x="38978" y="747934"/>
                </a:lnTo>
                <a:lnTo>
                  <a:pt x="15068" y="710980"/>
                </a:lnTo>
                <a:lnTo>
                  <a:pt x="1904" y="670972"/>
                </a:lnTo>
                <a:lnTo>
                  <a:pt x="0" y="629462"/>
                </a:lnTo>
                <a:lnTo>
                  <a:pt x="9867" y="588003"/>
                </a:lnTo>
                <a:lnTo>
                  <a:pt x="32019" y="548148"/>
                </a:lnTo>
                <a:lnTo>
                  <a:pt x="65773" y="512665"/>
                </a:lnTo>
                <a:lnTo>
                  <a:pt x="108410" y="484791"/>
                </a:lnTo>
                <a:lnTo>
                  <a:pt x="157999" y="465512"/>
                </a:lnTo>
                <a:lnTo>
                  <a:pt x="212613" y="455819"/>
                </a:lnTo>
                <a:lnTo>
                  <a:pt x="214645" y="451501"/>
                </a:lnTo>
                <a:close/>
              </a:path>
            </a:pathLst>
          </a:custGeom>
          <a:ln w="953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4599559" y="4277740"/>
            <a:ext cx="139065" cy="25400"/>
          </a:xfrm>
          <a:custGeom>
            <a:avLst/>
            <a:gdLst/>
            <a:ahLst/>
            <a:cxnLst/>
            <a:rect l="l" t="t" r="r" b="b"/>
            <a:pathLst>
              <a:path w="139064" h="25400">
                <a:moveTo>
                  <a:pt x="138556" y="25272"/>
                </a:moveTo>
                <a:lnTo>
                  <a:pt x="102387" y="25288"/>
                </a:lnTo>
                <a:lnTo>
                  <a:pt x="66849" y="21018"/>
                </a:lnTo>
                <a:lnTo>
                  <a:pt x="32525" y="12557"/>
                </a:lnTo>
                <a:lnTo>
                  <a:pt x="0" y="0"/>
                </a:lnTo>
              </a:path>
            </a:pathLst>
          </a:custGeom>
          <a:ln w="953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4799710" y="4579873"/>
            <a:ext cx="60960" cy="12700"/>
          </a:xfrm>
          <a:custGeom>
            <a:avLst/>
            <a:gdLst/>
            <a:ahLst/>
            <a:cxnLst/>
            <a:rect l="l" t="t" r="r" b="b"/>
            <a:pathLst>
              <a:path w="60960" h="12700">
                <a:moveTo>
                  <a:pt x="60578" y="0"/>
                </a:moveTo>
                <a:lnTo>
                  <a:pt x="45845" y="4190"/>
                </a:lnTo>
                <a:lnTo>
                  <a:pt x="30813" y="7619"/>
                </a:lnTo>
                <a:lnTo>
                  <a:pt x="15519" y="10287"/>
                </a:lnTo>
                <a:lnTo>
                  <a:pt x="0" y="12192"/>
                </a:lnTo>
              </a:path>
            </a:pathLst>
          </a:custGeom>
          <a:ln w="953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5346065" y="4657725"/>
            <a:ext cx="36830" cy="55244"/>
          </a:xfrm>
          <a:custGeom>
            <a:avLst/>
            <a:gdLst/>
            <a:ahLst/>
            <a:cxnLst/>
            <a:rect l="l" t="t" r="r" b="b"/>
            <a:pathLst>
              <a:path w="36829" h="55245">
                <a:moveTo>
                  <a:pt x="36449" y="55244"/>
                </a:moveTo>
                <a:lnTo>
                  <a:pt x="25949" y="42058"/>
                </a:lnTo>
                <a:lnTo>
                  <a:pt x="16367" y="28432"/>
                </a:lnTo>
                <a:lnTo>
                  <a:pt x="7713" y="14400"/>
                </a:lnTo>
                <a:lnTo>
                  <a:pt x="0" y="0"/>
                </a:lnTo>
              </a:path>
            </a:pathLst>
          </a:custGeom>
          <a:ln w="953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6043167" y="4575175"/>
            <a:ext cx="14604" cy="60960"/>
          </a:xfrm>
          <a:custGeom>
            <a:avLst/>
            <a:gdLst/>
            <a:ahLst/>
            <a:cxnLst/>
            <a:rect l="l" t="t" r="r" b="b"/>
            <a:pathLst>
              <a:path w="14604" h="60960">
                <a:moveTo>
                  <a:pt x="14605" y="0"/>
                </a:moveTo>
                <a:lnTo>
                  <a:pt x="12483" y="15378"/>
                </a:lnTo>
                <a:lnTo>
                  <a:pt x="9350" y="30638"/>
                </a:lnTo>
                <a:lnTo>
                  <a:pt x="5193" y="45755"/>
                </a:lnTo>
                <a:lnTo>
                  <a:pt x="0" y="60706"/>
                </a:lnTo>
              </a:path>
            </a:pathLst>
          </a:custGeom>
          <a:ln w="953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6342946" y="4195884"/>
            <a:ext cx="187334" cy="236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6687946" y="3959352"/>
            <a:ext cx="79375" cy="85090"/>
          </a:xfrm>
          <a:custGeom>
            <a:avLst/>
            <a:gdLst/>
            <a:ahLst/>
            <a:cxnLst/>
            <a:rect l="l" t="t" r="r" b="b"/>
            <a:pathLst>
              <a:path w="79375" h="85089">
                <a:moveTo>
                  <a:pt x="79121" y="0"/>
                </a:moveTo>
                <a:lnTo>
                  <a:pt x="64079" y="23848"/>
                </a:lnTo>
                <a:lnTo>
                  <a:pt x="45751" y="46100"/>
                </a:lnTo>
                <a:lnTo>
                  <a:pt x="24328" y="66544"/>
                </a:lnTo>
                <a:lnTo>
                  <a:pt x="0" y="84962"/>
                </a:lnTo>
              </a:path>
            </a:pathLst>
          </a:custGeom>
          <a:ln w="953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6577076" y="3644138"/>
            <a:ext cx="4445" cy="40640"/>
          </a:xfrm>
          <a:custGeom>
            <a:avLst/>
            <a:gdLst/>
            <a:ahLst/>
            <a:cxnLst/>
            <a:rect l="l" t="t" r="r" b="b"/>
            <a:pathLst>
              <a:path w="4445" h="40639">
                <a:moveTo>
                  <a:pt x="0" y="0"/>
                </a:moveTo>
                <a:lnTo>
                  <a:pt x="1976" y="9949"/>
                </a:lnTo>
                <a:lnTo>
                  <a:pt x="3333" y="19970"/>
                </a:lnTo>
                <a:lnTo>
                  <a:pt x="4071" y="30039"/>
                </a:lnTo>
                <a:lnTo>
                  <a:pt x="4191" y="40131"/>
                </a:lnTo>
              </a:path>
            </a:pathLst>
          </a:custGeom>
          <a:ln w="953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6071489" y="3546221"/>
            <a:ext cx="40640" cy="51435"/>
          </a:xfrm>
          <a:custGeom>
            <a:avLst/>
            <a:gdLst/>
            <a:ahLst/>
            <a:cxnLst/>
            <a:rect l="l" t="t" r="r" b="b"/>
            <a:pathLst>
              <a:path w="40639" h="51435">
                <a:moveTo>
                  <a:pt x="0" y="51180"/>
                </a:moveTo>
                <a:lnTo>
                  <a:pt x="8350" y="37522"/>
                </a:lnTo>
                <a:lnTo>
                  <a:pt x="17938" y="24399"/>
                </a:lnTo>
                <a:lnTo>
                  <a:pt x="28717" y="11872"/>
                </a:lnTo>
                <a:lnTo>
                  <a:pt x="40639" y="0"/>
                </a:lnTo>
              </a:path>
            </a:pathLst>
          </a:custGeom>
          <a:ln w="953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5692140" y="3577590"/>
            <a:ext cx="19685" cy="44450"/>
          </a:xfrm>
          <a:custGeom>
            <a:avLst/>
            <a:gdLst/>
            <a:ahLst/>
            <a:cxnLst/>
            <a:rect l="l" t="t" r="r" b="b"/>
            <a:pathLst>
              <a:path w="19685" h="44450">
                <a:moveTo>
                  <a:pt x="0" y="44196"/>
                </a:moveTo>
                <a:lnTo>
                  <a:pt x="3665" y="32771"/>
                </a:lnTo>
                <a:lnTo>
                  <a:pt x="8175" y="21574"/>
                </a:lnTo>
                <a:lnTo>
                  <a:pt x="13519" y="10638"/>
                </a:lnTo>
                <a:lnTo>
                  <a:pt x="19685" y="0"/>
                </a:lnTo>
              </a:path>
            </a:pathLst>
          </a:custGeom>
          <a:ln w="953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5247004" y="3636771"/>
            <a:ext cx="71120" cy="43180"/>
          </a:xfrm>
          <a:custGeom>
            <a:avLst/>
            <a:gdLst/>
            <a:ahLst/>
            <a:cxnLst/>
            <a:rect l="l" t="t" r="r" b="b"/>
            <a:pathLst>
              <a:path w="71120" h="43179">
                <a:moveTo>
                  <a:pt x="0" y="0"/>
                </a:moveTo>
                <a:lnTo>
                  <a:pt x="18970" y="9401"/>
                </a:lnTo>
                <a:lnTo>
                  <a:pt x="37179" y="19684"/>
                </a:lnTo>
                <a:lnTo>
                  <a:pt x="54578" y="30825"/>
                </a:lnTo>
                <a:lnTo>
                  <a:pt x="71120" y="42798"/>
                </a:lnTo>
              </a:path>
            </a:pathLst>
          </a:custGeom>
          <a:ln w="953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4694809" y="3928109"/>
            <a:ext cx="12700" cy="45085"/>
          </a:xfrm>
          <a:custGeom>
            <a:avLst/>
            <a:gdLst/>
            <a:ahLst/>
            <a:cxnLst/>
            <a:rect l="l" t="t" r="r" b="b"/>
            <a:pathLst>
              <a:path w="12700" h="45085">
                <a:moveTo>
                  <a:pt x="12318" y="45084"/>
                </a:moveTo>
                <a:lnTo>
                  <a:pt x="8393" y="33968"/>
                </a:lnTo>
                <a:lnTo>
                  <a:pt x="5016" y="22732"/>
                </a:lnTo>
                <a:lnTo>
                  <a:pt x="2210" y="11402"/>
                </a:lnTo>
                <a:lnTo>
                  <a:pt x="0" y="0"/>
                </a:lnTo>
              </a:path>
            </a:pathLst>
          </a:custGeom>
          <a:ln w="953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 txBox="1"/>
          <p:nvPr/>
        </p:nvSpPr>
        <p:spPr>
          <a:xfrm>
            <a:off x="5052695" y="3631120"/>
            <a:ext cx="1049020" cy="6940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2225" marR="5080" indent="-9525">
              <a:lnSpc>
                <a:spcPct val="121800"/>
              </a:lnSpc>
              <a:spcBef>
                <a:spcPts val="100"/>
              </a:spcBef>
            </a:pPr>
            <a:r>
              <a:rPr dirty="0" sz="1800" spc="30" b="0">
                <a:latin typeface="Calibri Light"/>
                <a:cs typeface="Calibri Light"/>
              </a:rPr>
              <a:t>A</a:t>
            </a:r>
            <a:r>
              <a:rPr dirty="0" sz="1800" spc="-40" b="0">
                <a:latin typeface="Calibri Light"/>
                <a:cs typeface="Calibri Light"/>
              </a:rPr>
              <a:t>pp</a:t>
            </a:r>
            <a:r>
              <a:rPr dirty="0" sz="1800" spc="-25" b="0">
                <a:latin typeface="Calibri Light"/>
                <a:cs typeface="Calibri Light"/>
              </a:rPr>
              <a:t>li</a:t>
            </a:r>
            <a:r>
              <a:rPr dirty="0" sz="1800" spc="-20" b="0">
                <a:latin typeface="Calibri Light"/>
                <a:cs typeface="Calibri Light"/>
              </a:rPr>
              <a:t>c</a:t>
            </a:r>
            <a:r>
              <a:rPr dirty="0" sz="1800" spc="-25" b="0">
                <a:latin typeface="Calibri Light"/>
                <a:cs typeface="Calibri Light"/>
              </a:rPr>
              <a:t>a</a:t>
            </a:r>
            <a:r>
              <a:rPr dirty="0" sz="1800" spc="5" b="0">
                <a:latin typeface="Calibri Light"/>
                <a:cs typeface="Calibri Light"/>
              </a:rPr>
              <a:t>t</a:t>
            </a:r>
            <a:r>
              <a:rPr dirty="0" sz="1800" spc="-25" b="0">
                <a:latin typeface="Calibri Light"/>
                <a:cs typeface="Calibri Light"/>
              </a:rPr>
              <a:t>i</a:t>
            </a:r>
            <a:r>
              <a:rPr dirty="0" sz="1800" spc="30" b="0">
                <a:latin typeface="Calibri Light"/>
                <a:cs typeface="Calibri Light"/>
              </a:rPr>
              <a:t>o</a:t>
            </a:r>
            <a:r>
              <a:rPr dirty="0" sz="1800" b="0">
                <a:latin typeface="Calibri Light"/>
                <a:cs typeface="Calibri Light"/>
              </a:rPr>
              <a:t>n  </a:t>
            </a:r>
            <a:r>
              <a:rPr dirty="0" sz="1800" spc="-20" b="0">
                <a:latin typeface="Calibri Light"/>
                <a:cs typeface="Calibri Light"/>
              </a:rPr>
              <a:t>Under</a:t>
            </a:r>
            <a:r>
              <a:rPr dirty="0" sz="1800" spc="30" b="0">
                <a:latin typeface="Calibri Light"/>
                <a:cs typeface="Calibri Light"/>
              </a:rPr>
              <a:t> </a:t>
            </a:r>
            <a:r>
              <a:rPr dirty="0" sz="1800" spc="-40" b="0">
                <a:latin typeface="Calibri Light"/>
                <a:cs typeface="Calibri Light"/>
              </a:rPr>
              <a:t>Test</a:t>
            </a:r>
            <a:endParaRPr sz="1800">
              <a:latin typeface="Calibri Light"/>
              <a:cs typeface="Calibri Light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8339931" y="3190875"/>
            <a:ext cx="1579562" cy="230314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 txBox="1"/>
          <p:nvPr/>
        </p:nvSpPr>
        <p:spPr>
          <a:xfrm>
            <a:off x="8551291" y="5540375"/>
            <a:ext cx="182753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0">
                <a:latin typeface="Calibri"/>
                <a:cs typeface="Calibri"/>
              </a:rPr>
              <a:t>Automation</a:t>
            </a:r>
            <a:r>
              <a:rPr dirty="0" sz="1800" spc="-19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testing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3" name="object 6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pc="20"/>
              <a:t>Copy </a:t>
            </a:r>
            <a:r>
              <a:rPr dirty="0" spc="5"/>
              <a:t>right </a:t>
            </a:r>
            <a:r>
              <a:rPr dirty="0" spc="20"/>
              <a:t>© </a:t>
            </a:r>
            <a:r>
              <a:rPr dirty="0" spc="10"/>
              <a:t>2017 </a:t>
            </a:r>
            <a:r>
              <a:rPr dirty="0" spc="20"/>
              <a:t>Accenture </a:t>
            </a:r>
            <a:r>
              <a:rPr dirty="0" spc="5"/>
              <a:t>All </a:t>
            </a:r>
            <a:r>
              <a:rPr dirty="0" spc="20"/>
              <a:t>Rights Reserv</a:t>
            </a:r>
            <a:r>
              <a:rPr dirty="0" spc="-95"/>
              <a:t> </a:t>
            </a:r>
            <a:r>
              <a:rPr dirty="0" spc="10"/>
              <a:t>ed.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477000"/>
            <a:ext cx="12192000" cy="381000"/>
          </a:xfrm>
          <a:custGeom>
            <a:avLst/>
            <a:gdLst/>
            <a:ahLst/>
            <a:cxnLst/>
            <a:rect l="l" t="t" r="r" b="b"/>
            <a:pathLst>
              <a:path w="12192000" h="381000">
                <a:moveTo>
                  <a:pt x="12042774" y="0"/>
                </a:moveTo>
                <a:lnTo>
                  <a:pt x="149274" y="0"/>
                </a:lnTo>
                <a:lnTo>
                  <a:pt x="0" y="149274"/>
                </a:lnTo>
                <a:lnTo>
                  <a:pt x="0" y="380997"/>
                </a:lnTo>
                <a:lnTo>
                  <a:pt x="12191999" y="380997"/>
                </a:lnTo>
                <a:lnTo>
                  <a:pt x="12191998" y="149274"/>
                </a:lnTo>
                <a:lnTo>
                  <a:pt x="12042774" y="0"/>
                </a:lnTo>
                <a:close/>
              </a:path>
            </a:pathLst>
          </a:custGeom>
          <a:solidFill>
            <a:srgbClr val="4D7C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1187176" y="6367462"/>
            <a:ext cx="752475" cy="485775"/>
          </a:xfrm>
          <a:custGeom>
            <a:avLst/>
            <a:gdLst/>
            <a:ahLst/>
            <a:cxnLst/>
            <a:rect l="l" t="t" r="r" b="b"/>
            <a:pathLst>
              <a:path w="752475" h="485775">
                <a:moveTo>
                  <a:pt x="630935" y="0"/>
                </a:moveTo>
                <a:lnTo>
                  <a:pt x="121412" y="0"/>
                </a:lnTo>
                <a:lnTo>
                  <a:pt x="0" y="242887"/>
                </a:lnTo>
                <a:lnTo>
                  <a:pt x="121412" y="485775"/>
                </a:lnTo>
                <a:lnTo>
                  <a:pt x="630935" y="485775"/>
                </a:lnTo>
                <a:lnTo>
                  <a:pt x="752475" y="242887"/>
                </a:lnTo>
                <a:lnTo>
                  <a:pt x="630935" y="0"/>
                </a:lnTo>
                <a:close/>
              </a:path>
            </a:pathLst>
          </a:custGeom>
          <a:solidFill>
            <a:srgbClr val="A9DD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1187176" y="6367462"/>
            <a:ext cx="752475" cy="485775"/>
          </a:xfrm>
          <a:custGeom>
            <a:avLst/>
            <a:gdLst/>
            <a:ahLst/>
            <a:cxnLst/>
            <a:rect l="l" t="t" r="r" b="b"/>
            <a:pathLst>
              <a:path w="752475" h="485775">
                <a:moveTo>
                  <a:pt x="752475" y="242887"/>
                </a:moveTo>
                <a:lnTo>
                  <a:pt x="630935" y="0"/>
                </a:lnTo>
                <a:lnTo>
                  <a:pt x="121412" y="0"/>
                </a:lnTo>
                <a:lnTo>
                  <a:pt x="0" y="242887"/>
                </a:lnTo>
                <a:lnTo>
                  <a:pt x="121412" y="485775"/>
                </a:lnTo>
                <a:lnTo>
                  <a:pt x="630935" y="485775"/>
                </a:lnTo>
                <a:lnTo>
                  <a:pt x="752475" y="242887"/>
                </a:lnTo>
                <a:close/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1501501" y="6605587"/>
            <a:ext cx="441325" cy="0"/>
          </a:xfrm>
          <a:custGeom>
            <a:avLst/>
            <a:gdLst/>
            <a:ahLst/>
            <a:cxnLst/>
            <a:rect l="l" t="t" r="r" b="b"/>
            <a:pathLst>
              <a:path w="441325" h="0">
                <a:moveTo>
                  <a:pt x="441198" y="0"/>
                </a:moveTo>
                <a:lnTo>
                  <a:pt x="0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1349101" y="6367462"/>
            <a:ext cx="149860" cy="243840"/>
          </a:xfrm>
          <a:custGeom>
            <a:avLst/>
            <a:gdLst/>
            <a:ahLst/>
            <a:cxnLst/>
            <a:rect l="l" t="t" r="r" b="b"/>
            <a:pathLst>
              <a:path w="149859" h="243840">
                <a:moveTo>
                  <a:pt x="0" y="0"/>
                </a:moveTo>
                <a:lnTo>
                  <a:pt x="149859" y="243586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1349101" y="6605587"/>
            <a:ext cx="149860" cy="243840"/>
          </a:xfrm>
          <a:custGeom>
            <a:avLst/>
            <a:gdLst/>
            <a:ahLst/>
            <a:cxnLst/>
            <a:rect l="l" t="t" r="r" b="b"/>
            <a:pathLst>
              <a:path w="149859" h="243840">
                <a:moveTo>
                  <a:pt x="0" y="243589"/>
                </a:moveTo>
                <a:lnTo>
                  <a:pt x="149859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0691876" y="6434137"/>
            <a:ext cx="647700" cy="419100"/>
          </a:xfrm>
          <a:custGeom>
            <a:avLst/>
            <a:gdLst/>
            <a:ahLst/>
            <a:cxnLst/>
            <a:rect l="l" t="t" r="r" b="b"/>
            <a:pathLst>
              <a:path w="647700" h="419100">
                <a:moveTo>
                  <a:pt x="542925" y="0"/>
                </a:moveTo>
                <a:lnTo>
                  <a:pt x="104648" y="0"/>
                </a:lnTo>
                <a:lnTo>
                  <a:pt x="0" y="209550"/>
                </a:lnTo>
                <a:lnTo>
                  <a:pt x="104648" y="419100"/>
                </a:lnTo>
                <a:lnTo>
                  <a:pt x="542925" y="419100"/>
                </a:lnTo>
                <a:lnTo>
                  <a:pt x="647700" y="209550"/>
                </a:lnTo>
                <a:lnTo>
                  <a:pt x="542925" y="0"/>
                </a:lnTo>
                <a:close/>
              </a:path>
            </a:pathLst>
          </a:custGeom>
          <a:solidFill>
            <a:srgbClr val="A9DD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0691876" y="6434137"/>
            <a:ext cx="647700" cy="419100"/>
          </a:xfrm>
          <a:custGeom>
            <a:avLst/>
            <a:gdLst/>
            <a:ahLst/>
            <a:cxnLst/>
            <a:rect l="l" t="t" r="r" b="b"/>
            <a:pathLst>
              <a:path w="647700" h="419100">
                <a:moveTo>
                  <a:pt x="647700" y="209550"/>
                </a:moveTo>
                <a:lnTo>
                  <a:pt x="542925" y="0"/>
                </a:lnTo>
                <a:lnTo>
                  <a:pt x="104648" y="0"/>
                </a:lnTo>
                <a:lnTo>
                  <a:pt x="0" y="209550"/>
                </a:lnTo>
                <a:lnTo>
                  <a:pt x="104648" y="419100"/>
                </a:lnTo>
                <a:lnTo>
                  <a:pt x="542925" y="419100"/>
                </a:lnTo>
                <a:lnTo>
                  <a:pt x="647700" y="209550"/>
                </a:lnTo>
                <a:close/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0958576" y="6643687"/>
            <a:ext cx="382270" cy="0"/>
          </a:xfrm>
          <a:custGeom>
            <a:avLst/>
            <a:gdLst/>
            <a:ahLst/>
            <a:cxnLst/>
            <a:rect l="l" t="t" r="r" b="b"/>
            <a:pathLst>
              <a:path w="382270" h="0">
                <a:moveTo>
                  <a:pt x="381889" y="0"/>
                </a:moveTo>
                <a:lnTo>
                  <a:pt x="0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0834751" y="6434137"/>
            <a:ext cx="130175" cy="211454"/>
          </a:xfrm>
          <a:custGeom>
            <a:avLst/>
            <a:gdLst/>
            <a:ahLst/>
            <a:cxnLst/>
            <a:rect l="l" t="t" r="r" b="b"/>
            <a:pathLst>
              <a:path w="130175" h="211454">
                <a:moveTo>
                  <a:pt x="0" y="0"/>
                </a:moveTo>
                <a:lnTo>
                  <a:pt x="129667" y="21087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0834751" y="6643687"/>
            <a:ext cx="130175" cy="211454"/>
          </a:xfrm>
          <a:custGeom>
            <a:avLst/>
            <a:gdLst/>
            <a:ahLst/>
            <a:cxnLst/>
            <a:rect l="l" t="t" r="r" b="b"/>
            <a:pathLst>
              <a:path w="130175" h="211454">
                <a:moveTo>
                  <a:pt x="0" y="210877"/>
                </a:moveTo>
                <a:lnTo>
                  <a:pt x="129667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0253726" y="6472237"/>
            <a:ext cx="581025" cy="381000"/>
          </a:xfrm>
          <a:custGeom>
            <a:avLst/>
            <a:gdLst/>
            <a:ahLst/>
            <a:cxnLst/>
            <a:rect l="l" t="t" r="r" b="b"/>
            <a:pathLst>
              <a:path w="581025" h="381000">
                <a:moveTo>
                  <a:pt x="485775" y="0"/>
                </a:moveTo>
                <a:lnTo>
                  <a:pt x="95123" y="0"/>
                </a:lnTo>
                <a:lnTo>
                  <a:pt x="0" y="190500"/>
                </a:lnTo>
                <a:lnTo>
                  <a:pt x="95123" y="381000"/>
                </a:lnTo>
                <a:lnTo>
                  <a:pt x="485775" y="381000"/>
                </a:lnTo>
                <a:lnTo>
                  <a:pt x="581025" y="190500"/>
                </a:lnTo>
                <a:lnTo>
                  <a:pt x="485775" y="0"/>
                </a:lnTo>
                <a:close/>
              </a:path>
            </a:pathLst>
          </a:custGeom>
          <a:solidFill>
            <a:srgbClr val="A9DD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0253726" y="6472237"/>
            <a:ext cx="581025" cy="381000"/>
          </a:xfrm>
          <a:custGeom>
            <a:avLst/>
            <a:gdLst/>
            <a:ahLst/>
            <a:cxnLst/>
            <a:rect l="l" t="t" r="r" b="b"/>
            <a:pathLst>
              <a:path w="581025" h="381000">
                <a:moveTo>
                  <a:pt x="581025" y="190500"/>
                </a:moveTo>
                <a:lnTo>
                  <a:pt x="485775" y="0"/>
                </a:lnTo>
                <a:lnTo>
                  <a:pt x="95123" y="0"/>
                </a:lnTo>
                <a:lnTo>
                  <a:pt x="0" y="190500"/>
                </a:lnTo>
                <a:lnTo>
                  <a:pt x="95123" y="381000"/>
                </a:lnTo>
                <a:lnTo>
                  <a:pt x="485775" y="381000"/>
                </a:lnTo>
                <a:lnTo>
                  <a:pt x="581025" y="190500"/>
                </a:lnTo>
                <a:close/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0491723" y="6662737"/>
            <a:ext cx="342900" cy="0"/>
          </a:xfrm>
          <a:custGeom>
            <a:avLst/>
            <a:gdLst/>
            <a:ahLst/>
            <a:cxnLst/>
            <a:rect l="l" t="t" r="r" b="b"/>
            <a:pathLst>
              <a:path w="342900" h="0">
                <a:moveTo>
                  <a:pt x="342900" y="0"/>
                </a:moveTo>
                <a:lnTo>
                  <a:pt x="0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0377551" y="6472237"/>
            <a:ext cx="116839" cy="189865"/>
          </a:xfrm>
          <a:custGeom>
            <a:avLst/>
            <a:gdLst/>
            <a:ahLst/>
            <a:cxnLst/>
            <a:rect l="l" t="t" r="r" b="b"/>
            <a:pathLst>
              <a:path w="116840" h="189865">
                <a:moveTo>
                  <a:pt x="0" y="0"/>
                </a:moveTo>
                <a:lnTo>
                  <a:pt x="116458" y="18928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0377551" y="6662737"/>
            <a:ext cx="116839" cy="189865"/>
          </a:xfrm>
          <a:custGeom>
            <a:avLst/>
            <a:gdLst/>
            <a:ahLst/>
            <a:cxnLst/>
            <a:rect l="l" t="t" r="r" b="b"/>
            <a:pathLst>
              <a:path w="116840" h="189865">
                <a:moveTo>
                  <a:pt x="0" y="189276"/>
                </a:moveTo>
                <a:lnTo>
                  <a:pt x="116458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9815576" y="6519862"/>
            <a:ext cx="523875" cy="333375"/>
          </a:xfrm>
          <a:custGeom>
            <a:avLst/>
            <a:gdLst/>
            <a:ahLst/>
            <a:cxnLst/>
            <a:rect l="l" t="t" r="r" b="b"/>
            <a:pathLst>
              <a:path w="523875" h="333375">
                <a:moveTo>
                  <a:pt x="440435" y="0"/>
                </a:moveTo>
                <a:lnTo>
                  <a:pt x="83312" y="0"/>
                </a:lnTo>
                <a:lnTo>
                  <a:pt x="0" y="166687"/>
                </a:lnTo>
                <a:lnTo>
                  <a:pt x="83312" y="333375"/>
                </a:lnTo>
                <a:lnTo>
                  <a:pt x="440435" y="333375"/>
                </a:lnTo>
                <a:lnTo>
                  <a:pt x="523875" y="166687"/>
                </a:lnTo>
                <a:lnTo>
                  <a:pt x="440435" y="0"/>
                </a:lnTo>
                <a:close/>
              </a:path>
            </a:pathLst>
          </a:custGeom>
          <a:solidFill>
            <a:srgbClr val="A9DD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9815576" y="6519862"/>
            <a:ext cx="523875" cy="333375"/>
          </a:xfrm>
          <a:custGeom>
            <a:avLst/>
            <a:gdLst/>
            <a:ahLst/>
            <a:cxnLst/>
            <a:rect l="l" t="t" r="r" b="b"/>
            <a:pathLst>
              <a:path w="523875" h="333375">
                <a:moveTo>
                  <a:pt x="523875" y="166687"/>
                </a:moveTo>
                <a:lnTo>
                  <a:pt x="440435" y="0"/>
                </a:lnTo>
                <a:lnTo>
                  <a:pt x="83312" y="0"/>
                </a:lnTo>
                <a:lnTo>
                  <a:pt x="0" y="166687"/>
                </a:lnTo>
                <a:lnTo>
                  <a:pt x="83312" y="333375"/>
                </a:lnTo>
                <a:lnTo>
                  <a:pt x="440435" y="333375"/>
                </a:lnTo>
                <a:lnTo>
                  <a:pt x="523875" y="166687"/>
                </a:lnTo>
                <a:close/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0034651" y="6681787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 h="0">
                <a:moveTo>
                  <a:pt x="304546" y="0"/>
                </a:moveTo>
                <a:lnTo>
                  <a:pt x="0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9929876" y="6519862"/>
            <a:ext cx="103505" cy="168275"/>
          </a:xfrm>
          <a:custGeom>
            <a:avLst/>
            <a:gdLst/>
            <a:ahLst/>
            <a:cxnLst/>
            <a:rect l="l" t="t" r="r" b="b"/>
            <a:pathLst>
              <a:path w="103504" h="168275">
                <a:moveTo>
                  <a:pt x="0" y="0"/>
                </a:moveTo>
                <a:lnTo>
                  <a:pt x="103377" y="168173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9929876" y="6681787"/>
            <a:ext cx="103505" cy="168275"/>
          </a:xfrm>
          <a:custGeom>
            <a:avLst/>
            <a:gdLst/>
            <a:ahLst/>
            <a:cxnLst/>
            <a:rect l="l" t="t" r="r" b="b"/>
            <a:pathLst>
              <a:path w="103504" h="168275">
                <a:moveTo>
                  <a:pt x="0" y="168171"/>
                </a:moveTo>
                <a:lnTo>
                  <a:pt x="103377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9434576" y="6557962"/>
            <a:ext cx="457200" cy="295275"/>
          </a:xfrm>
          <a:custGeom>
            <a:avLst/>
            <a:gdLst/>
            <a:ahLst/>
            <a:cxnLst/>
            <a:rect l="l" t="t" r="r" b="b"/>
            <a:pathLst>
              <a:path w="457200" h="295275">
                <a:moveTo>
                  <a:pt x="383285" y="0"/>
                </a:moveTo>
                <a:lnTo>
                  <a:pt x="73787" y="0"/>
                </a:lnTo>
                <a:lnTo>
                  <a:pt x="0" y="147637"/>
                </a:lnTo>
                <a:lnTo>
                  <a:pt x="73787" y="295275"/>
                </a:lnTo>
                <a:lnTo>
                  <a:pt x="383285" y="295275"/>
                </a:lnTo>
                <a:lnTo>
                  <a:pt x="457200" y="147637"/>
                </a:lnTo>
                <a:lnTo>
                  <a:pt x="383285" y="0"/>
                </a:lnTo>
                <a:close/>
              </a:path>
            </a:pathLst>
          </a:custGeom>
          <a:solidFill>
            <a:srgbClr val="A9DD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9434576" y="6557962"/>
            <a:ext cx="457200" cy="295275"/>
          </a:xfrm>
          <a:custGeom>
            <a:avLst/>
            <a:gdLst/>
            <a:ahLst/>
            <a:cxnLst/>
            <a:rect l="l" t="t" r="r" b="b"/>
            <a:pathLst>
              <a:path w="457200" h="295275">
                <a:moveTo>
                  <a:pt x="457200" y="147637"/>
                </a:moveTo>
                <a:lnTo>
                  <a:pt x="383285" y="0"/>
                </a:lnTo>
                <a:lnTo>
                  <a:pt x="73787" y="0"/>
                </a:lnTo>
                <a:lnTo>
                  <a:pt x="0" y="147637"/>
                </a:lnTo>
                <a:lnTo>
                  <a:pt x="73787" y="295275"/>
                </a:lnTo>
                <a:lnTo>
                  <a:pt x="383285" y="295275"/>
                </a:lnTo>
                <a:lnTo>
                  <a:pt x="457200" y="147637"/>
                </a:lnTo>
                <a:close/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9625076" y="6710362"/>
            <a:ext cx="264160" cy="0"/>
          </a:xfrm>
          <a:custGeom>
            <a:avLst/>
            <a:gdLst/>
            <a:ahLst/>
            <a:cxnLst/>
            <a:rect l="l" t="t" r="r" b="b"/>
            <a:pathLst>
              <a:path w="264159" h="0">
                <a:moveTo>
                  <a:pt x="263651" y="0"/>
                </a:moveTo>
                <a:lnTo>
                  <a:pt x="0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9529826" y="6557962"/>
            <a:ext cx="89535" cy="146050"/>
          </a:xfrm>
          <a:custGeom>
            <a:avLst/>
            <a:gdLst/>
            <a:ahLst/>
            <a:cxnLst/>
            <a:rect l="l" t="t" r="r" b="b"/>
            <a:pathLst>
              <a:path w="89534" h="146050">
                <a:moveTo>
                  <a:pt x="0" y="0"/>
                </a:moveTo>
                <a:lnTo>
                  <a:pt x="89534" y="145567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9529826" y="6710362"/>
            <a:ext cx="89535" cy="146050"/>
          </a:xfrm>
          <a:custGeom>
            <a:avLst/>
            <a:gdLst/>
            <a:ahLst/>
            <a:cxnLst/>
            <a:rect l="l" t="t" r="r" b="b"/>
            <a:pathLst>
              <a:path w="89534" h="146050">
                <a:moveTo>
                  <a:pt x="0" y="145562"/>
                </a:moveTo>
                <a:lnTo>
                  <a:pt x="89534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9091676" y="6596062"/>
            <a:ext cx="390525" cy="257175"/>
          </a:xfrm>
          <a:custGeom>
            <a:avLst/>
            <a:gdLst/>
            <a:ahLst/>
            <a:cxnLst/>
            <a:rect l="l" t="t" r="r" b="b"/>
            <a:pathLst>
              <a:path w="390525" h="257175">
                <a:moveTo>
                  <a:pt x="326135" y="0"/>
                </a:moveTo>
                <a:lnTo>
                  <a:pt x="64262" y="0"/>
                </a:lnTo>
                <a:lnTo>
                  <a:pt x="0" y="128587"/>
                </a:lnTo>
                <a:lnTo>
                  <a:pt x="64262" y="257175"/>
                </a:lnTo>
                <a:lnTo>
                  <a:pt x="326135" y="257175"/>
                </a:lnTo>
                <a:lnTo>
                  <a:pt x="390525" y="128587"/>
                </a:lnTo>
                <a:lnTo>
                  <a:pt x="326135" y="0"/>
                </a:lnTo>
                <a:close/>
              </a:path>
            </a:pathLst>
          </a:custGeom>
          <a:solidFill>
            <a:srgbClr val="A9DD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9091676" y="6596062"/>
            <a:ext cx="390525" cy="257175"/>
          </a:xfrm>
          <a:custGeom>
            <a:avLst/>
            <a:gdLst/>
            <a:ahLst/>
            <a:cxnLst/>
            <a:rect l="l" t="t" r="r" b="b"/>
            <a:pathLst>
              <a:path w="390525" h="257175">
                <a:moveTo>
                  <a:pt x="390525" y="128587"/>
                </a:moveTo>
                <a:lnTo>
                  <a:pt x="326135" y="0"/>
                </a:lnTo>
                <a:lnTo>
                  <a:pt x="64262" y="0"/>
                </a:lnTo>
                <a:lnTo>
                  <a:pt x="0" y="128587"/>
                </a:lnTo>
                <a:lnTo>
                  <a:pt x="64262" y="257175"/>
                </a:lnTo>
                <a:lnTo>
                  <a:pt x="326135" y="257175"/>
                </a:lnTo>
                <a:lnTo>
                  <a:pt x="390525" y="128587"/>
                </a:lnTo>
                <a:close/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9253601" y="6729412"/>
            <a:ext cx="229235" cy="0"/>
          </a:xfrm>
          <a:custGeom>
            <a:avLst/>
            <a:gdLst/>
            <a:ahLst/>
            <a:cxnLst/>
            <a:rect l="l" t="t" r="r" b="b"/>
            <a:pathLst>
              <a:path w="229234" h="0">
                <a:moveTo>
                  <a:pt x="228726" y="0"/>
                </a:moveTo>
                <a:lnTo>
                  <a:pt x="0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9177401" y="6596062"/>
            <a:ext cx="78105" cy="126364"/>
          </a:xfrm>
          <a:custGeom>
            <a:avLst/>
            <a:gdLst/>
            <a:ahLst/>
            <a:cxnLst/>
            <a:rect l="l" t="t" r="r" b="b"/>
            <a:pathLst>
              <a:path w="78104" h="126365">
                <a:moveTo>
                  <a:pt x="0" y="0"/>
                </a:moveTo>
                <a:lnTo>
                  <a:pt x="77597" y="126276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9177401" y="6729412"/>
            <a:ext cx="78105" cy="126364"/>
          </a:xfrm>
          <a:custGeom>
            <a:avLst/>
            <a:gdLst/>
            <a:ahLst/>
            <a:cxnLst/>
            <a:rect l="l" t="t" r="r" b="b"/>
            <a:pathLst>
              <a:path w="78104" h="126365">
                <a:moveTo>
                  <a:pt x="0" y="126275"/>
                </a:moveTo>
                <a:lnTo>
                  <a:pt x="77597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8777351" y="6634162"/>
            <a:ext cx="333375" cy="219075"/>
          </a:xfrm>
          <a:custGeom>
            <a:avLst/>
            <a:gdLst/>
            <a:ahLst/>
            <a:cxnLst/>
            <a:rect l="l" t="t" r="r" b="b"/>
            <a:pathLst>
              <a:path w="333375" h="219075">
                <a:moveTo>
                  <a:pt x="278510" y="0"/>
                </a:moveTo>
                <a:lnTo>
                  <a:pt x="54737" y="0"/>
                </a:lnTo>
                <a:lnTo>
                  <a:pt x="0" y="109537"/>
                </a:lnTo>
                <a:lnTo>
                  <a:pt x="54737" y="219075"/>
                </a:lnTo>
                <a:lnTo>
                  <a:pt x="278510" y="219075"/>
                </a:lnTo>
                <a:lnTo>
                  <a:pt x="333375" y="109537"/>
                </a:lnTo>
                <a:lnTo>
                  <a:pt x="278510" y="0"/>
                </a:lnTo>
                <a:close/>
              </a:path>
            </a:pathLst>
          </a:custGeom>
          <a:solidFill>
            <a:srgbClr val="A9DD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8777351" y="6634162"/>
            <a:ext cx="333375" cy="219075"/>
          </a:xfrm>
          <a:custGeom>
            <a:avLst/>
            <a:gdLst/>
            <a:ahLst/>
            <a:cxnLst/>
            <a:rect l="l" t="t" r="r" b="b"/>
            <a:pathLst>
              <a:path w="333375" h="219075">
                <a:moveTo>
                  <a:pt x="333375" y="109537"/>
                </a:moveTo>
                <a:lnTo>
                  <a:pt x="278510" y="0"/>
                </a:lnTo>
                <a:lnTo>
                  <a:pt x="54737" y="0"/>
                </a:lnTo>
                <a:lnTo>
                  <a:pt x="0" y="109537"/>
                </a:lnTo>
                <a:lnTo>
                  <a:pt x="54737" y="219075"/>
                </a:lnTo>
                <a:lnTo>
                  <a:pt x="278510" y="219075"/>
                </a:lnTo>
                <a:lnTo>
                  <a:pt x="333375" y="109537"/>
                </a:lnTo>
                <a:close/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8920226" y="6748460"/>
            <a:ext cx="194945" cy="0"/>
          </a:xfrm>
          <a:custGeom>
            <a:avLst/>
            <a:gdLst/>
            <a:ahLst/>
            <a:cxnLst/>
            <a:rect l="l" t="t" r="r" b="b"/>
            <a:pathLst>
              <a:path w="194945" h="0">
                <a:moveTo>
                  <a:pt x="194818" y="1"/>
                </a:moveTo>
                <a:lnTo>
                  <a:pt x="0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8853551" y="6634162"/>
            <a:ext cx="66675" cy="107950"/>
          </a:xfrm>
          <a:custGeom>
            <a:avLst/>
            <a:gdLst/>
            <a:ahLst/>
            <a:cxnLst/>
            <a:rect l="l" t="t" r="r" b="b"/>
            <a:pathLst>
              <a:path w="66675" h="107950">
                <a:moveTo>
                  <a:pt x="0" y="0"/>
                </a:moveTo>
                <a:lnTo>
                  <a:pt x="66167" y="107595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8853551" y="6748462"/>
            <a:ext cx="66675" cy="107950"/>
          </a:xfrm>
          <a:custGeom>
            <a:avLst/>
            <a:gdLst/>
            <a:ahLst/>
            <a:cxnLst/>
            <a:rect l="l" t="t" r="r" b="b"/>
            <a:pathLst>
              <a:path w="66675" h="107950">
                <a:moveTo>
                  <a:pt x="0" y="107597"/>
                </a:moveTo>
                <a:lnTo>
                  <a:pt x="66167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8567801" y="6681787"/>
            <a:ext cx="266700" cy="171450"/>
          </a:xfrm>
          <a:custGeom>
            <a:avLst/>
            <a:gdLst/>
            <a:ahLst/>
            <a:cxnLst/>
            <a:rect l="l" t="t" r="r" b="b"/>
            <a:pathLst>
              <a:path w="266700" h="171450">
                <a:moveTo>
                  <a:pt x="223774" y="0"/>
                </a:moveTo>
                <a:lnTo>
                  <a:pt x="42799" y="0"/>
                </a:lnTo>
                <a:lnTo>
                  <a:pt x="0" y="85725"/>
                </a:lnTo>
                <a:lnTo>
                  <a:pt x="42799" y="171450"/>
                </a:lnTo>
                <a:lnTo>
                  <a:pt x="223774" y="171450"/>
                </a:lnTo>
                <a:lnTo>
                  <a:pt x="266700" y="85725"/>
                </a:lnTo>
                <a:lnTo>
                  <a:pt x="223774" y="0"/>
                </a:lnTo>
                <a:close/>
              </a:path>
            </a:pathLst>
          </a:custGeom>
          <a:solidFill>
            <a:srgbClr val="A9DD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8567801" y="6681787"/>
            <a:ext cx="266700" cy="171450"/>
          </a:xfrm>
          <a:custGeom>
            <a:avLst/>
            <a:gdLst/>
            <a:ahLst/>
            <a:cxnLst/>
            <a:rect l="l" t="t" r="r" b="b"/>
            <a:pathLst>
              <a:path w="266700" h="171450">
                <a:moveTo>
                  <a:pt x="266700" y="85725"/>
                </a:moveTo>
                <a:lnTo>
                  <a:pt x="223774" y="0"/>
                </a:lnTo>
                <a:lnTo>
                  <a:pt x="42799" y="0"/>
                </a:lnTo>
                <a:lnTo>
                  <a:pt x="0" y="85725"/>
                </a:lnTo>
                <a:lnTo>
                  <a:pt x="42799" y="171450"/>
                </a:lnTo>
                <a:lnTo>
                  <a:pt x="223774" y="171450"/>
                </a:lnTo>
                <a:lnTo>
                  <a:pt x="266700" y="85725"/>
                </a:lnTo>
                <a:close/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8682101" y="6767510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 h="0">
                <a:moveTo>
                  <a:pt x="152273" y="1"/>
                </a:moveTo>
                <a:lnTo>
                  <a:pt x="0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8624951" y="6681787"/>
            <a:ext cx="52069" cy="84455"/>
          </a:xfrm>
          <a:custGeom>
            <a:avLst/>
            <a:gdLst/>
            <a:ahLst/>
            <a:cxnLst/>
            <a:rect l="l" t="t" r="r" b="b"/>
            <a:pathLst>
              <a:path w="52070" h="84454">
                <a:moveTo>
                  <a:pt x="0" y="0"/>
                </a:moveTo>
                <a:lnTo>
                  <a:pt x="51689" y="84084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8624951" y="6767514"/>
            <a:ext cx="52069" cy="84455"/>
          </a:xfrm>
          <a:custGeom>
            <a:avLst/>
            <a:gdLst/>
            <a:ahLst/>
            <a:cxnLst/>
            <a:rect l="l" t="t" r="r" b="b"/>
            <a:pathLst>
              <a:path w="52070" h="84454">
                <a:moveTo>
                  <a:pt x="0" y="84084"/>
                </a:moveTo>
                <a:lnTo>
                  <a:pt x="51689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0" y="1057275"/>
            <a:ext cx="12174855" cy="27305"/>
          </a:xfrm>
          <a:custGeom>
            <a:avLst/>
            <a:gdLst/>
            <a:ahLst/>
            <a:cxnLst/>
            <a:rect l="l" t="t" r="r" b="b"/>
            <a:pathLst>
              <a:path w="12174855" h="27305">
                <a:moveTo>
                  <a:pt x="0" y="26924"/>
                </a:moveTo>
                <a:lnTo>
                  <a:pt x="12174601" y="0"/>
                </a:lnTo>
              </a:path>
            </a:pathLst>
          </a:custGeom>
          <a:ln w="38100">
            <a:solidFill>
              <a:srgbClr val="3A383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 txBox="1">
            <a:spLocks noGrp="1"/>
          </p:cNvSpPr>
          <p:nvPr>
            <p:ph type="title"/>
          </p:nvPr>
        </p:nvSpPr>
        <p:spPr>
          <a:xfrm>
            <a:off x="113664" y="264160"/>
            <a:ext cx="6071870" cy="57531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>
                <a:latin typeface="Calibri"/>
                <a:cs typeface="Calibri"/>
              </a:rPr>
              <a:t>Introducing </a:t>
            </a:r>
            <a:r>
              <a:rPr dirty="0" sz="3600" spc="10">
                <a:latin typeface="Calibri"/>
                <a:cs typeface="Calibri"/>
              </a:rPr>
              <a:t>Automation </a:t>
            </a:r>
            <a:r>
              <a:rPr dirty="0" sz="3600" spc="-100">
                <a:latin typeface="Calibri"/>
                <a:cs typeface="Calibri"/>
              </a:rPr>
              <a:t>Test</a:t>
            </a:r>
            <a:r>
              <a:rPr dirty="0" sz="3600" spc="-285">
                <a:latin typeface="Calibri"/>
                <a:cs typeface="Calibri"/>
              </a:rPr>
              <a:t> </a:t>
            </a:r>
            <a:r>
              <a:rPr dirty="0" sz="3600" spc="-5">
                <a:latin typeface="Calibri"/>
                <a:cs typeface="Calibri"/>
              </a:rPr>
              <a:t>(2)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46" name="object 4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pc="20"/>
              <a:t>Copy </a:t>
            </a:r>
            <a:r>
              <a:rPr dirty="0" spc="5"/>
              <a:t>right </a:t>
            </a:r>
            <a:r>
              <a:rPr dirty="0" spc="20"/>
              <a:t>© </a:t>
            </a:r>
            <a:r>
              <a:rPr dirty="0" spc="10"/>
              <a:t>2017 </a:t>
            </a:r>
            <a:r>
              <a:rPr dirty="0" spc="20"/>
              <a:t>Accenture </a:t>
            </a:r>
            <a:r>
              <a:rPr dirty="0" spc="5"/>
              <a:t>All </a:t>
            </a:r>
            <a:r>
              <a:rPr dirty="0" spc="20"/>
              <a:t>Rights Reserv</a:t>
            </a:r>
            <a:r>
              <a:rPr dirty="0" spc="-95"/>
              <a:t> </a:t>
            </a:r>
            <a:r>
              <a:rPr dirty="0" spc="10"/>
              <a:t>ed.</a:t>
            </a:r>
          </a:p>
        </p:txBody>
      </p:sp>
      <p:sp>
        <p:nvSpPr>
          <p:cNvPr id="45" name="object 45"/>
          <p:cNvSpPr txBox="1"/>
          <p:nvPr/>
        </p:nvSpPr>
        <p:spPr>
          <a:xfrm>
            <a:off x="286702" y="1012589"/>
            <a:ext cx="11054080" cy="3390900"/>
          </a:xfrm>
          <a:prstGeom prst="rect">
            <a:avLst/>
          </a:prstGeom>
        </p:spPr>
        <p:txBody>
          <a:bodyPr wrap="square" lIns="0" tIns="1371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dirty="0" sz="2150" spc="5" b="1">
                <a:solidFill>
                  <a:srgbClr val="333E50"/>
                </a:solidFill>
                <a:latin typeface="Calibri"/>
                <a:cs typeface="Calibri"/>
              </a:rPr>
              <a:t>What </a:t>
            </a:r>
            <a:r>
              <a:rPr dirty="0" sz="2150" spc="25" b="1">
                <a:solidFill>
                  <a:srgbClr val="333E50"/>
                </a:solidFill>
                <a:latin typeface="Calibri"/>
                <a:cs typeface="Calibri"/>
              </a:rPr>
              <a:t>should be</a:t>
            </a:r>
            <a:r>
              <a:rPr dirty="0" sz="2150" spc="-25" b="1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2150" spc="15" b="1">
                <a:solidFill>
                  <a:srgbClr val="333E50"/>
                </a:solidFill>
                <a:latin typeface="Calibri"/>
                <a:cs typeface="Calibri"/>
              </a:rPr>
              <a:t>automated?</a:t>
            </a:r>
            <a:endParaRPr sz="2150">
              <a:latin typeface="Calibri"/>
              <a:cs typeface="Calibri"/>
            </a:endParaRPr>
          </a:p>
          <a:p>
            <a:pPr marL="693420" indent="-229235">
              <a:lnSpc>
                <a:spcPts val="2055"/>
              </a:lnSpc>
              <a:spcBef>
                <a:spcPts val="800"/>
              </a:spcBef>
              <a:buFont typeface="Arial"/>
              <a:buChar char="•"/>
              <a:tabLst>
                <a:tab pos="692785" algn="l"/>
                <a:tab pos="693420" algn="l"/>
              </a:tabLst>
            </a:pPr>
            <a:r>
              <a:rPr dirty="0" sz="1800" b="1">
                <a:solidFill>
                  <a:srgbClr val="333E50"/>
                </a:solidFill>
                <a:latin typeface="Calibri"/>
                <a:cs typeface="Calibri"/>
              </a:rPr>
              <a:t>High-priority</a:t>
            </a:r>
            <a:r>
              <a:rPr dirty="0" sz="1800" spc="-60" b="1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10" b="1">
                <a:solidFill>
                  <a:srgbClr val="333E50"/>
                </a:solidFill>
                <a:latin typeface="Calibri"/>
                <a:cs typeface="Calibri"/>
              </a:rPr>
              <a:t>Areas</a:t>
            </a:r>
            <a:r>
              <a:rPr dirty="0" sz="1800" spc="-70" b="1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333E50"/>
                </a:solidFill>
                <a:latin typeface="Calibri"/>
                <a:cs typeface="Calibri"/>
              </a:rPr>
              <a:t>:</a:t>
            </a:r>
            <a:r>
              <a:rPr dirty="0" sz="1800" spc="25" b="1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333E50"/>
                </a:solidFill>
                <a:latin typeface="Calibri"/>
                <a:cs typeface="Calibri"/>
              </a:rPr>
              <a:t>First,</a:t>
            </a:r>
            <a:r>
              <a:rPr dirty="0" sz="1800" spc="-3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333E50"/>
                </a:solidFill>
                <a:latin typeface="Calibri"/>
                <a:cs typeface="Calibri"/>
              </a:rPr>
              <a:t>prioritize</a:t>
            </a:r>
            <a:r>
              <a:rPr dirty="0" sz="1800" spc="-2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25">
                <a:solidFill>
                  <a:srgbClr val="333E50"/>
                </a:solidFill>
                <a:latin typeface="Calibri"/>
                <a:cs typeface="Calibri"/>
              </a:rPr>
              <a:t>applicationsthat</a:t>
            </a:r>
            <a:r>
              <a:rPr dirty="0" sz="1800" spc="-10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E50"/>
                </a:solidFill>
                <a:latin typeface="Calibri"/>
                <a:cs typeface="Calibri"/>
              </a:rPr>
              <a:t>are</a:t>
            </a:r>
            <a:r>
              <a:rPr dirty="0" sz="1800" spc="-2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5">
                <a:solidFill>
                  <a:srgbClr val="333E50"/>
                </a:solidFill>
                <a:latin typeface="Calibri"/>
                <a:cs typeface="Calibri"/>
              </a:rPr>
              <a:t>business</a:t>
            </a:r>
            <a:r>
              <a:rPr dirty="0" sz="1800" spc="-5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5">
                <a:solidFill>
                  <a:srgbClr val="333E50"/>
                </a:solidFill>
                <a:latin typeface="Calibri"/>
                <a:cs typeface="Calibri"/>
              </a:rPr>
              <a:t>critical,</a:t>
            </a:r>
            <a:r>
              <a:rPr dirty="0" sz="1800" spc="-10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15">
                <a:solidFill>
                  <a:srgbClr val="333E50"/>
                </a:solidFill>
                <a:latin typeface="Calibri"/>
                <a:cs typeface="Calibri"/>
              </a:rPr>
              <a:t>have</a:t>
            </a:r>
            <a:r>
              <a:rPr dirty="0" sz="1800" spc="-9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5">
                <a:solidFill>
                  <a:srgbClr val="333E50"/>
                </a:solidFill>
                <a:latin typeface="Calibri"/>
                <a:cs typeface="Calibri"/>
              </a:rPr>
              <a:t>high-frequency</a:t>
            </a:r>
            <a:r>
              <a:rPr dirty="0" sz="1800" spc="-9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E50"/>
                </a:solidFill>
                <a:latin typeface="Calibri"/>
                <a:cs typeface="Calibri"/>
              </a:rPr>
              <a:t>usage,</a:t>
            </a:r>
            <a:r>
              <a:rPr dirty="0" sz="1800" spc="-2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15">
                <a:solidFill>
                  <a:srgbClr val="333E50"/>
                </a:solidFill>
                <a:latin typeface="Calibri"/>
                <a:cs typeface="Calibri"/>
              </a:rPr>
              <a:t>and</a:t>
            </a:r>
            <a:r>
              <a:rPr dirty="0" sz="180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15">
                <a:solidFill>
                  <a:srgbClr val="333E50"/>
                </a:solidFill>
                <a:latin typeface="Calibri"/>
                <a:cs typeface="Calibri"/>
              </a:rPr>
              <a:t>have</a:t>
            </a:r>
            <a:endParaRPr sz="1800">
              <a:latin typeface="Calibri"/>
              <a:cs typeface="Calibri"/>
            </a:endParaRPr>
          </a:p>
          <a:p>
            <a:pPr marL="692785">
              <a:lnSpc>
                <a:spcPts val="2055"/>
              </a:lnSpc>
            </a:pPr>
            <a:r>
              <a:rPr dirty="0" sz="1800">
                <a:solidFill>
                  <a:srgbClr val="333E50"/>
                </a:solidFill>
                <a:latin typeface="Calibri"/>
                <a:cs typeface="Calibri"/>
              </a:rPr>
              <a:t>a </a:t>
            </a:r>
            <a:r>
              <a:rPr dirty="0" sz="1800" spc="20">
                <a:solidFill>
                  <a:srgbClr val="333E50"/>
                </a:solidFill>
                <a:latin typeface="Calibri"/>
                <a:cs typeface="Calibri"/>
              </a:rPr>
              <a:t>long</a:t>
            </a:r>
            <a:r>
              <a:rPr dirty="0" sz="1800" spc="-6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E50"/>
                </a:solidFill>
                <a:latin typeface="Calibri"/>
                <a:cs typeface="Calibri"/>
              </a:rPr>
              <a:t>lifespan.</a:t>
            </a:r>
            <a:endParaRPr sz="1800">
              <a:latin typeface="Calibri"/>
              <a:cs typeface="Calibri"/>
            </a:endParaRPr>
          </a:p>
          <a:p>
            <a:pPr marL="693420" indent="-229235">
              <a:lnSpc>
                <a:spcPct val="100000"/>
              </a:lnSpc>
              <a:spcBef>
                <a:spcPts val="240"/>
              </a:spcBef>
              <a:buFont typeface="Arial"/>
              <a:buChar char="•"/>
              <a:tabLst>
                <a:tab pos="692785" algn="l"/>
                <a:tab pos="693420" algn="l"/>
              </a:tabLst>
            </a:pPr>
            <a:r>
              <a:rPr dirty="0" sz="1800" b="1">
                <a:solidFill>
                  <a:srgbClr val="333E50"/>
                </a:solidFill>
                <a:latin typeface="Calibri"/>
                <a:cs typeface="Calibri"/>
              </a:rPr>
              <a:t>Critical</a:t>
            </a:r>
            <a:r>
              <a:rPr dirty="0" sz="1800" spc="-105" b="1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-15" b="1">
                <a:solidFill>
                  <a:srgbClr val="333E50"/>
                </a:solidFill>
                <a:latin typeface="Calibri"/>
                <a:cs typeface="Calibri"/>
              </a:rPr>
              <a:t>to</a:t>
            </a:r>
            <a:r>
              <a:rPr dirty="0" sz="1800" spc="45" b="1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333E50"/>
                </a:solidFill>
                <a:latin typeface="Calibri"/>
                <a:cs typeface="Calibri"/>
              </a:rPr>
              <a:t>Business</a:t>
            </a:r>
            <a:r>
              <a:rPr dirty="0" sz="1800" spc="-80" b="1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333E50"/>
                </a:solidFill>
                <a:latin typeface="Calibri"/>
                <a:cs typeface="Calibri"/>
              </a:rPr>
              <a:t>:</a:t>
            </a:r>
            <a:r>
              <a:rPr dirty="0" sz="1800" spc="35" b="1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5">
                <a:solidFill>
                  <a:srgbClr val="333E50"/>
                </a:solidFill>
                <a:latin typeface="Calibri"/>
                <a:cs typeface="Calibri"/>
              </a:rPr>
              <a:t>Identify</a:t>
            </a:r>
            <a:r>
              <a:rPr dirty="0" sz="1800" spc="-10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5">
                <a:solidFill>
                  <a:srgbClr val="333E50"/>
                </a:solidFill>
                <a:latin typeface="Calibri"/>
                <a:cs typeface="Calibri"/>
              </a:rPr>
              <a:t>special</a:t>
            </a:r>
            <a:r>
              <a:rPr dirty="0" sz="1800" spc="-7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10">
                <a:solidFill>
                  <a:srgbClr val="333E50"/>
                </a:solidFill>
                <a:latin typeface="Calibri"/>
                <a:cs typeface="Calibri"/>
              </a:rPr>
              <a:t>or </a:t>
            </a:r>
            <a:r>
              <a:rPr dirty="0" sz="1800" spc="-10">
                <a:solidFill>
                  <a:srgbClr val="333E50"/>
                </a:solidFill>
                <a:latin typeface="Calibri"/>
                <a:cs typeface="Calibri"/>
              </a:rPr>
              <a:t>very</a:t>
            </a:r>
            <a:r>
              <a:rPr dirty="0" sz="1800" spc="-2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5">
                <a:solidFill>
                  <a:srgbClr val="333E50"/>
                </a:solidFill>
                <a:latin typeface="Calibri"/>
                <a:cs typeface="Calibri"/>
              </a:rPr>
              <a:t>critical</a:t>
            </a:r>
            <a:r>
              <a:rPr dirty="0" sz="1800" spc="-7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25">
                <a:solidFill>
                  <a:srgbClr val="333E50"/>
                </a:solidFill>
                <a:latin typeface="Calibri"/>
                <a:cs typeface="Calibri"/>
              </a:rPr>
              <a:t>applicationsto</a:t>
            </a:r>
            <a:r>
              <a:rPr dirty="0" sz="1800" spc="-1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5">
                <a:solidFill>
                  <a:srgbClr val="333E50"/>
                </a:solidFill>
                <a:latin typeface="Calibri"/>
                <a:cs typeface="Calibri"/>
              </a:rPr>
              <a:t>business</a:t>
            </a:r>
            <a:r>
              <a:rPr dirty="0" sz="1800" spc="-6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E50"/>
                </a:solidFill>
                <a:latin typeface="Calibri"/>
                <a:cs typeface="Calibri"/>
              </a:rPr>
              <a:t>processing</a:t>
            </a:r>
            <a:r>
              <a:rPr dirty="0" sz="1800" spc="-5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E50"/>
                </a:solidFill>
                <a:latin typeface="Calibri"/>
                <a:cs typeface="Calibri"/>
              </a:rPr>
              <a:t>areas.</a:t>
            </a:r>
            <a:endParaRPr sz="1800">
              <a:latin typeface="Calibri"/>
              <a:cs typeface="Calibri"/>
            </a:endParaRPr>
          </a:p>
          <a:p>
            <a:pPr marL="693420" marR="139065" indent="-229235">
              <a:lnSpc>
                <a:spcPts val="1950"/>
              </a:lnSpc>
              <a:spcBef>
                <a:spcPts val="560"/>
              </a:spcBef>
              <a:buFont typeface="Arial"/>
              <a:buChar char="•"/>
              <a:tabLst>
                <a:tab pos="692785" algn="l"/>
                <a:tab pos="693420" algn="l"/>
              </a:tabLst>
            </a:pPr>
            <a:r>
              <a:rPr dirty="0" sz="1800" spc="10" b="1">
                <a:solidFill>
                  <a:srgbClr val="333E50"/>
                </a:solidFill>
                <a:latin typeface="Calibri"/>
                <a:cs typeface="Calibri"/>
              </a:rPr>
              <a:t>Core</a:t>
            </a:r>
            <a:r>
              <a:rPr dirty="0" sz="1800" spc="-114" b="1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-5" b="1">
                <a:solidFill>
                  <a:srgbClr val="333E50"/>
                </a:solidFill>
                <a:latin typeface="Calibri"/>
                <a:cs typeface="Calibri"/>
              </a:rPr>
              <a:t>Functionality</a:t>
            </a:r>
            <a:r>
              <a:rPr dirty="0" sz="1800" spc="-55" b="1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333E50"/>
                </a:solidFill>
                <a:latin typeface="Calibri"/>
                <a:cs typeface="Calibri"/>
              </a:rPr>
              <a:t>:</a:t>
            </a:r>
            <a:r>
              <a:rPr dirty="0" sz="1800" spc="110" b="1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20">
                <a:solidFill>
                  <a:srgbClr val="333E50"/>
                </a:solidFill>
                <a:latin typeface="Calibri"/>
                <a:cs typeface="Calibri"/>
              </a:rPr>
              <a:t>Understandingthe</a:t>
            </a:r>
            <a:r>
              <a:rPr dirty="0" sz="1800" spc="-2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333E50"/>
                </a:solidFill>
                <a:latin typeface="Calibri"/>
                <a:cs typeface="Calibri"/>
              </a:rPr>
              <a:t>core</a:t>
            </a:r>
            <a:r>
              <a:rPr dirty="0" sz="1800" spc="-2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E50"/>
                </a:solidFill>
                <a:latin typeface="Calibri"/>
                <a:cs typeface="Calibri"/>
              </a:rPr>
              <a:t>area</a:t>
            </a:r>
            <a:r>
              <a:rPr dirty="0" sz="1800" spc="1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10">
                <a:solidFill>
                  <a:srgbClr val="333E50"/>
                </a:solidFill>
                <a:latin typeface="Calibri"/>
                <a:cs typeface="Calibri"/>
              </a:rPr>
              <a:t>of</a:t>
            </a:r>
            <a:r>
              <a:rPr dirty="0" sz="1800" spc="-5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10">
                <a:solidFill>
                  <a:srgbClr val="333E50"/>
                </a:solidFill>
                <a:latin typeface="Calibri"/>
                <a:cs typeface="Calibri"/>
              </a:rPr>
              <a:t>functionality</a:t>
            </a:r>
            <a:r>
              <a:rPr dirty="0" sz="1800" spc="-17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15">
                <a:solidFill>
                  <a:srgbClr val="333E50"/>
                </a:solidFill>
                <a:latin typeface="Calibri"/>
                <a:cs typeface="Calibri"/>
              </a:rPr>
              <a:t>is</a:t>
            </a:r>
            <a:r>
              <a:rPr dirty="0" sz="1800" spc="-5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333E50"/>
                </a:solidFill>
                <a:latin typeface="Calibri"/>
                <a:cs typeface="Calibri"/>
              </a:rPr>
              <a:t>very</a:t>
            </a:r>
            <a:r>
              <a:rPr dirty="0" sz="1800" spc="-1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10">
                <a:solidFill>
                  <a:srgbClr val="333E50"/>
                </a:solidFill>
                <a:latin typeface="Calibri"/>
                <a:cs typeface="Calibri"/>
              </a:rPr>
              <a:t>important</a:t>
            </a:r>
            <a:r>
              <a:rPr dirty="0" sz="1800" spc="-11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5">
                <a:solidFill>
                  <a:srgbClr val="333E50"/>
                </a:solidFill>
                <a:latin typeface="Calibri"/>
                <a:cs typeface="Calibri"/>
              </a:rPr>
              <a:t>because</a:t>
            </a:r>
            <a:r>
              <a:rPr dirty="0" sz="1800" spc="-9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15">
                <a:solidFill>
                  <a:srgbClr val="333E50"/>
                </a:solidFill>
                <a:latin typeface="Calibri"/>
                <a:cs typeface="Calibri"/>
              </a:rPr>
              <a:t>it</a:t>
            </a:r>
            <a:r>
              <a:rPr dirty="0" sz="1800" spc="-3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15">
                <a:solidFill>
                  <a:srgbClr val="333E50"/>
                </a:solidFill>
                <a:latin typeface="Calibri"/>
                <a:cs typeface="Calibri"/>
              </a:rPr>
              <a:t>helps</a:t>
            </a:r>
            <a:r>
              <a:rPr dirty="0" sz="1800" spc="-5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5">
                <a:solidFill>
                  <a:srgbClr val="333E50"/>
                </a:solidFill>
                <a:latin typeface="Calibri"/>
                <a:cs typeface="Calibri"/>
              </a:rPr>
              <a:t>determine  the </a:t>
            </a:r>
            <a:r>
              <a:rPr dirty="0" sz="1800">
                <a:solidFill>
                  <a:srgbClr val="333E50"/>
                </a:solidFill>
                <a:latin typeface="Calibri"/>
                <a:cs typeface="Calibri"/>
              </a:rPr>
              <a:t>required </a:t>
            </a:r>
            <a:r>
              <a:rPr dirty="0" sz="1800" spc="5">
                <a:solidFill>
                  <a:srgbClr val="333E50"/>
                </a:solidFill>
                <a:latin typeface="Calibri"/>
                <a:cs typeface="Calibri"/>
              </a:rPr>
              <a:t>type </a:t>
            </a:r>
            <a:r>
              <a:rPr dirty="0" sz="1800" spc="10">
                <a:solidFill>
                  <a:srgbClr val="333E50"/>
                </a:solidFill>
                <a:latin typeface="Calibri"/>
                <a:cs typeface="Calibri"/>
              </a:rPr>
              <a:t>of </a:t>
            </a:r>
            <a:r>
              <a:rPr dirty="0" sz="1800">
                <a:solidFill>
                  <a:srgbClr val="333E50"/>
                </a:solidFill>
                <a:latin typeface="Calibri"/>
                <a:cs typeface="Calibri"/>
              </a:rPr>
              <a:t>testing</a:t>
            </a:r>
            <a:r>
              <a:rPr dirty="0" sz="1800" spc="-20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E50"/>
                </a:solidFill>
                <a:latin typeface="Calibri"/>
                <a:cs typeface="Calibri"/>
              </a:rPr>
              <a:t>(manual/automated).</a:t>
            </a:r>
            <a:endParaRPr sz="1800">
              <a:latin typeface="Calibri"/>
              <a:cs typeface="Calibri"/>
            </a:endParaRPr>
          </a:p>
          <a:p>
            <a:pPr marL="693420" marR="603885" indent="-229235">
              <a:lnSpc>
                <a:spcPts val="1950"/>
              </a:lnSpc>
              <a:spcBef>
                <a:spcPts val="455"/>
              </a:spcBef>
              <a:buFont typeface="Arial"/>
              <a:buChar char="•"/>
              <a:tabLst>
                <a:tab pos="692785" algn="l"/>
                <a:tab pos="693420" algn="l"/>
              </a:tabLst>
            </a:pPr>
            <a:r>
              <a:rPr dirty="0" sz="1800" b="1">
                <a:solidFill>
                  <a:srgbClr val="333E50"/>
                </a:solidFill>
                <a:latin typeface="Calibri"/>
                <a:cs typeface="Calibri"/>
              </a:rPr>
              <a:t>Frequency</a:t>
            </a:r>
            <a:r>
              <a:rPr dirty="0" sz="1800" spc="-65" b="1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333E50"/>
                </a:solidFill>
                <a:latin typeface="Calibri"/>
                <a:cs typeface="Calibri"/>
              </a:rPr>
              <a:t>of</a:t>
            </a:r>
            <a:r>
              <a:rPr dirty="0" sz="1800" spc="15" b="1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5" b="1">
                <a:solidFill>
                  <a:srgbClr val="333E50"/>
                </a:solidFill>
                <a:latin typeface="Calibri"/>
                <a:cs typeface="Calibri"/>
              </a:rPr>
              <a:t>Processes</a:t>
            </a:r>
            <a:r>
              <a:rPr dirty="0" sz="1800" spc="-150" b="1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333E50"/>
                </a:solidFill>
                <a:latin typeface="Calibri"/>
                <a:cs typeface="Calibri"/>
              </a:rPr>
              <a:t>:</a:t>
            </a:r>
            <a:r>
              <a:rPr dirty="0" sz="1800" spc="35" b="1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5">
                <a:solidFill>
                  <a:srgbClr val="333E50"/>
                </a:solidFill>
                <a:latin typeface="Calibri"/>
                <a:cs typeface="Calibri"/>
              </a:rPr>
              <a:t>Identify</a:t>
            </a:r>
            <a:r>
              <a:rPr dirty="0" sz="1800" spc="-9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10">
                <a:solidFill>
                  <a:srgbClr val="333E50"/>
                </a:solidFill>
                <a:latin typeface="Calibri"/>
                <a:cs typeface="Calibri"/>
              </a:rPr>
              <a:t>applications,</a:t>
            </a:r>
            <a:r>
              <a:rPr dirty="0" sz="1800" spc="-18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5">
                <a:solidFill>
                  <a:srgbClr val="333E50"/>
                </a:solidFill>
                <a:latin typeface="Calibri"/>
                <a:cs typeface="Calibri"/>
              </a:rPr>
              <a:t>modules,</a:t>
            </a:r>
            <a:r>
              <a:rPr dirty="0" sz="1800" spc="-10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10">
                <a:solidFill>
                  <a:srgbClr val="333E50"/>
                </a:solidFill>
                <a:latin typeface="Calibri"/>
                <a:cs typeface="Calibri"/>
              </a:rPr>
              <a:t>or</a:t>
            </a:r>
            <a:r>
              <a:rPr dirty="0" sz="1800" spc="2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333E50"/>
                </a:solidFill>
                <a:latin typeface="Calibri"/>
                <a:cs typeface="Calibri"/>
              </a:rPr>
              <a:t>processes</a:t>
            </a:r>
            <a:r>
              <a:rPr dirty="0" sz="1800" spc="3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10">
                <a:solidFill>
                  <a:srgbClr val="333E50"/>
                </a:solidFill>
                <a:latin typeface="Calibri"/>
                <a:cs typeface="Calibri"/>
              </a:rPr>
              <a:t>that</a:t>
            </a:r>
            <a:r>
              <a:rPr dirty="0" sz="1800" spc="-11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E50"/>
                </a:solidFill>
                <a:latin typeface="Calibri"/>
                <a:cs typeface="Calibri"/>
              </a:rPr>
              <a:t>are</a:t>
            </a:r>
            <a:r>
              <a:rPr dirty="0" sz="1800" spc="-2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5">
                <a:solidFill>
                  <a:srgbClr val="333E50"/>
                </a:solidFill>
                <a:latin typeface="Calibri"/>
                <a:cs typeface="Calibri"/>
              </a:rPr>
              <a:t>frequently</a:t>
            </a:r>
            <a:r>
              <a:rPr dirty="0" sz="1800" spc="-9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333E50"/>
                </a:solidFill>
                <a:latin typeface="Calibri"/>
                <a:cs typeface="Calibri"/>
              </a:rPr>
              <a:t>used</a:t>
            </a:r>
            <a:r>
              <a:rPr dirty="0" sz="1800" spc="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10">
                <a:solidFill>
                  <a:srgbClr val="333E50"/>
                </a:solidFill>
                <a:latin typeface="Calibri"/>
                <a:cs typeface="Calibri"/>
              </a:rPr>
              <a:t>during</a:t>
            </a:r>
            <a:r>
              <a:rPr dirty="0" sz="1800" spc="-4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5">
                <a:solidFill>
                  <a:srgbClr val="333E50"/>
                </a:solidFill>
                <a:latin typeface="Calibri"/>
                <a:cs typeface="Calibri"/>
              </a:rPr>
              <a:t>the  </a:t>
            </a:r>
            <a:r>
              <a:rPr dirty="0" sz="1800" spc="10">
                <a:solidFill>
                  <a:srgbClr val="333E50"/>
                </a:solidFill>
                <a:latin typeface="Calibri"/>
                <a:cs typeface="Calibri"/>
              </a:rPr>
              <a:t>production.</a:t>
            </a:r>
            <a:endParaRPr sz="1800">
              <a:latin typeface="Calibri"/>
              <a:cs typeface="Calibri"/>
            </a:endParaRPr>
          </a:p>
          <a:p>
            <a:pPr marL="693420" marR="598170" indent="-229235">
              <a:lnSpc>
                <a:spcPts val="1950"/>
              </a:lnSpc>
              <a:spcBef>
                <a:spcPts val="530"/>
              </a:spcBef>
              <a:buFont typeface="Arial"/>
              <a:buChar char="•"/>
              <a:tabLst>
                <a:tab pos="692785" algn="l"/>
                <a:tab pos="693420" algn="l"/>
              </a:tabLst>
            </a:pPr>
            <a:r>
              <a:rPr dirty="0" sz="1800" b="1">
                <a:solidFill>
                  <a:srgbClr val="333E50"/>
                </a:solidFill>
                <a:latin typeface="Calibri"/>
                <a:cs typeface="Calibri"/>
              </a:rPr>
              <a:t>Multiple</a:t>
            </a:r>
            <a:r>
              <a:rPr dirty="0" sz="1800" spc="-35" b="1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5" b="1">
                <a:solidFill>
                  <a:srgbClr val="333E50"/>
                </a:solidFill>
                <a:latin typeface="Calibri"/>
                <a:cs typeface="Calibri"/>
              </a:rPr>
              <a:t>Releases:</a:t>
            </a:r>
            <a:r>
              <a:rPr dirty="0" sz="1800" spc="-120" b="1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5">
                <a:solidFill>
                  <a:srgbClr val="333E50"/>
                </a:solidFill>
                <a:latin typeface="Calibri"/>
                <a:cs typeface="Calibri"/>
              </a:rPr>
              <a:t>Once</a:t>
            </a:r>
            <a:r>
              <a:rPr dirty="0" sz="1800" spc="-1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5">
                <a:solidFill>
                  <a:srgbClr val="333E50"/>
                </a:solidFill>
                <a:latin typeface="Calibri"/>
                <a:cs typeface="Calibri"/>
              </a:rPr>
              <a:t>the</a:t>
            </a:r>
            <a:r>
              <a:rPr dirty="0" sz="1800" spc="-1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10">
                <a:solidFill>
                  <a:srgbClr val="333E50"/>
                </a:solidFill>
                <a:latin typeface="Calibri"/>
                <a:cs typeface="Calibri"/>
              </a:rPr>
              <a:t>automated</a:t>
            </a:r>
            <a:r>
              <a:rPr dirty="0" sz="1800" spc="-14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333E50"/>
                </a:solidFill>
                <a:latin typeface="Calibri"/>
                <a:cs typeface="Calibri"/>
              </a:rPr>
              <a:t>scripts</a:t>
            </a:r>
            <a:r>
              <a:rPr dirty="0" sz="1800" spc="2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E50"/>
                </a:solidFill>
                <a:latin typeface="Calibri"/>
                <a:cs typeface="Calibri"/>
              </a:rPr>
              <a:t>are</a:t>
            </a:r>
            <a:r>
              <a:rPr dirty="0" sz="1800" spc="-1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-20">
                <a:solidFill>
                  <a:srgbClr val="333E50"/>
                </a:solidFill>
                <a:latin typeface="Calibri"/>
                <a:cs typeface="Calibri"/>
              </a:rPr>
              <a:t>ready, </a:t>
            </a:r>
            <a:r>
              <a:rPr dirty="0" sz="1800" spc="-10">
                <a:solidFill>
                  <a:srgbClr val="333E50"/>
                </a:solidFill>
                <a:latin typeface="Calibri"/>
                <a:cs typeface="Calibri"/>
              </a:rPr>
              <a:t>regression</a:t>
            </a:r>
            <a:r>
              <a:rPr dirty="0" sz="1800" spc="5">
                <a:solidFill>
                  <a:srgbClr val="333E50"/>
                </a:solidFill>
                <a:latin typeface="Calibri"/>
                <a:cs typeface="Calibri"/>
              </a:rPr>
              <a:t> can </a:t>
            </a:r>
            <a:r>
              <a:rPr dirty="0" sz="1800" spc="10">
                <a:solidFill>
                  <a:srgbClr val="333E50"/>
                </a:solidFill>
                <a:latin typeface="Calibri"/>
                <a:cs typeface="Calibri"/>
              </a:rPr>
              <a:t>be</a:t>
            </a:r>
            <a:r>
              <a:rPr dirty="0" sz="1800" spc="-1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15">
                <a:solidFill>
                  <a:srgbClr val="333E50"/>
                </a:solidFill>
                <a:latin typeface="Calibri"/>
                <a:cs typeface="Calibri"/>
              </a:rPr>
              <a:t>done</a:t>
            </a:r>
            <a:r>
              <a:rPr dirty="0" sz="1800" spc="-9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10">
                <a:solidFill>
                  <a:srgbClr val="333E50"/>
                </a:solidFill>
                <a:latin typeface="Calibri"/>
                <a:cs typeface="Calibri"/>
              </a:rPr>
              <a:t>on</a:t>
            </a:r>
            <a:r>
              <a:rPr dirty="0" sz="1800" spc="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333E50"/>
                </a:solidFill>
                <a:latin typeface="Calibri"/>
                <a:cs typeface="Calibri"/>
              </a:rPr>
              <a:t>every</a:t>
            </a:r>
            <a:r>
              <a:rPr dirty="0" sz="1800" spc="6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E50"/>
                </a:solidFill>
                <a:latin typeface="Calibri"/>
                <a:cs typeface="Calibri"/>
              </a:rPr>
              <a:t>release</a:t>
            </a:r>
            <a:r>
              <a:rPr dirty="0" sz="1800" spc="-9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10">
                <a:solidFill>
                  <a:srgbClr val="333E50"/>
                </a:solidFill>
                <a:latin typeface="Calibri"/>
                <a:cs typeface="Calibri"/>
              </a:rPr>
              <a:t>of</a:t>
            </a:r>
            <a:r>
              <a:rPr dirty="0" sz="1800" spc="3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5">
                <a:solidFill>
                  <a:srgbClr val="333E50"/>
                </a:solidFill>
                <a:latin typeface="Calibri"/>
                <a:cs typeface="Calibri"/>
              </a:rPr>
              <a:t>the  </a:t>
            </a:r>
            <a:r>
              <a:rPr dirty="0" sz="1800" spc="10">
                <a:solidFill>
                  <a:srgbClr val="333E50"/>
                </a:solidFill>
                <a:latin typeface="Calibri"/>
                <a:cs typeface="Calibri"/>
              </a:rPr>
              <a:t>application.</a:t>
            </a:r>
            <a:endParaRPr sz="1800">
              <a:latin typeface="Calibri"/>
              <a:cs typeface="Calibri"/>
            </a:endParaRPr>
          </a:p>
          <a:p>
            <a:pPr marL="693420" indent="-229235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2785" algn="l"/>
                <a:tab pos="693420" algn="l"/>
              </a:tabLst>
            </a:pPr>
            <a:r>
              <a:rPr dirty="0" sz="1800" spc="5" b="1">
                <a:solidFill>
                  <a:srgbClr val="333E50"/>
                </a:solidFill>
                <a:latin typeface="Calibri"/>
                <a:cs typeface="Calibri"/>
              </a:rPr>
              <a:t>Human</a:t>
            </a:r>
            <a:r>
              <a:rPr dirty="0" sz="1800" spc="-25" b="1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15" b="1">
                <a:solidFill>
                  <a:srgbClr val="333E50"/>
                </a:solidFill>
                <a:latin typeface="Calibri"/>
                <a:cs typeface="Calibri"/>
              </a:rPr>
              <a:t>Error</a:t>
            </a:r>
            <a:r>
              <a:rPr dirty="0" sz="1800" spc="-145" b="1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10" b="1">
                <a:solidFill>
                  <a:srgbClr val="333E50"/>
                </a:solidFill>
                <a:latin typeface="Calibri"/>
                <a:cs typeface="Calibri"/>
              </a:rPr>
              <a:t>prone</a:t>
            </a:r>
            <a:r>
              <a:rPr dirty="0" sz="1800" spc="-75" b="1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E50"/>
                </a:solidFill>
                <a:latin typeface="Calibri"/>
                <a:cs typeface="Calibri"/>
              </a:rPr>
              <a:t>:</a:t>
            </a:r>
            <a:r>
              <a:rPr dirty="0" sz="1800" spc="2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5">
                <a:solidFill>
                  <a:srgbClr val="333E50"/>
                </a:solidFill>
                <a:latin typeface="Calibri"/>
                <a:cs typeface="Calibri"/>
              </a:rPr>
              <a:t>Choose</a:t>
            </a:r>
            <a:r>
              <a:rPr dirty="0" sz="1800" spc="-2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E50"/>
                </a:solidFill>
                <a:latin typeface="Calibri"/>
                <a:cs typeface="Calibri"/>
              </a:rPr>
              <a:t>those</a:t>
            </a:r>
            <a:r>
              <a:rPr dirty="0" sz="1800" spc="-2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333E50"/>
                </a:solidFill>
                <a:latin typeface="Calibri"/>
                <a:cs typeface="Calibri"/>
              </a:rPr>
              <a:t>tests</a:t>
            </a:r>
            <a:r>
              <a:rPr dirty="0" sz="1800" spc="1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5">
                <a:solidFill>
                  <a:srgbClr val="333E50"/>
                </a:solidFill>
                <a:latin typeface="Calibri"/>
                <a:cs typeface="Calibri"/>
              </a:rPr>
              <a:t>which</a:t>
            </a:r>
            <a:r>
              <a:rPr dirty="0" sz="1800" spc="-8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15">
                <a:solidFill>
                  <a:srgbClr val="333E50"/>
                </a:solidFill>
                <a:latin typeface="Calibri"/>
                <a:cs typeface="Calibri"/>
              </a:rPr>
              <a:t>have</a:t>
            </a:r>
            <a:r>
              <a:rPr dirty="0" sz="1800" spc="-10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E50"/>
                </a:solidFill>
                <a:latin typeface="Calibri"/>
                <a:cs typeface="Calibri"/>
              </a:rPr>
              <a:t>a</a:t>
            </a:r>
            <a:r>
              <a:rPr dirty="0" sz="1800" spc="5">
                <a:solidFill>
                  <a:srgbClr val="333E50"/>
                </a:solidFill>
                <a:latin typeface="Calibri"/>
                <a:cs typeface="Calibri"/>
              </a:rPr>
              <a:t> tendency</a:t>
            </a:r>
            <a:r>
              <a:rPr dirty="0" sz="1800" spc="-9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E50"/>
                </a:solidFill>
                <a:latin typeface="Calibri"/>
                <a:cs typeface="Calibri"/>
              </a:rPr>
              <a:t>to</a:t>
            </a:r>
            <a:r>
              <a:rPr dirty="0" sz="1800" spc="-1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E50"/>
                </a:solidFill>
                <a:latin typeface="Calibri"/>
                <a:cs typeface="Calibri"/>
              </a:rPr>
              <a:t>cause</a:t>
            </a:r>
            <a:r>
              <a:rPr dirty="0" sz="1800" spc="-2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333E50"/>
                </a:solidFill>
                <a:latin typeface="Calibri"/>
                <a:cs typeface="Calibri"/>
              </a:rPr>
              <a:t>more</a:t>
            </a:r>
            <a:r>
              <a:rPr dirty="0" sz="1800" spc="5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10">
                <a:solidFill>
                  <a:srgbClr val="333E50"/>
                </a:solidFill>
                <a:latin typeface="Calibri"/>
                <a:cs typeface="Calibri"/>
              </a:rPr>
              <a:t>human</a:t>
            </a:r>
            <a:r>
              <a:rPr dirty="0" sz="1800" spc="-8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333E50"/>
                </a:solidFill>
                <a:latin typeface="Calibri"/>
                <a:cs typeface="Calibri"/>
              </a:rPr>
              <a:t>errors</a:t>
            </a:r>
            <a:r>
              <a:rPr dirty="0" sz="1800" spc="-6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E50"/>
                </a:solidFill>
                <a:latin typeface="Calibri"/>
                <a:cs typeface="Calibri"/>
              </a:rPr>
              <a:t>when</a:t>
            </a:r>
            <a:r>
              <a:rPr dirty="0" sz="1800" spc="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333E50"/>
                </a:solidFill>
                <a:latin typeface="Calibri"/>
                <a:cs typeface="Calibri"/>
              </a:rPr>
              <a:t>executed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477000"/>
            <a:ext cx="12192000" cy="381000"/>
          </a:xfrm>
          <a:custGeom>
            <a:avLst/>
            <a:gdLst/>
            <a:ahLst/>
            <a:cxnLst/>
            <a:rect l="l" t="t" r="r" b="b"/>
            <a:pathLst>
              <a:path w="12192000" h="381000">
                <a:moveTo>
                  <a:pt x="12042774" y="0"/>
                </a:moveTo>
                <a:lnTo>
                  <a:pt x="149274" y="0"/>
                </a:lnTo>
                <a:lnTo>
                  <a:pt x="0" y="149274"/>
                </a:lnTo>
                <a:lnTo>
                  <a:pt x="0" y="380997"/>
                </a:lnTo>
                <a:lnTo>
                  <a:pt x="12191999" y="380997"/>
                </a:lnTo>
                <a:lnTo>
                  <a:pt x="12191998" y="149274"/>
                </a:lnTo>
                <a:lnTo>
                  <a:pt x="12042774" y="0"/>
                </a:lnTo>
                <a:close/>
              </a:path>
            </a:pathLst>
          </a:custGeom>
          <a:solidFill>
            <a:srgbClr val="4D7C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1187176" y="6367462"/>
            <a:ext cx="752475" cy="485775"/>
          </a:xfrm>
          <a:custGeom>
            <a:avLst/>
            <a:gdLst/>
            <a:ahLst/>
            <a:cxnLst/>
            <a:rect l="l" t="t" r="r" b="b"/>
            <a:pathLst>
              <a:path w="752475" h="485775">
                <a:moveTo>
                  <a:pt x="630935" y="0"/>
                </a:moveTo>
                <a:lnTo>
                  <a:pt x="121412" y="0"/>
                </a:lnTo>
                <a:lnTo>
                  <a:pt x="0" y="242887"/>
                </a:lnTo>
                <a:lnTo>
                  <a:pt x="121412" y="485775"/>
                </a:lnTo>
                <a:lnTo>
                  <a:pt x="630935" y="485775"/>
                </a:lnTo>
                <a:lnTo>
                  <a:pt x="752475" y="242887"/>
                </a:lnTo>
                <a:lnTo>
                  <a:pt x="630935" y="0"/>
                </a:lnTo>
                <a:close/>
              </a:path>
            </a:pathLst>
          </a:custGeom>
          <a:solidFill>
            <a:srgbClr val="A9DD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1187176" y="6367462"/>
            <a:ext cx="752475" cy="485775"/>
          </a:xfrm>
          <a:custGeom>
            <a:avLst/>
            <a:gdLst/>
            <a:ahLst/>
            <a:cxnLst/>
            <a:rect l="l" t="t" r="r" b="b"/>
            <a:pathLst>
              <a:path w="752475" h="485775">
                <a:moveTo>
                  <a:pt x="752475" y="242887"/>
                </a:moveTo>
                <a:lnTo>
                  <a:pt x="630935" y="0"/>
                </a:lnTo>
                <a:lnTo>
                  <a:pt x="121412" y="0"/>
                </a:lnTo>
                <a:lnTo>
                  <a:pt x="0" y="242887"/>
                </a:lnTo>
                <a:lnTo>
                  <a:pt x="121412" y="485775"/>
                </a:lnTo>
                <a:lnTo>
                  <a:pt x="630935" y="485775"/>
                </a:lnTo>
                <a:lnTo>
                  <a:pt x="752475" y="242887"/>
                </a:lnTo>
                <a:close/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1501501" y="6605587"/>
            <a:ext cx="441325" cy="0"/>
          </a:xfrm>
          <a:custGeom>
            <a:avLst/>
            <a:gdLst/>
            <a:ahLst/>
            <a:cxnLst/>
            <a:rect l="l" t="t" r="r" b="b"/>
            <a:pathLst>
              <a:path w="441325" h="0">
                <a:moveTo>
                  <a:pt x="441198" y="0"/>
                </a:moveTo>
                <a:lnTo>
                  <a:pt x="0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1349101" y="6367462"/>
            <a:ext cx="149860" cy="243840"/>
          </a:xfrm>
          <a:custGeom>
            <a:avLst/>
            <a:gdLst/>
            <a:ahLst/>
            <a:cxnLst/>
            <a:rect l="l" t="t" r="r" b="b"/>
            <a:pathLst>
              <a:path w="149859" h="243840">
                <a:moveTo>
                  <a:pt x="0" y="0"/>
                </a:moveTo>
                <a:lnTo>
                  <a:pt x="149859" y="243586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1349101" y="6605587"/>
            <a:ext cx="149860" cy="243840"/>
          </a:xfrm>
          <a:custGeom>
            <a:avLst/>
            <a:gdLst/>
            <a:ahLst/>
            <a:cxnLst/>
            <a:rect l="l" t="t" r="r" b="b"/>
            <a:pathLst>
              <a:path w="149859" h="243840">
                <a:moveTo>
                  <a:pt x="0" y="243589"/>
                </a:moveTo>
                <a:lnTo>
                  <a:pt x="149859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0691876" y="6434137"/>
            <a:ext cx="647700" cy="419100"/>
          </a:xfrm>
          <a:custGeom>
            <a:avLst/>
            <a:gdLst/>
            <a:ahLst/>
            <a:cxnLst/>
            <a:rect l="l" t="t" r="r" b="b"/>
            <a:pathLst>
              <a:path w="647700" h="419100">
                <a:moveTo>
                  <a:pt x="542925" y="0"/>
                </a:moveTo>
                <a:lnTo>
                  <a:pt x="104648" y="0"/>
                </a:lnTo>
                <a:lnTo>
                  <a:pt x="0" y="209550"/>
                </a:lnTo>
                <a:lnTo>
                  <a:pt x="104648" y="419100"/>
                </a:lnTo>
                <a:lnTo>
                  <a:pt x="542925" y="419100"/>
                </a:lnTo>
                <a:lnTo>
                  <a:pt x="647700" y="209550"/>
                </a:lnTo>
                <a:lnTo>
                  <a:pt x="542925" y="0"/>
                </a:lnTo>
                <a:close/>
              </a:path>
            </a:pathLst>
          </a:custGeom>
          <a:solidFill>
            <a:srgbClr val="A9DD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0691876" y="6434137"/>
            <a:ext cx="647700" cy="419100"/>
          </a:xfrm>
          <a:custGeom>
            <a:avLst/>
            <a:gdLst/>
            <a:ahLst/>
            <a:cxnLst/>
            <a:rect l="l" t="t" r="r" b="b"/>
            <a:pathLst>
              <a:path w="647700" h="419100">
                <a:moveTo>
                  <a:pt x="647700" y="209550"/>
                </a:moveTo>
                <a:lnTo>
                  <a:pt x="542925" y="0"/>
                </a:lnTo>
                <a:lnTo>
                  <a:pt x="104648" y="0"/>
                </a:lnTo>
                <a:lnTo>
                  <a:pt x="0" y="209550"/>
                </a:lnTo>
                <a:lnTo>
                  <a:pt x="104648" y="419100"/>
                </a:lnTo>
                <a:lnTo>
                  <a:pt x="542925" y="419100"/>
                </a:lnTo>
                <a:lnTo>
                  <a:pt x="647700" y="209550"/>
                </a:lnTo>
                <a:close/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0958576" y="6643687"/>
            <a:ext cx="382270" cy="0"/>
          </a:xfrm>
          <a:custGeom>
            <a:avLst/>
            <a:gdLst/>
            <a:ahLst/>
            <a:cxnLst/>
            <a:rect l="l" t="t" r="r" b="b"/>
            <a:pathLst>
              <a:path w="382270" h="0">
                <a:moveTo>
                  <a:pt x="381889" y="0"/>
                </a:moveTo>
                <a:lnTo>
                  <a:pt x="0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0834751" y="6434137"/>
            <a:ext cx="130175" cy="211454"/>
          </a:xfrm>
          <a:custGeom>
            <a:avLst/>
            <a:gdLst/>
            <a:ahLst/>
            <a:cxnLst/>
            <a:rect l="l" t="t" r="r" b="b"/>
            <a:pathLst>
              <a:path w="130175" h="211454">
                <a:moveTo>
                  <a:pt x="0" y="0"/>
                </a:moveTo>
                <a:lnTo>
                  <a:pt x="129667" y="21087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0834751" y="6643687"/>
            <a:ext cx="130175" cy="211454"/>
          </a:xfrm>
          <a:custGeom>
            <a:avLst/>
            <a:gdLst/>
            <a:ahLst/>
            <a:cxnLst/>
            <a:rect l="l" t="t" r="r" b="b"/>
            <a:pathLst>
              <a:path w="130175" h="211454">
                <a:moveTo>
                  <a:pt x="0" y="210877"/>
                </a:moveTo>
                <a:lnTo>
                  <a:pt x="129667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0253726" y="6472237"/>
            <a:ext cx="581025" cy="381000"/>
          </a:xfrm>
          <a:custGeom>
            <a:avLst/>
            <a:gdLst/>
            <a:ahLst/>
            <a:cxnLst/>
            <a:rect l="l" t="t" r="r" b="b"/>
            <a:pathLst>
              <a:path w="581025" h="381000">
                <a:moveTo>
                  <a:pt x="485775" y="0"/>
                </a:moveTo>
                <a:lnTo>
                  <a:pt x="95123" y="0"/>
                </a:lnTo>
                <a:lnTo>
                  <a:pt x="0" y="190500"/>
                </a:lnTo>
                <a:lnTo>
                  <a:pt x="95123" y="381000"/>
                </a:lnTo>
                <a:lnTo>
                  <a:pt x="485775" y="381000"/>
                </a:lnTo>
                <a:lnTo>
                  <a:pt x="581025" y="190500"/>
                </a:lnTo>
                <a:lnTo>
                  <a:pt x="485775" y="0"/>
                </a:lnTo>
                <a:close/>
              </a:path>
            </a:pathLst>
          </a:custGeom>
          <a:solidFill>
            <a:srgbClr val="A9DD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0253726" y="6472237"/>
            <a:ext cx="581025" cy="381000"/>
          </a:xfrm>
          <a:custGeom>
            <a:avLst/>
            <a:gdLst/>
            <a:ahLst/>
            <a:cxnLst/>
            <a:rect l="l" t="t" r="r" b="b"/>
            <a:pathLst>
              <a:path w="581025" h="381000">
                <a:moveTo>
                  <a:pt x="581025" y="190500"/>
                </a:moveTo>
                <a:lnTo>
                  <a:pt x="485775" y="0"/>
                </a:lnTo>
                <a:lnTo>
                  <a:pt x="95123" y="0"/>
                </a:lnTo>
                <a:lnTo>
                  <a:pt x="0" y="190500"/>
                </a:lnTo>
                <a:lnTo>
                  <a:pt x="95123" y="381000"/>
                </a:lnTo>
                <a:lnTo>
                  <a:pt x="485775" y="381000"/>
                </a:lnTo>
                <a:lnTo>
                  <a:pt x="581025" y="190500"/>
                </a:lnTo>
                <a:close/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0491723" y="6662737"/>
            <a:ext cx="342900" cy="0"/>
          </a:xfrm>
          <a:custGeom>
            <a:avLst/>
            <a:gdLst/>
            <a:ahLst/>
            <a:cxnLst/>
            <a:rect l="l" t="t" r="r" b="b"/>
            <a:pathLst>
              <a:path w="342900" h="0">
                <a:moveTo>
                  <a:pt x="342900" y="0"/>
                </a:moveTo>
                <a:lnTo>
                  <a:pt x="0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0377551" y="6472237"/>
            <a:ext cx="116839" cy="189865"/>
          </a:xfrm>
          <a:custGeom>
            <a:avLst/>
            <a:gdLst/>
            <a:ahLst/>
            <a:cxnLst/>
            <a:rect l="l" t="t" r="r" b="b"/>
            <a:pathLst>
              <a:path w="116840" h="189865">
                <a:moveTo>
                  <a:pt x="0" y="0"/>
                </a:moveTo>
                <a:lnTo>
                  <a:pt x="116458" y="18928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0377551" y="6662737"/>
            <a:ext cx="116839" cy="189865"/>
          </a:xfrm>
          <a:custGeom>
            <a:avLst/>
            <a:gdLst/>
            <a:ahLst/>
            <a:cxnLst/>
            <a:rect l="l" t="t" r="r" b="b"/>
            <a:pathLst>
              <a:path w="116840" h="189865">
                <a:moveTo>
                  <a:pt x="0" y="189276"/>
                </a:moveTo>
                <a:lnTo>
                  <a:pt x="116458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9815576" y="6519862"/>
            <a:ext cx="523875" cy="333375"/>
          </a:xfrm>
          <a:custGeom>
            <a:avLst/>
            <a:gdLst/>
            <a:ahLst/>
            <a:cxnLst/>
            <a:rect l="l" t="t" r="r" b="b"/>
            <a:pathLst>
              <a:path w="523875" h="333375">
                <a:moveTo>
                  <a:pt x="440435" y="0"/>
                </a:moveTo>
                <a:lnTo>
                  <a:pt x="83312" y="0"/>
                </a:lnTo>
                <a:lnTo>
                  <a:pt x="0" y="166687"/>
                </a:lnTo>
                <a:lnTo>
                  <a:pt x="83312" y="333375"/>
                </a:lnTo>
                <a:lnTo>
                  <a:pt x="440435" y="333375"/>
                </a:lnTo>
                <a:lnTo>
                  <a:pt x="523875" y="166687"/>
                </a:lnTo>
                <a:lnTo>
                  <a:pt x="440435" y="0"/>
                </a:lnTo>
                <a:close/>
              </a:path>
            </a:pathLst>
          </a:custGeom>
          <a:solidFill>
            <a:srgbClr val="A9DD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9815576" y="6519862"/>
            <a:ext cx="523875" cy="333375"/>
          </a:xfrm>
          <a:custGeom>
            <a:avLst/>
            <a:gdLst/>
            <a:ahLst/>
            <a:cxnLst/>
            <a:rect l="l" t="t" r="r" b="b"/>
            <a:pathLst>
              <a:path w="523875" h="333375">
                <a:moveTo>
                  <a:pt x="523875" y="166687"/>
                </a:moveTo>
                <a:lnTo>
                  <a:pt x="440435" y="0"/>
                </a:lnTo>
                <a:lnTo>
                  <a:pt x="83312" y="0"/>
                </a:lnTo>
                <a:lnTo>
                  <a:pt x="0" y="166687"/>
                </a:lnTo>
                <a:lnTo>
                  <a:pt x="83312" y="333375"/>
                </a:lnTo>
                <a:lnTo>
                  <a:pt x="440435" y="333375"/>
                </a:lnTo>
                <a:lnTo>
                  <a:pt x="523875" y="166687"/>
                </a:lnTo>
                <a:close/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0034651" y="6681787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 h="0">
                <a:moveTo>
                  <a:pt x="304546" y="0"/>
                </a:moveTo>
                <a:lnTo>
                  <a:pt x="0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9929876" y="6519862"/>
            <a:ext cx="103505" cy="168275"/>
          </a:xfrm>
          <a:custGeom>
            <a:avLst/>
            <a:gdLst/>
            <a:ahLst/>
            <a:cxnLst/>
            <a:rect l="l" t="t" r="r" b="b"/>
            <a:pathLst>
              <a:path w="103504" h="168275">
                <a:moveTo>
                  <a:pt x="0" y="0"/>
                </a:moveTo>
                <a:lnTo>
                  <a:pt x="103377" y="168173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9929876" y="6681787"/>
            <a:ext cx="103505" cy="168275"/>
          </a:xfrm>
          <a:custGeom>
            <a:avLst/>
            <a:gdLst/>
            <a:ahLst/>
            <a:cxnLst/>
            <a:rect l="l" t="t" r="r" b="b"/>
            <a:pathLst>
              <a:path w="103504" h="168275">
                <a:moveTo>
                  <a:pt x="0" y="168171"/>
                </a:moveTo>
                <a:lnTo>
                  <a:pt x="103377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9434576" y="6557962"/>
            <a:ext cx="457200" cy="295275"/>
          </a:xfrm>
          <a:custGeom>
            <a:avLst/>
            <a:gdLst/>
            <a:ahLst/>
            <a:cxnLst/>
            <a:rect l="l" t="t" r="r" b="b"/>
            <a:pathLst>
              <a:path w="457200" h="295275">
                <a:moveTo>
                  <a:pt x="383285" y="0"/>
                </a:moveTo>
                <a:lnTo>
                  <a:pt x="73787" y="0"/>
                </a:lnTo>
                <a:lnTo>
                  <a:pt x="0" y="147637"/>
                </a:lnTo>
                <a:lnTo>
                  <a:pt x="73787" y="295275"/>
                </a:lnTo>
                <a:lnTo>
                  <a:pt x="383285" y="295275"/>
                </a:lnTo>
                <a:lnTo>
                  <a:pt x="457200" y="147637"/>
                </a:lnTo>
                <a:lnTo>
                  <a:pt x="383285" y="0"/>
                </a:lnTo>
                <a:close/>
              </a:path>
            </a:pathLst>
          </a:custGeom>
          <a:solidFill>
            <a:srgbClr val="A9DD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9434576" y="6557962"/>
            <a:ext cx="457200" cy="295275"/>
          </a:xfrm>
          <a:custGeom>
            <a:avLst/>
            <a:gdLst/>
            <a:ahLst/>
            <a:cxnLst/>
            <a:rect l="l" t="t" r="r" b="b"/>
            <a:pathLst>
              <a:path w="457200" h="295275">
                <a:moveTo>
                  <a:pt x="457200" y="147637"/>
                </a:moveTo>
                <a:lnTo>
                  <a:pt x="383285" y="0"/>
                </a:lnTo>
                <a:lnTo>
                  <a:pt x="73787" y="0"/>
                </a:lnTo>
                <a:lnTo>
                  <a:pt x="0" y="147637"/>
                </a:lnTo>
                <a:lnTo>
                  <a:pt x="73787" y="295275"/>
                </a:lnTo>
                <a:lnTo>
                  <a:pt x="383285" y="295275"/>
                </a:lnTo>
                <a:lnTo>
                  <a:pt x="457200" y="147637"/>
                </a:lnTo>
                <a:close/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9625076" y="6710362"/>
            <a:ext cx="264160" cy="0"/>
          </a:xfrm>
          <a:custGeom>
            <a:avLst/>
            <a:gdLst/>
            <a:ahLst/>
            <a:cxnLst/>
            <a:rect l="l" t="t" r="r" b="b"/>
            <a:pathLst>
              <a:path w="264159" h="0">
                <a:moveTo>
                  <a:pt x="263651" y="0"/>
                </a:moveTo>
                <a:lnTo>
                  <a:pt x="0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9529826" y="6557962"/>
            <a:ext cx="89535" cy="146050"/>
          </a:xfrm>
          <a:custGeom>
            <a:avLst/>
            <a:gdLst/>
            <a:ahLst/>
            <a:cxnLst/>
            <a:rect l="l" t="t" r="r" b="b"/>
            <a:pathLst>
              <a:path w="89534" h="146050">
                <a:moveTo>
                  <a:pt x="0" y="0"/>
                </a:moveTo>
                <a:lnTo>
                  <a:pt x="89534" y="145567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9529826" y="6710362"/>
            <a:ext cx="89535" cy="146050"/>
          </a:xfrm>
          <a:custGeom>
            <a:avLst/>
            <a:gdLst/>
            <a:ahLst/>
            <a:cxnLst/>
            <a:rect l="l" t="t" r="r" b="b"/>
            <a:pathLst>
              <a:path w="89534" h="146050">
                <a:moveTo>
                  <a:pt x="0" y="145562"/>
                </a:moveTo>
                <a:lnTo>
                  <a:pt x="89534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9091676" y="6596062"/>
            <a:ext cx="390525" cy="257175"/>
          </a:xfrm>
          <a:custGeom>
            <a:avLst/>
            <a:gdLst/>
            <a:ahLst/>
            <a:cxnLst/>
            <a:rect l="l" t="t" r="r" b="b"/>
            <a:pathLst>
              <a:path w="390525" h="257175">
                <a:moveTo>
                  <a:pt x="326135" y="0"/>
                </a:moveTo>
                <a:lnTo>
                  <a:pt x="64262" y="0"/>
                </a:lnTo>
                <a:lnTo>
                  <a:pt x="0" y="128587"/>
                </a:lnTo>
                <a:lnTo>
                  <a:pt x="64262" y="257175"/>
                </a:lnTo>
                <a:lnTo>
                  <a:pt x="326135" y="257175"/>
                </a:lnTo>
                <a:lnTo>
                  <a:pt x="390525" y="128587"/>
                </a:lnTo>
                <a:lnTo>
                  <a:pt x="326135" y="0"/>
                </a:lnTo>
                <a:close/>
              </a:path>
            </a:pathLst>
          </a:custGeom>
          <a:solidFill>
            <a:srgbClr val="A9DD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9091676" y="6596062"/>
            <a:ext cx="390525" cy="257175"/>
          </a:xfrm>
          <a:custGeom>
            <a:avLst/>
            <a:gdLst/>
            <a:ahLst/>
            <a:cxnLst/>
            <a:rect l="l" t="t" r="r" b="b"/>
            <a:pathLst>
              <a:path w="390525" h="257175">
                <a:moveTo>
                  <a:pt x="390525" y="128587"/>
                </a:moveTo>
                <a:lnTo>
                  <a:pt x="326135" y="0"/>
                </a:lnTo>
                <a:lnTo>
                  <a:pt x="64262" y="0"/>
                </a:lnTo>
                <a:lnTo>
                  <a:pt x="0" y="128587"/>
                </a:lnTo>
                <a:lnTo>
                  <a:pt x="64262" y="257175"/>
                </a:lnTo>
                <a:lnTo>
                  <a:pt x="326135" y="257175"/>
                </a:lnTo>
                <a:lnTo>
                  <a:pt x="390525" y="128587"/>
                </a:lnTo>
                <a:close/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9253601" y="6729412"/>
            <a:ext cx="229235" cy="0"/>
          </a:xfrm>
          <a:custGeom>
            <a:avLst/>
            <a:gdLst/>
            <a:ahLst/>
            <a:cxnLst/>
            <a:rect l="l" t="t" r="r" b="b"/>
            <a:pathLst>
              <a:path w="229234" h="0">
                <a:moveTo>
                  <a:pt x="228726" y="0"/>
                </a:moveTo>
                <a:lnTo>
                  <a:pt x="0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9177401" y="6596062"/>
            <a:ext cx="78105" cy="126364"/>
          </a:xfrm>
          <a:custGeom>
            <a:avLst/>
            <a:gdLst/>
            <a:ahLst/>
            <a:cxnLst/>
            <a:rect l="l" t="t" r="r" b="b"/>
            <a:pathLst>
              <a:path w="78104" h="126365">
                <a:moveTo>
                  <a:pt x="0" y="0"/>
                </a:moveTo>
                <a:lnTo>
                  <a:pt x="77597" y="126276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9177401" y="6729412"/>
            <a:ext cx="78105" cy="126364"/>
          </a:xfrm>
          <a:custGeom>
            <a:avLst/>
            <a:gdLst/>
            <a:ahLst/>
            <a:cxnLst/>
            <a:rect l="l" t="t" r="r" b="b"/>
            <a:pathLst>
              <a:path w="78104" h="126365">
                <a:moveTo>
                  <a:pt x="0" y="126275"/>
                </a:moveTo>
                <a:lnTo>
                  <a:pt x="77597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8777351" y="6634162"/>
            <a:ext cx="333375" cy="219075"/>
          </a:xfrm>
          <a:custGeom>
            <a:avLst/>
            <a:gdLst/>
            <a:ahLst/>
            <a:cxnLst/>
            <a:rect l="l" t="t" r="r" b="b"/>
            <a:pathLst>
              <a:path w="333375" h="219075">
                <a:moveTo>
                  <a:pt x="278510" y="0"/>
                </a:moveTo>
                <a:lnTo>
                  <a:pt x="54737" y="0"/>
                </a:lnTo>
                <a:lnTo>
                  <a:pt x="0" y="109537"/>
                </a:lnTo>
                <a:lnTo>
                  <a:pt x="54737" y="219075"/>
                </a:lnTo>
                <a:lnTo>
                  <a:pt x="278510" y="219075"/>
                </a:lnTo>
                <a:lnTo>
                  <a:pt x="333375" y="109537"/>
                </a:lnTo>
                <a:lnTo>
                  <a:pt x="278510" y="0"/>
                </a:lnTo>
                <a:close/>
              </a:path>
            </a:pathLst>
          </a:custGeom>
          <a:solidFill>
            <a:srgbClr val="A9DD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8777351" y="6634162"/>
            <a:ext cx="333375" cy="219075"/>
          </a:xfrm>
          <a:custGeom>
            <a:avLst/>
            <a:gdLst/>
            <a:ahLst/>
            <a:cxnLst/>
            <a:rect l="l" t="t" r="r" b="b"/>
            <a:pathLst>
              <a:path w="333375" h="219075">
                <a:moveTo>
                  <a:pt x="333375" y="109537"/>
                </a:moveTo>
                <a:lnTo>
                  <a:pt x="278510" y="0"/>
                </a:lnTo>
                <a:lnTo>
                  <a:pt x="54737" y="0"/>
                </a:lnTo>
                <a:lnTo>
                  <a:pt x="0" y="109537"/>
                </a:lnTo>
                <a:lnTo>
                  <a:pt x="54737" y="219075"/>
                </a:lnTo>
                <a:lnTo>
                  <a:pt x="278510" y="219075"/>
                </a:lnTo>
                <a:lnTo>
                  <a:pt x="333375" y="109537"/>
                </a:lnTo>
                <a:close/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8920226" y="6748460"/>
            <a:ext cx="194945" cy="0"/>
          </a:xfrm>
          <a:custGeom>
            <a:avLst/>
            <a:gdLst/>
            <a:ahLst/>
            <a:cxnLst/>
            <a:rect l="l" t="t" r="r" b="b"/>
            <a:pathLst>
              <a:path w="194945" h="0">
                <a:moveTo>
                  <a:pt x="194818" y="1"/>
                </a:moveTo>
                <a:lnTo>
                  <a:pt x="0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8853551" y="6634162"/>
            <a:ext cx="66675" cy="107950"/>
          </a:xfrm>
          <a:custGeom>
            <a:avLst/>
            <a:gdLst/>
            <a:ahLst/>
            <a:cxnLst/>
            <a:rect l="l" t="t" r="r" b="b"/>
            <a:pathLst>
              <a:path w="66675" h="107950">
                <a:moveTo>
                  <a:pt x="0" y="0"/>
                </a:moveTo>
                <a:lnTo>
                  <a:pt x="66167" y="107595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8853551" y="6748462"/>
            <a:ext cx="66675" cy="107950"/>
          </a:xfrm>
          <a:custGeom>
            <a:avLst/>
            <a:gdLst/>
            <a:ahLst/>
            <a:cxnLst/>
            <a:rect l="l" t="t" r="r" b="b"/>
            <a:pathLst>
              <a:path w="66675" h="107950">
                <a:moveTo>
                  <a:pt x="0" y="107597"/>
                </a:moveTo>
                <a:lnTo>
                  <a:pt x="66167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8567801" y="6681787"/>
            <a:ext cx="266700" cy="171450"/>
          </a:xfrm>
          <a:custGeom>
            <a:avLst/>
            <a:gdLst/>
            <a:ahLst/>
            <a:cxnLst/>
            <a:rect l="l" t="t" r="r" b="b"/>
            <a:pathLst>
              <a:path w="266700" h="171450">
                <a:moveTo>
                  <a:pt x="223774" y="0"/>
                </a:moveTo>
                <a:lnTo>
                  <a:pt x="42799" y="0"/>
                </a:lnTo>
                <a:lnTo>
                  <a:pt x="0" y="85725"/>
                </a:lnTo>
                <a:lnTo>
                  <a:pt x="42799" y="171450"/>
                </a:lnTo>
                <a:lnTo>
                  <a:pt x="223774" y="171450"/>
                </a:lnTo>
                <a:lnTo>
                  <a:pt x="266700" y="85725"/>
                </a:lnTo>
                <a:lnTo>
                  <a:pt x="223774" y="0"/>
                </a:lnTo>
                <a:close/>
              </a:path>
            </a:pathLst>
          </a:custGeom>
          <a:solidFill>
            <a:srgbClr val="A9DD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8567801" y="6681787"/>
            <a:ext cx="266700" cy="171450"/>
          </a:xfrm>
          <a:custGeom>
            <a:avLst/>
            <a:gdLst/>
            <a:ahLst/>
            <a:cxnLst/>
            <a:rect l="l" t="t" r="r" b="b"/>
            <a:pathLst>
              <a:path w="266700" h="171450">
                <a:moveTo>
                  <a:pt x="266700" y="85725"/>
                </a:moveTo>
                <a:lnTo>
                  <a:pt x="223774" y="0"/>
                </a:lnTo>
                <a:lnTo>
                  <a:pt x="42799" y="0"/>
                </a:lnTo>
                <a:lnTo>
                  <a:pt x="0" y="85725"/>
                </a:lnTo>
                <a:lnTo>
                  <a:pt x="42799" y="171450"/>
                </a:lnTo>
                <a:lnTo>
                  <a:pt x="223774" y="171450"/>
                </a:lnTo>
                <a:lnTo>
                  <a:pt x="266700" y="85725"/>
                </a:lnTo>
                <a:close/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8682101" y="6767510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 h="0">
                <a:moveTo>
                  <a:pt x="152273" y="1"/>
                </a:moveTo>
                <a:lnTo>
                  <a:pt x="0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8624951" y="6681787"/>
            <a:ext cx="52069" cy="84455"/>
          </a:xfrm>
          <a:custGeom>
            <a:avLst/>
            <a:gdLst/>
            <a:ahLst/>
            <a:cxnLst/>
            <a:rect l="l" t="t" r="r" b="b"/>
            <a:pathLst>
              <a:path w="52070" h="84454">
                <a:moveTo>
                  <a:pt x="0" y="0"/>
                </a:moveTo>
                <a:lnTo>
                  <a:pt x="51689" y="84084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8624951" y="6767514"/>
            <a:ext cx="52069" cy="84455"/>
          </a:xfrm>
          <a:custGeom>
            <a:avLst/>
            <a:gdLst/>
            <a:ahLst/>
            <a:cxnLst/>
            <a:rect l="l" t="t" r="r" b="b"/>
            <a:pathLst>
              <a:path w="52070" h="84454">
                <a:moveTo>
                  <a:pt x="0" y="84084"/>
                </a:moveTo>
                <a:lnTo>
                  <a:pt x="51689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0" y="1057275"/>
            <a:ext cx="12174855" cy="27305"/>
          </a:xfrm>
          <a:custGeom>
            <a:avLst/>
            <a:gdLst/>
            <a:ahLst/>
            <a:cxnLst/>
            <a:rect l="l" t="t" r="r" b="b"/>
            <a:pathLst>
              <a:path w="12174855" h="27305">
                <a:moveTo>
                  <a:pt x="0" y="26924"/>
                </a:moveTo>
                <a:lnTo>
                  <a:pt x="12174601" y="0"/>
                </a:lnTo>
              </a:path>
            </a:pathLst>
          </a:custGeom>
          <a:ln w="38100">
            <a:solidFill>
              <a:srgbClr val="3A383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 txBox="1">
            <a:spLocks noGrp="1"/>
          </p:cNvSpPr>
          <p:nvPr>
            <p:ph type="title"/>
          </p:nvPr>
        </p:nvSpPr>
        <p:spPr>
          <a:xfrm>
            <a:off x="113664" y="264160"/>
            <a:ext cx="6071870" cy="57531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>
                <a:latin typeface="Calibri"/>
                <a:cs typeface="Calibri"/>
              </a:rPr>
              <a:t>Introducing </a:t>
            </a:r>
            <a:r>
              <a:rPr dirty="0" sz="3600" spc="10">
                <a:latin typeface="Calibri"/>
                <a:cs typeface="Calibri"/>
              </a:rPr>
              <a:t>Automation </a:t>
            </a:r>
            <a:r>
              <a:rPr dirty="0" sz="3600" spc="-100">
                <a:latin typeface="Calibri"/>
                <a:cs typeface="Calibri"/>
              </a:rPr>
              <a:t>Test</a:t>
            </a:r>
            <a:r>
              <a:rPr dirty="0" sz="3600" spc="-285">
                <a:latin typeface="Calibri"/>
                <a:cs typeface="Calibri"/>
              </a:rPr>
              <a:t> </a:t>
            </a:r>
            <a:r>
              <a:rPr dirty="0" sz="3600" spc="-5">
                <a:latin typeface="Calibri"/>
                <a:cs typeface="Calibri"/>
              </a:rPr>
              <a:t>(3)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46" name="object 4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pc="20"/>
              <a:t>Copy </a:t>
            </a:r>
            <a:r>
              <a:rPr dirty="0" spc="5"/>
              <a:t>right </a:t>
            </a:r>
            <a:r>
              <a:rPr dirty="0" spc="20"/>
              <a:t>© </a:t>
            </a:r>
            <a:r>
              <a:rPr dirty="0" spc="10"/>
              <a:t>2017 </a:t>
            </a:r>
            <a:r>
              <a:rPr dirty="0" spc="20"/>
              <a:t>Accenture </a:t>
            </a:r>
            <a:r>
              <a:rPr dirty="0" spc="5"/>
              <a:t>All </a:t>
            </a:r>
            <a:r>
              <a:rPr dirty="0" spc="20"/>
              <a:t>Rights Reserv</a:t>
            </a:r>
            <a:r>
              <a:rPr dirty="0" spc="-95"/>
              <a:t> </a:t>
            </a:r>
            <a:r>
              <a:rPr dirty="0" spc="10"/>
              <a:t>ed.</a:t>
            </a:r>
          </a:p>
        </p:txBody>
      </p:sp>
      <p:sp>
        <p:nvSpPr>
          <p:cNvPr id="45" name="object 45"/>
          <p:cNvSpPr txBox="1"/>
          <p:nvPr/>
        </p:nvSpPr>
        <p:spPr>
          <a:xfrm>
            <a:off x="280987" y="1012589"/>
            <a:ext cx="4937760" cy="2269490"/>
          </a:xfrm>
          <a:prstGeom prst="rect">
            <a:avLst/>
          </a:prstGeom>
        </p:spPr>
        <p:txBody>
          <a:bodyPr wrap="square" lIns="0" tIns="137160" rIns="0" bIns="0" rtlCol="0" vert="horz">
            <a:spAutoFit/>
          </a:bodyPr>
          <a:lstStyle/>
          <a:p>
            <a:pPr marL="17780">
              <a:lnSpc>
                <a:spcPct val="100000"/>
              </a:lnSpc>
              <a:spcBef>
                <a:spcPts val="1080"/>
              </a:spcBef>
            </a:pPr>
            <a:r>
              <a:rPr dirty="0" sz="2150" spc="10" b="1">
                <a:solidFill>
                  <a:srgbClr val="333E50"/>
                </a:solidFill>
                <a:latin typeface="Calibri"/>
                <a:cs typeface="Calibri"/>
              </a:rPr>
              <a:t>Limitations </a:t>
            </a:r>
            <a:r>
              <a:rPr dirty="0" sz="2150" spc="20" b="1">
                <a:solidFill>
                  <a:srgbClr val="333E50"/>
                </a:solidFill>
                <a:latin typeface="Calibri"/>
                <a:cs typeface="Calibri"/>
              </a:rPr>
              <a:t>of </a:t>
            </a:r>
            <a:r>
              <a:rPr dirty="0" sz="2150" spc="15" b="1">
                <a:solidFill>
                  <a:srgbClr val="333E50"/>
                </a:solidFill>
                <a:latin typeface="Calibri"/>
                <a:cs typeface="Calibri"/>
              </a:rPr>
              <a:t>automation</a:t>
            </a:r>
            <a:r>
              <a:rPr dirty="0" sz="2150" spc="35" b="1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2150" spc="15" b="1">
                <a:solidFill>
                  <a:srgbClr val="333E50"/>
                </a:solidFill>
                <a:latin typeface="Calibri"/>
                <a:cs typeface="Calibri"/>
              </a:rPr>
              <a:t>testing</a:t>
            </a:r>
            <a:endParaRPr sz="21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dirty="0" sz="1800" spc="-40">
                <a:latin typeface="Calibri"/>
                <a:cs typeface="Calibri"/>
              </a:rPr>
              <a:t>Test </a:t>
            </a:r>
            <a:r>
              <a:rPr dirty="0" sz="1800" spc="10">
                <a:latin typeface="Calibri"/>
                <a:cs typeface="Calibri"/>
              </a:rPr>
              <a:t>Automation will</a:t>
            </a:r>
            <a:r>
              <a:rPr dirty="0" sz="1800" spc="-25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NOT</a:t>
            </a:r>
            <a:endParaRPr sz="1800">
              <a:latin typeface="Calibri"/>
              <a:cs typeface="Calibri"/>
            </a:endParaRPr>
          </a:p>
          <a:p>
            <a:pPr marL="699135" indent="-229235">
              <a:lnSpc>
                <a:spcPct val="100000"/>
              </a:lnSpc>
              <a:spcBef>
                <a:spcPts val="340"/>
              </a:spcBef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dirty="0" sz="1550">
                <a:latin typeface="Calibri"/>
                <a:cs typeface="Calibri"/>
              </a:rPr>
              <a:t>Replace </a:t>
            </a:r>
            <a:r>
              <a:rPr dirty="0" sz="1550" spc="5">
                <a:latin typeface="Calibri"/>
                <a:cs typeface="Calibri"/>
              </a:rPr>
              <a:t>complete manual</a:t>
            </a:r>
            <a:r>
              <a:rPr dirty="0" sz="1550" spc="-135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testing.</a:t>
            </a:r>
            <a:endParaRPr sz="1550">
              <a:latin typeface="Calibri"/>
              <a:cs typeface="Calibri"/>
            </a:endParaRPr>
          </a:p>
          <a:p>
            <a:pPr marL="699135" indent="-229235">
              <a:lnSpc>
                <a:spcPct val="100000"/>
              </a:lnSpc>
              <a:spcBef>
                <a:spcPts val="395"/>
              </a:spcBef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dirty="0" sz="1550" spc="-5">
                <a:latin typeface="Calibri"/>
                <a:cs typeface="Calibri"/>
              </a:rPr>
              <a:t>Reduce </a:t>
            </a:r>
            <a:r>
              <a:rPr dirty="0" sz="1550" spc="-15">
                <a:latin typeface="Calibri"/>
                <a:cs typeface="Calibri"/>
              </a:rPr>
              <a:t>efforts </a:t>
            </a:r>
            <a:r>
              <a:rPr dirty="0" sz="1550" spc="5">
                <a:latin typeface="Calibri"/>
                <a:cs typeface="Calibri"/>
              </a:rPr>
              <a:t>and </a:t>
            </a:r>
            <a:r>
              <a:rPr dirty="0" sz="1550">
                <a:latin typeface="Calibri"/>
                <a:cs typeface="Calibri"/>
              </a:rPr>
              <a:t>saving</a:t>
            </a:r>
            <a:r>
              <a:rPr dirty="0" sz="1550" spc="85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immediately.</a:t>
            </a:r>
            <a:endParaRPr sz="1550">
              <a:latin typeface="Calibri"/>
              <a:cs typeface="Calibri"/>
            </a:endParaRPr>
          </a:p>
          <a:p>
            <a:pPr marL="699135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dirty="0" sz="1550" spc="-5">
                <a:latin typeface="Calibri"/>
                <a:cs typeface="Calibri"/>
              </a:rPr>
              <a:t>Guarantee </a:t>
            </a:r>
            <a:r>
              <a:rPr dirty="0" sz="1550" spc="30">
                <a:latin typeface="Calibri"/>
                <a:cs typeface="Calibri"/>
              </a:rPr>
              <a:t>100% </a:t>
            </a:r>
            <a:r>
              <a:rPr dirty="0" sz="1550" spc="-5">
                <a:latin typeface="Calibri"/>
                <a:cs typeface="Calibri"/>
              </a:rPr>
              <a:t>test coverage </a:t>
            </a:r>
            <a:r>
              <a:rPr dirty="0" sz="1550" spc="5">
                <a:latin typeface="Calibri"/>
                <a:cs typeface="Calibri"/>
              </a:rPr>
              <a:t>and</a:t>
            </a:r>
            <a:r>
              <a:rPr dirty="0" sz="1550" spc="65">
                <a:latin typeface="Calibri"/>
                <a:cs typeface="Calibri"/>
              </a:rPr>
              <a:t> </a:t>
            </a:r>
            <a:r>
              <a:rPr dirty="0" sz="1550" spc="-5">
                <a:latin typeface="Calibri"/>
                <a:cs typeface="Calibri"/>
              </a:rPr>
              <a:t>test </a:t>
            </a:r>
            <a:r>
              <a:rPr dirty="0" sz="1550" spc="5">
                <a:latin typeface="Calibri"/>
                <a:cs typeface="Calibri"/>
              </a:rPr>
              <a:t>automation</a:t>
            </a:r>
            <a:endParaRPr sz="1550">
              <a:latin typeface="Calibri"/>
              <a:cs typeface="Calibri"/>
            </a:endParaRPr>
          </a:p>
          <a:p>
            <a:pPr marL="699135" indent="-229235">
              <a:lnSpc>
                <a:spcPct val="100000"/>
              </a:lnSpc>
              <a:spcBef>
                <a:spcPts val="395"/>
              </a:spcBef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dirty="0" sz="1550" spc="-10">
                <a:latin typeface="Calibri"/>
                <a:cs typeface="Calibri"/>
              </a:rPr>
              <a:t>Perform </a:t>
            </a:r>
            <a:r>
              <a:rPr dirty="0" sz="1550" spc="-5">
                <a:latin typeface="Calibri"/>
                <a:cs typeface="Calibri"/>
              </a:rPr>
              <a:t>interface</a:t>
            </a:r>
            <a:r>
              <a:rPr dirty="0" sz="1550" spc="-90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testing.</a:t>
            </a:r>
            <a:endParaRPr sz="1550">
              <a:latin typeface="Calibri"/>
              <a:cs typeface="Calibri"/>
            </a:endParaRPr>
          </a:p>
          <a:p>
            <a:pPr marL="699135" indent="-229235">
              <a:lnSpc>
                <a:spcPct val="100000"/>
              </a:lnSpc>
              <a:spcBef>
                <a:spcPts val="395"/>
              </a:spcBef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dirty="0" sz="1550" spc="-5">
                <a:latin typeface="Calibri"/>
                <a:cs typeface="Calibri"/>
              </a:rPr>
              <a:t>Be </a:t>
            </a:r>
            <a:r>
              <a:rPr dirty="0" sz="1550" spc="-10">
                <a:latin typeface="Calibri"/>
                <a:cs typeface="Calibri"/>
              </a:rPr>
              <a:t>useful for </a:t>
            </a:r>
            <a:r>
              <a:rPr dirty="0" sz="1550">
                <a:latin typeface="Calibri"/>
                <a:cs typeface="Calibri"/>
              </a:rPr>
              <a:t>one-time</a:t>
            </a:r>
            <a:r>
              <a:rPr dirty="0" sz="1550" spc="55">
                <a:latin typeface="Calibri"/>
                <a:cs typeface="Calibri"/>
              </a:rPr>
              <a:t> </a:t>
            </a:r>
            <a:r>
              <a:rPr dirty="0" sz="1550" spc="-10">
                <a:latin typeface="Calibri"/>
                <a:cs typeface="Calibri"/>
              </a:rPr>
              <a:t>execution.</a:t>
            </a:r>
            <a:endParaRPr sz="15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057275"/>
            <a:ext cx="12174855" cy="27305"/>
          </a:xfrm>
          <a:custGeom>
            <a:avLst/>
            <a:gdLst/>
            <a:ahLst/>
            <a:cxnLst/>
            <a:rect l="l" t="t" r="r" b="b"/>
            <a:pathLst>
              <a:path w="12174855" h="27305">
                <a:moveTo>
                  <a:pt x="0" y="26924"/>
                </a:moveTo>
                <a:lnTo>
                  <a:pt x="12174601" y="0"/>
                </a:lnTo>
              </a:path>
            </a:pathLst>
          </a:custGeom>
          <a:ln w="38100">
            <a:solidFill>
              <a:srgbClr val="3A383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967101" y="1709801"/>
            <a:ext cx="5781675" cy="485775"/>
          </a:xfrm>
          <a:custGeom>
            <a:avLst/>
            <a:gdLst/>
            <a:ahLst/>
            <a:cxnLst/>
            <a:rect l="l" t="t" r="r" b="b"/>
            <a:pathLst>
              <a:path w="5781675" h="485775">
                <a:moveTo>
                  <a:pt x="5700649" y="0"/>
                </a:moveTo>
                <a:lnTo>
                  <a:pt x="80899" y="0"/>
                </a:lnTo>
                <a:lnTo>
                  <a:pt x="49399" y="6353"/>
                </a:lnTo>
                <a:lnTo>
                  <a:pt x="23685" y="23685"/>
                </a:lnTo>
                <a:lnTo>
                  <a:pt x="6353" y="49399"/>
                </a:lnTo>
                <a:lnTo>
                  <a:pt x="0" y="80899"/>
                </a:lnTo>
                <a:lnTo>
                  <a:pt x="0" y="404749"/>
                </a:lnTo>
                <a:lnTo>
                  <a:pt x="6353" y="436268"/>
                </a:lnTo>
                <a:lnTo>
                  <a:pt x="23685" y="462025"/>
                </a:lnTo>
                <a:lnTo>
                  <a:pt x="49399" y="479401"/>
                </a:lnTo>
                <a:lnTo>
                  <a:pt x="80899" y="485775"/>
                </a:lnTo>
                <a:lnTo>
                  <a:pt x="5700649" y="485775"/>
                </a:lnTo>
                <a:lnTo>
                  <a:pt x="5732168" y="479401"/>
                </a:lnTo>
                <a:lnTo>
                  <a:pt x="5757926" y="462025"/>
                </a:lnTo>
                <a:lnTo>
                  <a:pt x="5775301" y="436268"/>
                </a:lnTo>
                <a:lnTo>
                  <a:pt x="5781675" y="404749"/>
                </a:lnTo>
                <a:lnTo>
                  <a:pt x="5781675" y="80899"/>
                </a:lnTo>
                <a:lnTo>
                  <a:pt x="5775301" y="49399"/>
                </a:lnTo>
                <a:lnTo>
                  <a:pt x="5757926" y="23685"/>
                </a:lnTo>
                <a:lnTo>
                  <a:pt x="5732168" y="6353"/>
                </a:lnTo>
                <a:lnTo>
                  <a:pt x="5700649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967101" y="1709801"/>
            <a:ext cx="5781675" cy="485775"/>
          </a:xfrm>
          <a:custGeom>
            <a:avLst/>
            <a:gdLst/>
            <a:ahLst/>
            <a:cxnLst/>
            <a:rect l="l" t="t" r="r" b="b"/>
            <a:pathLst>
              <a:path w="5781675" h="485775">
                <a:moveTo>
                  <a:pt x="0" y="80899"/>
                </a:moveTo>
                <a:lnTo>
                  <a:pt x="6353" y="49399"/>
                </a:lnTo>
                <a:lnTo>
                  <a:pt x="23685" y="23685"/>
                </a:lnTo>
                <a:lnTo>
                  <a:pt x="49399" y="6353"/>
                </a:lnTo>
                <a:lnTo>
                  <a:pt x="80899" y="0"/>
                </a:lnTo>
                <a:lnTo>
                  <a:pt x="5700649" y="0"/>
                </a:lnTo>
                <a:lnTo>
                  <a:pt x="5732168" y="6353"/>
                </a:lnTo>
                <a:lnTo>
                  <a:pt x="5757926" y="23685"/>
                </a:lnTo>
                <a:lnTo>
                  <a:pt x="5775301" y="49399"/>
                </a:lnTo>
                <a:lnTo>
                  <a:pt x="5781675" y="80899"/>
                </a:lnTo>
                <a:lnTo>
                  <a:pt x="5781675" y="404749"/>
                </a:lnTo>
                <a:lnTo>
                  <a:pt x="5775301" y="436268"/>
                </a:lnTo>
                <a:lnTo>
                  <a:pt x="5757926" y="462025"/>
                </a:lnTo>
                <a:lnTo>
                  <a:pt x="5732168" y="479401"/>
                </a:lnTo>
                <a:lnTo>
                  <a:pt x="5700649" y="485775"/>
                </a:lnTo>
                <a:lnTo>
                  <a:pt x="80899" y="485775"/>
                </a:lnTo>
                <a:lnTo>
                  <a:pt x="49399" y="479401"/>
                </a:lnTo>
                <a:lnTo>
                  <a:pt x="23685" y="462025"/>
                </a:lnTo>
                <a:lnTo>
                  <a:pt x="6353" y="436268"/>
                </a:lnTo>
                <a:lnTo>
                  <a:pt x="0" y="404749"/>
                </a:lnTo>
                <a:lnTo>
                  <a:pt x="0" y="80899"/>
                </a:lnTo>
                <a:close/>
              </a:path>
            </a:pathLst>
          </a:custGeom>
          <a:ln w="9534">
            <a:solidFill>
              <a:srgbClr val="9DC3E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3664" y="264160"/>
            <a:ext cx="1746885" cy="57531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-50">
                <a:latin typeface="Calibri"/>
                <a:cs typeface="Calibri"/>
              </a:rPr>
              <a:t>Topic</a:t>
            </a:r>
            <a:r>
              <a:rPr dirty="0" sz="3600" spc="-150">
                <a:latin typeface="Calibri"/>
                <a:cs typeface="Calibri"/>
              </a:rPr>
              <a:t> </a:t>
            </a:r>
            <a:r>
              <a:rPr dirty="0" sz="3600" spc="-25">
                <a:latin typeface="Calibri"/>
                <a:cs typeface="Calibri"/>
              </a:rPr>
              <a:t>List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967101" y="2405126"/>
            <a:ext cx="5781675" cy="485775"/>
          </a:xfrm>
          <a:custGeom>
            <a:avLst/>
            <a:gdLst/>
            <a:ahLst/>
            <a:cxnLst/>
            <a:rect l="l" t="t" r="r" b="b"/>
            <a:pathLst>
              <a:path w="5781675" h="485775">
                <a:moveTo>
                  <a:pt x="5700649" y="0"/>
                </a:moveTo>
                <a:lnTo>
                  <a:pt x="80899" y="0"/>
                </a:lnTo>
                <a:lnTo>
                  <a:pt x="49399" y="6353"/>
                </a:lnTo>
                <a:lnTo>
                  <a:pt x="23685" y="23685"/>
                </a:lnTo>
                <a:lnTo>
                  <a:pt x="6353" y="49399"/>
                </a:lnTo>
                <a:lnTo>
                  <a:pt x="0" y="80899"/>
                </a:lnTo>
                <a:lnTo>
                  <a:pt x="0" y="404749"/>
                </a:lnTo>
                <a:lnTo>
                  <a:pt x="6353" y="436268"/>
                </a:lnTo>
                <a:lnTo>
                  <a:pt x="23685" y="462025"/>
                </a:lnTo>
                <a:lnTo>
                  <a:pt x="49399" y="479401"/>
                </a:lnTo>
                <a:lnTo>
                  <a:pt x="80899" y="485775"/>
                </a:lnTo>
                <a:lnTo>
                  <a:pt x="5700649" y="485775"/>
                </a:lnTo>
                <a:lnTo>
                  <a:pt x="5732168" y="479401"/>
                </a:lnTo>
                <a:lnTo>
                  <a:pt x="5757926" y="462025"/>
                </a:lnTo>
                <a:lnTo>
                  <a:pt x="5775301" y="436268"/>
                </a:lnTo>
                <a:lnTo>
                  <a:pt x="5781675" y="404749"/>
                </a:lnTo>
                <a:lnTo>
                  <a:pt x="5781675" y="80899"/>
                </a:lnTo>
                <a:lnTo>
                  <a:pt x="5775301" y="49399"/>
                </a:lnTo>
                <a:lnTo>
                  <a:pt x="5757926" y="23685"/>
                </a:lnTo>
                <a:lnTo>
                  <a:pt x="5732168" y="6353"/>
                </a:lnTo>
                <a:lnTo>
                  <a:pt x="5700649" y="0"/>
                </a:lnTo>
                <a:close/>
              </a:path>
            </a:pathLst>
          </a:custGeom>
          <a:solidFill>
            <a:srgbClr val="9DC3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967101" y="2405126"/>
            <a:ext cx="5781675" cy="485775"/>
          </a:xfrm>
          <a:custGeom>
            <a:avLst/>
            <a:gdLst/>
            <a:ahLst/>
            <a:cxnLst/>
            <a:rect l="l" t="t" r="r" b="b"/>
            <a:pathLst>
              <a:path w="5781675" h="485775">
                <a:moveTo>
                  <a:pt x="0" y="80899"/>
                </a:moveTo>
                <a:lnTo>
                  <a:pt x="6353" y="49399"/>
                </a:lnTo>
                <a:lnTo>
                  <a:pt x="23685" y="23685"/>
                </a:lnTo>
                <a:lnTo>
                  <a:pt x="49399" y="6353"/>
                </a:lnTo>
                <a:lnTo>
                  <a:pt x="80899" y="0"/>
                </a:lnTo>
                <a:lnTo>
                  <a:pt x="5700649" y="0"/>
                </a:lnTo>
                <a:lnTo>
                  <a:pt x="5732168" y="6353"/>
                </a:lnTo>
                <a:lnTo>
                  <a:pt x="5757926" y="23685"/>
                </a:lnTo>
                <a:lnTo>
                  <a:pt x="5775301" y="49399"/>
                </a:lnTo>
                <a:lnTo>
                  <a:pt x="5781675" y="80899"/>
                </a:lnTo>
                <a:lnTo>
                  <a:pt x="5781675" y="404749"/>
                </a:lnTo>
                <a:lnTo>
                  <a:pt x="5775301" y="436268"/>
                </a:lnTo>
                <a:lnTo>
                  <a:pt x="5757926" y="462025"/>
                </a:lnTo>
                <a:lnTo>
                  <a:pt x="5732168" y="479401"/>
                </a:lnTo>
                <a:lnTo>
                  <a:pt x="5700649" y="485775"/>
                </a:lnTo>
                <a:lnTo>
                  <a:pt x="80899" y="485775"/>
                </a:lnTo>
                <a:lnTo>
                  <a:pt x="49399" y="479401"/>
                </a:lnTo>
                <a:lnTo>
                  <a:pt x="23685" y="462025"/>
                </a:lnTo>
                <a:lnTo>
                  <a:pt x="6353" y="436268"/>
                </a:lnTo>
                <a:lnTo>
                  <a:pt x="0" y="404749"/>
                </a:lnTo>
                <a:lnTo>
                  <a:pt x="0" y="80899"/>
                </a:lnTo>
                <a:close/>
              </a:path>
            </a:pathLst>
          </a:custGeom>
          <a:ln w="9534">
            <a:solidFill>
              <a:srgbClr val="9DC3E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3160141" y="1769173"/>
            <a:ext cx="2984500" cy="10280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000" spc="-5">
                <a:solidFill>
                  <a:srgbClr val="BEBEBE"/>
                </a:solidFill>
                <a:latin typeface="Calibri"/>
                <a:cs typeface="Calibri"/>
              </a:rPr>
              <a:t>Introducing </a:t>
            </a:r>
            <a:r>
              <a:rPr dirty="0" sz="2000" spc="10">
                <a:solidFill>
                  <a:srgbClr val="BEBEBE"/>
                </a:solidFill>
                <a:latin typeface="Calibri"/>
                <a:cs typeface="Calibri"/>
              </a:rPr>
              <a:t>Automation</a:t>
            </a:r>
            <a:r>
              <a:rPr dirty="0" sz="2000" spc="-18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dirty="0" sz="2000" spc="-35">
                <a:solidFill>
                  <a:srgbClr val="BEBEBE"/>
                </a:solidFill>
                <a:latin typeface="Calibri"/>
                <a:cs typeface="Calibri"/>
              </a:rPr>
              <a:t>Test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000" spc="30" b="1">
                <a:solidFill>
                  <a:srgbClr val="333E50"/>
                </a:solidFill>
                <a:latin typeface="Calibri"/>
                <a:cs typeface="Calibri"/>
              </a:rPr>
              <a:t>Need</a:t>
            </a:r>
            <a:r>
              <a:rPr dirty="0" sz="2000" spc="-125" b="1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2000" spc="30" b="1">
                <a:solidFill>
                  <a:srgbClr val="333E50"/>
                </a:solidFill>
                <a:latin typeface="Calibri"/>
                <a:cs typeface="Calibri"/>
              </a:rPr>
              <a:t>for</a:t>
            </a:r>
            <a:r>
              <a:rPr dirty="0" sz="2000" spc="-130" b="1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2000" spc="-25" b="1">
                <a:solidFill>
                  <a:srgbClr val="333E50"/>
                </a:solidFill>
                <a:latin typeface="Calibri"/>
                <a:cs typeface="Calibri"/>
              </a:rPr>
              <a:t>Test</a:t>
            </a:r>
            <a:r>
              <a:rPr dirty="0" sz="2000" spc="-114" b="1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2000" spc="5" b="1">
                <a:solidFill>
                  <a:srgbClr val="333E50"/>
                </a:solidFill>
                <a:latin typeface="Calibri"/>
                <a:cs typeface="Calibri"/>
              </a:rPr>
              <a:t>Automation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pc="20"/>
              <a:t>Copy </a:t>
            </a:r>
            <a:r>
              <a:rPr dirty="0" spc="5"/>
              <a:t>right </a:t>
            </a:r>
            <a:r>
              <a:rPr dirty="0" spc="20"/>
              <a:t>© </a:t>
            </a:r>
            <a:r>
              <a:rPr dirty="0" spc="10"/>
              <a:t>2017 </a:t>
            </a:r>
            <a:r>
              <a:rPr dirty="0" spc="20"/>
              <a:t>Accenture </a:t>
            </a:r>
            <a:r>
              <a:rPr dirty="0" spc="5"/>
              <a:t>All </a:t>
            </a:r>
            <a:r>
              <a:rPr dirty="0" spc="20"/>
              <a:t>Rights Reserv</a:t>
            </a:r>
            <a:r>
              <a:rPr dirty="0" spc="-95"/>
              <a:t> </a:t>
            </a:r>
            <a:r>
              <a:rPr dirty="0" spc="10"/>
              <a:t>ed.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477000"/>
            <a:ext cx="12192000" cy="381000"/>
          </a:xfrm>
          <a:custGeom>
            <a:avLst/>
            <a:gdLst/>
            <a:ahLst/>
            <a:cxnLst/>
            <a:rect l="l" t="t" r="r" b="b"/>
            <a:pathLst>
              <a:path w="12192000" h="381000">
                <a:moveTo>
                  <a:pt x="12042774" y="0"/>
                </a:moveTo>
                <a:lnTo>
                  <a:pt x="149274" y="0"/>
                </a:lnTo>
                <a:lnTo>
                  <a:pt x="0" y="149274"/>
                </a:lnTo>
                <a:lnTo>
                  <a:pt x="0" y="380997"/>
                </a:lnTo>
                <a:lnTo>
                  <a:pt x="12191999" y="380997"/>
                </a:lnTo>
                <a:lnTo>
                  <a:pt x="12191998" y="149274"/>
                </a:lnTo>
                <a:lnTo>
                  <a:pt x="12042774" y="0"/>
                </a:lnTo>
                <a:close/>
              </a:path>
            </a:pathLst>
          </a:custGeom>
          <a:solidFill>
            <a:srgbClr val="4D7C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1187176" y="6367462"/>
            <a:ext cx="752475" cy="485775"/>
          </a:xfrm>
          <a:custGeom>
            <a:avLst/>
            <a:gdLst/>
            <a:ahLst/>
            <a:cxnLst/>
            <a:rect l="l" t="t" r="r" b="b"/>
            <a:pathLst>
              <a:path w="752475" h="485775">
                <a:moveTo>
                  <a:pt x="630935" y="0"/>
                </a:moveTo>
                <a:lnTo>
                  <a:pt x="121412" y="0"/>
                </a:lnTo>
                <a:lnTo>
                  <a:pt x="0" y="242887"/>
                </a:lnTo>
                <a:lnTo>
                  <a:pt x="121412" y="485775"/>
                </a:lnTo>
                <a:lnTo>
                  <a:pt x="630935" y="485775"/>
                </a:lnTo>
                <a:lnTo>
                  <a:pt x="752475" y="242887"/>
                </a:lnTo>
                <a:lnTo>
                  <a:pt x="630935" y="0"/>
                </a:lnTo>
                <a:close/>
              </a:path>
            </a:pathLst>
          </a:custGeom>
          <a:solidFill>
            <a:srgbClr val="A9DD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1187176" y="6367462"/>
            <a:ext cx="752475" cy="485775"/>
          </a:xfrm>
          <a:custGeom>
            <a:avLst/>
            <a:gdLst/>
            <a:ahLst/>
            <a:cxnLst/>
            <a:rect l="l" t="t" r="r" b="b"/>
            <a:pathLst>
              <a:path w="752475" h="485775">
                <a:moveTo>
                  <a:pt x="752475" y="242887"/>
                </a:moveTo>
                <a:lnTo>
                  <a:pt x="630935" y="0"/>
                </a:lnTo>
                <a:lnTo>
                  <a:pt x="121412" y="0"/>
                </a:lnTo>
                <a:lnTo>
                  <a:pt x="0" y="242887"/>
                </a:lnTo>
                <a:lnTo>
                  <a:pt x="121412" y="485775"/>
                </a:lnTo>
                <a:lnTo>
                  <a:pt x="630935" y="485775"/>
                </a:lnTo>
                <a:lnTo>
                  <a:pt x="752475" y="242887"/>
                </a:lnTo>
                <a:close/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1501501" y="6605587"/>
            <a:ext cx="441325" cy="0"/>
          </a:xfrm>
          <a:custGeom>
            <a:avLst/>
            <a:gdLst/>
            <a:ahLst/>
            <a:cxnLst/>
            <a:rect l="l" t="t" r="r" b="b"/>
            <a:pathLst>
              <a:path w="441325" h="0">
                <a:moveTo>
                  <a:pt x="441198" y="0"/>
                </a:moveTo>
                <a:lnTo>
                  <a:pt x="0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1349101" y="6367462"/>
            <a:ext cx="149860" cy="243840"/>
          </a:xfrm>
          <a:custGeom>
            <a:avLst/>
            <a:gdLst/>
            <a:ahLst/>
            <a:cxnLst/>
            <a:rect l="l" t="t" r="r" b="b"/>
            <a:pathLst>
              <a:path w="149859" h="243840">
                <a:moveTo>
                  <a:pt x="0" y="0"/>
                </a:moveTo>
                <a:lnTo>
                  <a:pt x="149859" y="243586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1349101" y="6605587"/>
            <a:ext cx="149860" cy="243840"/>
          </a:xfrm>
          <a:custGeom>
            <a:avLst/>
            <a:gdLst/>
            <a:ahLst/>
            <a:cxnLst/>
            <a:rect l="l" t="t" r="r" b="b"/>
            <a:pathLst>
              <a:path w="149859" h="243840">
                <a:moveTo>
                  <a:pt x="0" y="243589"/>
                </a:moveTo>
                <a:lnTo>
                  <a:pt x="149859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0691876" y="6434137"/>
            <a:ext cx="647700" cy="419100"/>
          </a:xfrm>
          <a:custGeom>
            <a:avLst/>
            <a:gdLst/>
            <a:ahLst/>
            <a:cxnLst/>
            <a:rect l="l" t="t" r="r" b="b"/>
            <a:pathLst>
              <a:path w="647700" h="419100">
                <a:moveTo>
                  <a:pt x="542925" y="0"/>
                </a:moveTo>
                <a:lnTo>
                  <a:pt x="104648" y="0"/>
                </a:lnTo>
                <a:lnTo>
                  <a:pt x="0" y="209550"/>
                </a:lnTo>
                <a:lnTo>
                  <a:pt x="104648" y="419100"/>
                </a:lnTo>
                <a:lnTo>
                  <a:pt x="542925" y="419100"/>
                </a:lnTo>
                <a:lnTo>
                  <a:pt x="647700" y="209550"/>
                </a:lnTo>
                <a:lnTo>
                  <a:pt x="542925" y="0"/>
                </a:lnTo>
                <a:close/>
              </a:path>
            </a:pathLst>
          </a:custGeom>
          <a:solidFill>
            <a:srgbClr val="A9DD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0691876" y="6434137"/>
            <a:ext cx="647700" cy="419100"/>
          </a:xfrm>
          <a:custGeom>
            <a:avLst/>
            <a:gdLst/>
            <a:ahLst/>
            <a:cxnLst/>
            <a:rect l="l" t="t" r="r" b="b"/>
            <a:pathLst>
              <a:path w="647700" h="419100">
                <a:moveTo>
                  <a:pt x="647700" y="209550"/>
                </a:moveTo>
                <a:lnTo>
                  <a:pt x="542925" y="0"/>
                </a:lnTo>
                <a:lnTo>
                  <a:pt x="104648" y="0"/>
                </a:lnTo>
                <a:lnTo>
                  <a:pt x="0" y="209550"/>
                </a:lnTo>
                <a:lnTo>
                  <a:pt x="104648" y="419100"/>
                </a:lnTo>
                <a:lnTo>
                  <a:pt x="542925" y="419100"/>
                </a:lnTo>
                <a:lnTo>
                  <a:pt x="647700" y="209550"/>
                </a:lnTo>
                <a:close/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0958576" y="6643687"/>
            <a:ext cx="382270" cy="0"/>
          </a:xfrm>
          <a:custGeom>
            <a:avLst/>
            <a:gdLst/>
            <a:ahLst/>
            <a:cxnLst/>
            <a:rect l="l" t="t" r="r" b="b"/>
            <a:pathLst>
              <a:path w="382270" h="0">
                <a:moveTo>
                  <a:pt x="381889" y="0"/>
                </a:moveTo>
                <a:lnTo>
                  <a:pt x="0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0834751" y="6434137"/>
            <a:ext cx="130175" cy="211454"/>
          </a:xfrm>
          <a:custGeom>
            <a:avLst/>
            <a:gdLst/>
            <a:ahLst/>
            <a:cxnLst/>
            <a:rect l="l" t="t" r="r" b="b"/>
            <a:pathLst>
              <a:path w="130175" h="211454">
                <a:moveTo>
                  <a:pt x="0" y="0"/>
                </a:moveTo>
                <a:lnTo>
                  <a:pt x="129667" y="21087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0834751" y="6643687"/>
            <a:ext cx="130175" cy="211454"/>
          </a:xfrm>
          <a:custGeom>
            <a:avLst/>
            <a:gdLst/>
            <a:ahLst/>
            <a:cxnLst/>
            <a:rect l="l" t="t" r="r" b="b"/>
            <a:pathLst>
              <a:path w="130175" h="211454">
                <a:moveTo>
                  <a:pt x="0" y="210877"/>
                </a:moveTo>
                <a:lnTo>
                  <a:pt x="129667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0253726" y="6472237"/>
            <a:ext cx="581025" cy="381000"/>
          </a:xfrm>
          <a:custGeom>
            <a:avLst/>
            <a:gdLst/>
            <a:ahLst/>
            <a:cxnLst/>
            <a:rect l="l" t="t" r="r" b="b"/>
            <a:pathLst>
              <a:path w="581025" h="381000">
                <a:moveTo>
                  <a:pt x="485775" y="0"/>
                </a:moveTo>
                <a:lnTo>
                  <a:pt x="95123" y="0"/>
                </a:lnTo>
                <a:lnTo>
                  <a:pt x="0" y="190500"/>
                </a:lnTo>
                <a:lnTo>
                  <a:pt x="95123" y="381000"/>
                </a:lnTo>
                <a:lnTo>
                  <a:pt x="485775" y="381000"/>
                </a:lnTo>
                <a:lnTo>
                  <a:pt x="581025" y="190500"/>
                </a:lnTo>
                <a:lnTo>
                  <a:pt x="485775" y="0"/>
                </a:lnTo>
                <a:close/>
              </a:path>
            </a:pathLst>
          </a:custGeom>
          <a:solidFill>
            <a:srgbClr val="A9DD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0253726" y="6472237"/>
            <a:ext cx="581025" cy="381000"/>
          </a:xfrm>
          <a:custGeom>
            <a:avLst/>
            <a:gdLst/>
            <a:ahLst/>
            <a:cxnLst/>
            <a:rect l="l" t="t" r="r" b="b"/>
            <a:pathLst>
              <a:path w="581025" h="381000">
                <a:moveTo>
                  <a:pt x="581025" y="190500"/>
                </a:moveTo>
                <a:lnTo>
                  <a:pt x="485775" y="0"/>
                </a:lnTo>
                <a:lnTo>
                  <a:pt x="95123" y="0"/>
                </a:lnTo>
                <a:lnTo>
                  <a:pt x="0" y="190500"/>
                </a:lnTo>
                <a:lnTo>
                  <a:pt x="95123" y="381000"/>
                </a:lnTo>
                <a:lnTo>
                  <a:pt x="485775" y="381000"/>
                </a:lnTo>
                <a:lnTo>
                  <a:pt x="581025" y="190500"/>
                </a:lnTo>
                <a:close/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0491723" y="6662737"/>
            <a:ext cx="342900" cy="0"/>
          </a:xfrm>
          <a:custGeom>
            <a:avLst/>
            <a:gdLst/>
            <a:ahLst/>
            <a:cxnLst/>
            <a:rect l="l" t="t" r="r" b="b"/>
            <a:pathLst>
              <a:path w="342900" h="0">
                <a:moveTo>
                  <a:pt x="342900" y="0"/>
                </a:moveTo>
                <a:lnTo>
                  <a:pt x="0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0377551" y="6472237"/>
            <a:ext cx="116839" cy="189865"/>
          </a:xfrm>
          <a:custGeom>
            <a:avLst/>
            <a:gdLst/>
            <a:ahLst/>
            <a:cxnLst/>
            <a:rect l="l" t="t" r="r" b="b"/>
            <a:pathLst>
              <a:path w="116840" h="189865">
                <a:moveTo>
                  <a:pt x="0" y="0"/>
                </a:moveTo>
                <a:lnTo>
                  <a:pt x="116458" y="18928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0377551" y="6662737"/>
            <a:ext cx="116839" cy="189865"/>
          </a:xfrm>
          <a:custGeom>
            <a:avLst/>
            <a:gdLst/>
            <a:ahLst/>
            <a:cxnLst/>
            <a:rect l="l" t="t" r="r" b="b"/>
            <a:pathLst>
              <a:path w="116840" h="189865">
                <a:moveTo>
                  <a:pt x="0" y="189276"/>
                </a:moveTo>
                <a:lnTo>
                  <a:pt x="116458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9815576" y="6519862"/>
            <a:ext cx="523875" cy="333375"/>
          </a:xfrm>
          <a:custGeom>
            <a:avLst/>
            <a:gdLst/>
            <a:ahLst/>
            <a:cxnLst/>
            <a:rect l="l" t="t" r="r" b="b"/>
            <a:pathLst>
              <a:path w="523875" h="333375">
                <a:moveTo>
                  <a:pt x="440435" y="0"/>
                </a:moveTo>
                <a:lnTo>
                  <a:pt x="83312" y="0"/>
                </a:lnTo>
                <a:lnTo>
                  <a:pt x="0" y="166687"/>
                </a:lnTo>
                <a:lnTo>
                  <a:pt x="83312" y="333375"/>
                </a:lnTo>
                <a:lnTo>
                  <a:pt x="440435" y="333375"/>
                </a:lnTo>
                <a:lnTo>
                  <a:pt x="523875" y="166687"/>
                </a:lnTo>
                <a:lnTo>
                  <a:pt x="440435" y="0"/>
                </a:lnTo>
                <a:close/>
              </a:path>
            </a:pathLst>
          </a:custGeom>
          <a:solidFill>
            <a:srgbClr val="A9DD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9815576" y="6519862"/>
            <a:ext cx="523875" cy="333375"/>
          </a:xfrm>
          <a:custGeom>
            <a:avLst/>
            <a:gdLst/>
            <a:ahLst/>
            <a:cxnLst/>
            <a:rect l="l" t="t" r="r" b="b"/>
            <a:pathLst>
              <a:path w="523875" h="333375">
                <a:moveTo>
                  <a:pt x="523875" y="166687"/>
                </a:moveTo>
                <a:lnTo>
                  <a:pt x="440435" y="0"/>
                </a:lnTo>
                <a:lnTo>
                  <a:pt x="83312" y="0"/>
                </a:lnTo>
                <a:lnTo>
                  <a:pt x="0" y="166687"/>
                </a:lnTo>
                <a:lnTo>
                  <a:pt x="83312" y="333375"/>
                </a:lnTo>
                <a:lnTo>
                  <a:pt x="440435" y="333375"/>
                </a:lnTo>
                <a:lnTo>
                  <a:pt x="523875" y="166687"/>
                </a:lnTo>
                <a:close/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0034651" y="6681787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 h="0">
                <a:moveTo>
                  <a:pt x="304546" y="0"/>
                </a:moveTo>
                <a:lnTo>
                  <a:pt x="0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9929876" y="6519862"/>
            <a:ext cx="103505" cy="168275"/>
          </a:xfrm>
          <a:custGeom>
            <a:avLst/>
            <a:gdLst/>
            <a:ahLst/>
            <a:cxnLst/>
            <a:rect l="l" t="t" r="r" b="b"/>
            <a:pathLst>
              <a:path w="103504" h="168275">
                <a:moveTo>
                  <a:pt x="0" y="0"/>
                </a:moveTo>
                <a:lnTo>
                  <a:pt x="103377" y="168173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9929876" y="6681787"/>
            <a:ext cx="103505" cy="168275"/>
          </a:xfrm>
          <a:custGeom>
            <a:avLst/>
            <a:gdLst/>
            <a:ahLst/>
            <a:cxnLst/>
            <a:rect l="l" t="t" r="r" b="b"/>
            <a:pathLst>
              <a:path w="103504" h="168275">
                <a:moveTo>
                  <a:pt x="0" y="168171"/>
                </a:moveTo>
                <a:lnTo>
                  <a:pt x="103377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9434576" y="6557962"/>
            <a:ext cx="457200" cy="295275"/>
          </a:xfrm>
          <a:custGeom>
            <a:avLst/>
            <a:gdLst/>
            <a:ahLst/>
            <a:cxnLst/>
            <a:rect l="l" t="t" r="r" b="b"/>
            <a:pathLst>
              <a:path w="457200" h="295275">
                <a:moveTo>
                  <a:pt x="383285" y="0"/>
                </a:moveTo>
                <a:lnTo>
                  <a:pt x="73787" y="0"/>
                </a:lnTo>
                <a:lnTo>
                  <a:pt x="0" y="147637"/>
                </a:lnTo>
                <a:lnTo>
                  <a:pt x="73787" y="295275"/>
                </a:lnTo>
                <a:lnTo>
                  <a:pt x="383285" y="295275"/>
                </a:lnTo>
                <a:lnTo>
                  <a:pt x="457200" y="147637"/>
                </a:lnTo>
                <a:lnTo>
                  <a:pt x="383285" y="0"/>
                </a:lnTo>
                <a:close/>
              </a:path>
            </a:pathLst>
          </a:custGeom>
          <a:solidFill>
            <a:srgbClr val="A9DD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9434576" y="6557962"/>
            <a:ext cx="457200" cy="295275"/>
          </a:xfrm>
          <a:custGeom>
            <a:avLst/>
            <a:gdLst/>
            <a:ahLst/>
            <a:cxnLst/>
            <a:rect l="l" t="t" r="r" b="b"/>
            <a:pathLst>
              <a:path w="457200" h="295275">
                <a:moveTo>
                  <a:pt x="457200" y="147637"/>
                </a:moveTo>
                <a:lnTo>
                  <a:pt x="383285" y="0"/>
                </a:lnTo>
                <a:lnTo>
                  <a:pt x="73787" y="0"/>
                </a:lnTo>
                <a:lnTo>
                  <a:pt x="0" y="147637"/>
                </a:lnTo>
                <a:lnTo>
                  <a:pt x="73787" y="295275"/>
                </a:lnTo>
                <a:lnTo>
                  <a:pt x="383285" y="295275"/>
                </a:lnTo>
                <a:lnTo>
                  <a:pt x="457200" y="147637"/>
                </a:lnTo>
                <a:close/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9625076" y="6710362"/>
            <a:ext cx="264160" cy="0"/>
          </a:xfrm>
          <a:custGeom>
            <a:avLst/>
            <a:gdLst/>
            <a:ahLst/>
            <a:cxnLst/>
            <a:rect l="l" t="t" r="r" b="b"/>
            <a:pathLst>
              <a:path w="264159" h="0">
                <a:moveTo>
                  <a:pt x="263651" y="0"/>
                </a:moveTo>
                <a:lnTo>
                  <a:pt x="0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9529826" y="6557962"/>
            <a:ext cx="89535" cy="146050"/>
          </a:xfrm>
          <a:custGeom>
            <a:avLst/>
            <a:gdLst/>
            <a:ahLst/>
            <a:cxnLst/>
            <a:rect l="l" t="t" r="r" b="b"/>
            <a:pathLst>
              <a:path w="89534" h="146050">
                <a:moveTo>
                  <a:pt x="0" y="0"/>
                </a:moveTo>
                <a:lnTo>
                  <a:pt x="89534" y="145567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9529826" y="6710362"/>
            <a:ext cx="89535" cy="146050"/>
          </a:xfrm>
          <a:custGeom>
            <a:avLst/>
            <a:gdLst/>
            <a:ahLst/>
            <a:cxnLst/>
            <a:rect l="l" t="t" r="r" b="b"/>
            <a:pathLst>
              <a:path w="89534" h="146050">
                <a:moveTo>
                  <a:pt x="0" y="145562"/>
                </a:moveTo>
                <a:lnTo>
                  <a:pt x="89534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9091676" y="6596062"/>
            <a:ext cx="390525" cy="257175"/>
          </a:xfrm>
          <a:custGeom>
            <a:avLst/>
            <a:gdLst/>
            <a:ahLst/>
            <a:cxnLst/>
            <a:rect l="l" t="t" r="r" b="b"/>
            <a:pathLst>
              <a:path w="390525" h="257175">
                <a:moveTo>
                  <a:pt x="326135" y="0"/>
                </a:moveTo>
                <a:lnTo>
                  <a:pt x="64262" y="0"/>
                </a:lnTo>
                <a:lnTo>
                  <a:pt x="0" y="128587"/>
                </a:lnTo>
                <a:lnTo>
                  <a:pt x="64262" y="257175"/>
                </a:lnTo>
                <a:lnTo>
                  <a:pt x="326135" y="257175"/>
                </a:lnTo>
                <a:lnTo>
                  <a:pt x="390525" y="128587"/>
                </a:lnTo>
                <a:lnTo>
                  <a:pt x="326135" y="0"/>
                </a:lnTo>
                <a:close/>
              </a:path>
            </a:pathLst>
          </a:custGeom>
          <a:solidFill>
            <a:srgbClr val="A9DD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9091676" y="6596062"/>
            <a:ext cx="390525" cy="257175"/>
          </a:xfrm>
          <a:custGeom>
            <a:avLst/>
            <a:gdLst/>
            <a:ahLst/>
            <a:cxnLst/>
            <a:rect l="l" t="t" r="r" b="b"/>
            <a:pathLst>
              <a:path w="390525" h="257175">
                <a:moveTo>
                  <a:pt x="390525" y="128587"/>
                </a:moveTo>
                <a:lnTo>
                  <a:pt x="326135" y="0"/>
                </a:lnTo>
                <a:lnTo>
                  <a:pt x="64262" y="0"/>
                </a:lnTo>
                <a:lnTo>
                  <a:pt x="0" y="128587"/>
                </a:lnTo>
                <a:lnTo>
                  <a:pt x="64262" y="257175"/>
                </a:lnTo>
                <a:lnTo>
                  <a:pt x="326135" y="257175"/>
                </a:lnTo>
                <a:lnTo>
                  <a:pt x="390525" y="128587"/>
                </a:lnTo>
                <a:close/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9253601" y="6729412"/>
            <a:ext cx="229235" cy="0"/>
          </a:xfrm>
          <a:custGeom>
            <a:avLst/>
            <a:gdLst/>
            <a:ahLst/>
            <a:cxnLst/>
            <a:rect l="l" t="t" r="r" b="b"/>
            <a:pathLst>
              <a:path w="229234" h="0">
                <a:moveTo>
                  <a:pt x="228726" y="0"/>
                </a:moveTo>
                <a:lnTo>
                  <a:pt x="0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9177401" y="6596062"/>
            <a:ext cx="78105" cy="126364"/>
          </a:xfrm>
          <a:custGeom>
            <a:avLst/>
            <a:gdLst/>
            <a:ahLst/>
            <a:cxnLst/>
            <a:rect l="l" t="t" r="r" b="b"/>
            <a:pathLst>
              <a:path w="78104" h="126365">
                <a:moveTo>
                  <a:pt x="0" y="0"/>
                </a:moveTo>
                <a:lnTo>
                  <a:pt x="77597" y="126276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9177401" y="6729412"/>
            <a:ext cx="78105" cy="126364"/>
          </a:xfrm>
          <a:custGeom>
            <a:avLst/>
            <a:gdLst/>
            <a:ahLst/>
            <a:cxnLst/>
            <a:rect l="l" t="t" r="r" b="b"/>
            <a:pathLst>
              <a:path w="78104" h="126365">
                <a:moveTo>
                  <a:pt x="0" y="126275"/>
                </a:moveTo>
                <a:lnTo>
                  <a:pt x="77597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8777351" y="6634162"/>
            <a:ext cx="333375" cy="219075"/>
          </a:xfrm>
          <a:custGeom>
            <a:avLst/>
            <a:gdLst/>
            <a:ahLst/>
            <a:cxnLst/>
            <a:rect l="l" t="t" r="r" b="b"/>
            <a:pathLst>
              <a:path w="333375" h="219075">
                <a:moveTo>
                  <a:pt x="278510" y="0"/>
                </a:moveTo>
                <a:lnTo>
                  <a:pt x="54737" y="0"/>
                </a:lnTo>
                <a:lnTo>
                  <a:pt x="0" y="109537"/>
                </a:lnTo>
                <a:lnTo>
                  <a:pt x="54737" y="219075"/>
                </a:lnTo>
                <a:lnTo>
                  <a:pt x="278510" y="219075"/>
                </a:lnTo>
                <a:lnTo>
                  <a:pt x="333375" y="109537"/>
                </a:lnTo>
                <a:lnTo>
                  <a:pt x="278510" y="0"/>
                </a:lnTo>
                <a:close/>
              </a:path>
            </a:pathLst>
          </a:custGeom>
          <a:solidFill>
            <a:srgbClr val="A9DD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8777351" y="6634162"/>
            <a:ext cx="333375" cy="219075"/>
          </a:xfrm>
          <a:custGeom>
            <a:avLst/>
            <a:gdLst/>
            <a:ahLst/>
            <a:cxnLst/>
            <a:rect l="l" t="t" r="r" b="b"/>
            <a:pathLst>
              <a:path w="333375" h="219075">
                <a:moveTo>
                  <a:pt x="333375" y="109537"/>
                </a:moveTo>
                <a:lnTo>
                  <a:pt x="278510" y="0"/>
                </a:lnTo>
                <a:lnTo>
                  <a:pt x="54737" y="0"/>
                </a:lnTo>
                <a:lnTo>
                  <a:pt x="0" y="109537"/>
                </a:lnTo>
                <a:lnTo>
                  <a:pt x="54737" y="219075"/>
                </a:lnTo>
                <a:lnTo>
                  <a:pt x="278510" y="219075"/>
                </a:lnTo>
                <a:lnTo>
                  <a:pt x="333375" y="109537"/>
                </a:lnTo>
                <a:close/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8920226" y="6748460"/>
            <a:ext cx="194945" cy="0"/>
          </a:xfrm>
          <a:custGeom>
            <a:avLst/>
            <a:gdLst/>
            <a:ahLst/>
            <a:cxnLst/>
            <a:rect l="l" t="t" r="r" b="b"/>
            <a:pathLst>
              <a:path w="194945" h="0">
                <a:moveTo>
                  <a:pt x="194818" y="1"/>
                </a:moveTo>
                <a:lnTo>
                  <a:pt x="0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8853551" y="6634162"/>
            <a:ext cx="66675" cy="107950"/>
          </a:xfrm>
          <a:custGeom>
            <a:avLst/>
            <a:gdLst/>
            <a:ahLst/>
            <a:cxnLst/>
            <a:rect l="l" t="t" r="r" b="b"/>
            <a:pathLst>
              <a:path w="66675" h="107950">
                <a:moveTo>
                  <a:pt x="0" y="0"/>
                </a:moveTo>
                <a:lnTo>
                  <a:pt x="66167" y="107595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8853551" y="6748462"/>
            <a:ext cx="66675" cy="107950"/>
          </a:xfrm>
          <a:custGeom>
            <a:avLst/>
            <a:gdLst/>
            <a:ahLst/>
            <a:cxnLst/>
            <a:rect l="l" t="t" r="r" b="b"/>
            <a:pathLst>
              <a:path w="66675" h="107950">
                <a:moveTo>
                  <a:pt x="0" y="107597"/>
                </a:moveTo>
                <a:lnTo>
                  <a:pt x="66167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8567801" y="6681787"/>
            <a:ext cx="266700" cy="171450"/>
          </a:xfrm>
          <a:custGeom>
            <a:avLst/>
            <a:gdLst/>
            <a:ahLst/>
            <a:cxnLst/>
            <a:rect l="l" t="t" r="r" b="b"/>
            <a:pathLst>
              <a:path w="266700" h="171450">
                <a:moveTo>
                  <a:pt x="223774" y="0"/>
                </a:moveTo>
                <a:lnTo>
                  <a:pt x="42799" y="0"/>
                </a:lnTo>
                <a:lnTo>
                  <a:pt x="0" y="85725"/>
                </a:lnTo>
                <a:lnTo>
                  <a:pt x="42799" y="171450"/>
                </a:lnTo>
                <a:lnTo>
                  <a:pt x="223774" y="171450"/>
                </a:lnTo>
                <a:lnTo>
                  <a:pt x="266700" y="85725"/>
                </a:lnTo>
                <a:lnTo>
                  <a:pt x="223774" y="0"/>
                </a:lnTo>
                <a:close/>
              </a:path>
            </a:pathLst>
          </a:custGeom>
          <a:solidFill>
            <a:srgbClr val="A9DD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8567801" y="6681787"/>
            <a:ext cx="266700" cy="171450"/>
          </a:xfrm>
          <a:custGeom>
            <a:avLst/>
            <a:gdLst/>
            <a:ahLst/>
            <a:cxnLst/>
            <a:rect l="l" t="t" r="r" b="b"/>
            <a:pathLst>
              <a:path w="266700" h="171450">
                <a:moveTo>
                  <a:pt x="266700" y="85725"/>
                </a:moveTo>
                <a:lnTo>
                  <a:pt x="223774" y="0"/>
                </a:lnTo>
                <a:lnTo>
                  <a:pt x="42799" y="0"/>
                </a:lnTo>
                <a:lnTo>
                  <a:pt x="0" y="85725"/>
                </a:lnTo>
                <a:lnTo>
                  <a:pt x="42799" y="171450"/>
                </a:lnTo>
                <a:lnTo>
                  <a:pt x="223774" y="171450"/>
                </a:lnTo>
                <a:lnTo>
                  <a:pt x="266700" y="85725"/>
                </a:lnTo>
                <a:close/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8682101" y="6767510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 h="0">
                <a:moveTo>
                  <a:pt x="152273" y="1"/>
                </a:moveTo>
                <a:lnTo>
                  <a:pt x="0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8624951" y="6681787"/>
            <a:ext cx="52069" cy="84455"/>
          </a:xfrm>
          <a:custGeom>
            <a:avLst/>
            <a:gdLst/>
            <a:ahLst/>
            <a:cxnLst/>
            <a:rect l="l" t="t" r="r" b="b"/>
            <a:pathLst>
              <a:path w="52070" h="84454">
                <a:moveTo>
                  <a:pt x="0" y="0"/>
                </a:moveTo>
                <a:lnTo>
                  <a:pt x="51689" y="84084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8624951" y="6767514"/>
            <a:ext cx="52069" cy="84455"/>
          </a:xfrm>
          <a:custGeom>
            <a:avLst/>
            <a:gdLst/>
            <a:ahLst/>
            <a:cxnLst/>
            <a:rect l="l" t="t" r="r" b="b"/>
            <a:pathLst>
              <a:path w="52070" h="84454">
                <a:moveTo>
                  <a:pt x="0" y="84084"/>
                </a:moveTo>
                <a:lnTo>
                  <a:pt x="51689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0" y="1057275"/>
            <a:ext cx="12174855" cy="27305"/>
          </a:xfrm>
          <a:custGeom>
            <a:avLst/>
            <a:gdLst/>
            <a:ahLst/>
            <a:cxnLst/>
            <a:rect l="l" t="t" r="r" b="b"/>
            <a:pathLst>
              <a:path w="12174855" h="27305">
                <a:moveTo>
                  <a:pt x="0" y="26924"/>
                </a:moveTo>
                <a:lnTo>
                  <a:pt x="12174601" y="0"/>
                </a:lnTo>
              </a:path>
            </a:pathLst>
          </a:custGeom>
          <a:ln w="38100">
            <a:solidFill>
              <a:srgbClr val="3A383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 txBox="1"/>
          <p:nvPr/>
        </p:nvSpPr>
        <p:spPr>
          <a:xfrm>
            <a:off x="286702" y="1133792"/>
            <a:ext cx="7481570" cy="3575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150" spc="5" b="1">
                <a:solidFill>
                  <a:srgbClr val="333E50"/>
                </a:solidFill>
                <a:latin typeface="Calibri"/>
                <a:cs typeface="Calibri"/>
              </a:rPr>
              <a:t>Quality </a:t>
            </a:r>
            <a:r>
              <a:rPr dirty="0" sz="2150" spc="10" b="1">
                <a:solidFill>
                  <a:srgbClr val="333E50"/>
                </a:solidFill>
                <a:latin typeface="Calibri"/>
                <a:cs typeface="Calibri"/>
              </a:rPr>
              <a:t>and reusability </a:t>
            </a:r>
            <a:r>
              <a:rPr dirty="0" sz="2150" spc="-10" b="1">
                <a:solidFill>
                  <a:srgbClr val="333E50"/>
                </a:solidFill>
                <a:latin typeface="Calibri"/>
                <a:cs typeface="Calibri"/>
              </a:rPr>
              <a:t>are </a:t>
            </a:r>
            <a:r>
              <a:rPr dirty="0" sz="2150" spc="15" b="1">
                <a:solidFill>
                  <a:srgbClr val="333E50"/>
                </a:solidFill>
                <a:latin typeface="Calibri"/>
                <a:cs typeface="Calibri"/>
              </a:rPr>
              <a:t>the </a:t>
            </a:r>
            <a:r>
              <a:rPr dirty="0" sz="2150" spc="20" b="1">
                <a:solidFill>
                  <a:srgbClr val="333E50"/>
                </a:solidFill>
                <a:latin typeface="Calibri"/>
                <a:cs typeface="Calibri"/>
              </a:rPr>
              <a:t>two </a:t>
            </a:r>
            <a:r>
              <a:rPr dirty="0" sz="2150" spc="15" b="1">
                <a:solidFill>
                  <a:srgbClr val="333E50"/>
                </a:solidFill>
                <a:latin typeface="Calibri"/>
                <a:cs typeface="Calibri"/>
              </a:rPr>
              <a:t>important </a:t>
            </a:r>
            <a:r>
              <a:rPr dirty="0" sz="2150" b="1">
                <a:solidFill>
                  <a:srgbClr val="333E50"/>
                </a:solidFill>
                <a:latin typeface="Calibri"/>
                <a:cs typeface="Calibri"/>
              </a:rPr>
              <a:t>factors </a:t>
            </a:r>
            <a:r>
              <a:rPr dirty="0" sz="2150" spc="10" b="1">
                <a:solidFill>
                  <a:srgbClr val="333E50"/>
                </a:solidFill>
                <a:latin typeface="Calibri"/>
                <a:cs typeface="Calibri"/>
              </a:rPr>
              <a:t>for</a:t>
            </a:r>
            <a:r>
              <a:rPr dirty="0" sz="2150" spc="295" b="1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2150" spc="15" b="1">
                <a:solidFill>
                  <a:srgbClr val="333E50"/>
                </a:solidFill>
                <a:latin typeface="Calibri"/>
                <a:cs typeface="Calibri"/>
              </a:rPr>
              <a:t>testing.</a:t>
            </a:r>
            <a:endParaRPr sz="2150">
              <a:latin typeface="Calibri"/>
              <a:cs typeface="Calibri"/>
            </a:endParaRPr>
          </a:p>
        </p:txBody>
      </p:sp>
      <p:sp>
        <p:nvSpPr>
          <p:cNvPr id="45" name="object 45"/>
          <p:cNvSpPr txBox="1">
            <a:spLocks noGrp="1"/>
          </p:cNvSpPr>
          <p:nvPr>
            <p:ph type="title"/>
          </p:nvPr>
        </p:nvSpPr>
        <p:spPr>
          <a:xfrm>
            <a:off x="113664" y="264160"/>
            <a:ext cx="4947285" cy="57531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>
                <a:latin typeface="Calibri"/>
                <a:cs typeface="Calibri"/>
              </a:rPr>
              <a:t>Need </a:t>
            </a:r>
            <a:r>
              <a:rPr dirty="0" sz="3600" spc="-25">
                <a:latin typeface="Calibri"/>
                <a:cs typeface="Calibri"/>
              </a:rPr>
              <a:t>for </a:t>
            </a:r>
            <a:r>
              <a:rPr dirty="0" sz="3600" spc="-95">
                <a:latin typeface="Calibri"/>
                <a:cs typeface="Calibri"/>
              </a:rPr>
              <a:t>Test</a:t>
            </a:r>
            <a:r>
              <a:rPr dirty="0" sz="3600" spc="-20">
                <a:latin typeface="Calibri"/>
                <a:cs typeface="Calibri"/>
              </a:rPr>
              <a:t> </a:t>
            </a:r>
            <a:r>
              <a:rPr dirty="0" sz="3600" spc="10">
                <a:latin typeface="Calibri"/>
                <a:cs typeface="Calibri"/>
              </a:rPr>
              <a:t>Automation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149985" y="1573212"/>
            <a:ext cx="71437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Calibri"/>
                <a:cs typeface="Calibri"/>
              </a:rPr>
              <a:t>Quality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1100137" y="1966976"/>
            <a:ext cx="943610" cy="742950"/>
          </a:xfrm>
          <a:custGeom>
            <a:avLst/>
            <a:gdLst/>
            <a:ahLst/>
            <a:cxnLst/>
            <a:rect l="l" t="t" r="r" b="b"/>
            <a:pathLst>
              <a:path w="943610" h="742950">
                <a:moveTo>
                  <a:pt x="418401" y="0"/>
                </a:moveTo>
                <a:lnTo>
                  <a:pt x="0" y="0"/>
                </a:lnTo>
                <a:lnTo>
                  <a:pt x="524573" y="371475"/>
                </a:lnTo>
                <a:lnTo>
                  <a:pt x="0" y="742823"/>
                </a:lnTo>
                <a:lnTo>
                  <a:pt x="418401" y="742823"/>
                </a:lnTo>
                <a:lnTo>
                  <a:pt x="943038" y="371475"/>
                </a:lnTo>
                <a:lnTo>
                  <a:pt x="418401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1100137" y="1966976"/>
            <a:ext cx="943610" cy="742950"/>
          </a:xfrm>
          <a:custGeom>
            <a:avLst/>
            <a:gdLst/>
            <a:ahLst/>
            <a:cxnLst/>
            <a:rect l="l" t="t" r="r" b="b"/>
            <a:pathLst>
              <a:path w="943610" h="742950">
                <a:moveTo>
                  <a:pt x="0" y="0"/>
                </a:moveTo>
                <a:lnTo>
                  <a:pt x="418401" y="0"/>
                </a:lnTo>
                <a:lnTo>
                  <a:pt x="943038" y="371475"/>
                </a:lnTo>
                <a:lnTo>
                  <a:pt x="418401" y="742823"/>
                </a:lnTo>
                <a:lnTo>
                  <a:pt x="0" y="742823"/>
                </a:lnTo>
                <a:lnTo>
                  <a:pt x="524573" y="371475"/>
                </a:lnTo>
                <a:lnTo>
                  <a:pt x="0" y="0"/>
                </a:lnTo>
                <a:close/>
              </a:path>
            </a:pathLst>
          </a:custGeom>
          <a:ln w="9534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1662176" y="1966976"/>
            <a:ext cx="952500" cy="742950"/>
          </a:xfrm>
          <a:custGeom>
            <a:avLst/>
            <a:gdLst/>
            <a:ahLst/>
            <a:cxnLst/>
            <a:rect l="l" t="t" r="r" b="b"/>
            <a:pathLst>
              <a:path w="952500" h="742950">
                <a:moveTo>
                  <a:pt x="427863" y="0"/>
                </a:moveTo>
                <a:lnTo>
                  <a:pt x="0" y="0"/>
                </a:lnTo>
                <a:lnTo>
                  <a:pt x="524510" y="371475"/>
                </a:lnTo>
                <a:lnTo>
                  <a:pt x="0" y="742950"/>
                </a:lnTo>
                <a:lnTo>
                  <a:pt x="427863" y="742950"/>
                </a:lnTo>
                <a:lnTo>
                  <a:pt x="952500" y="371475"/>
                </a:lnTo>
                <a:lnTo>
                  <a:pt x="427863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1662176" y="1966976"/>
            <a:ext cx="952500" cy="742950"/>
          </a:xfrm>
          <a:custGeom>
            <a:avLst/>
            <a:gdLst/>
            <a:ahLst/>
            <a:cxnLst/>
            <a:rect l="l" t="t" r="r" b="b"/>
            <a:pathLst>
              <a:path w="952500" h="742950">
                <a:moveTo>
                  <a:pt x="0" y="0"/>
                </a:moveTo>
                <a:lnTo>
                  <a:pt x="427863" y="0"/>
                </a:lnTo>
                <a:lnTo>
                  <a:pt x="952500" y="371475"/>
                </a:lnTo>
                <a:lnTo>
                  <a:pt x="427863" y="742950"/>
                </a:lnTo>
                <a:lnTo>
                  <a:pt x="0" y="742950"/>
                </a:lnTo>
                <a:lnTo>
                  <a:pt x="524510" y="371475"/>
                </a:lnTo>
                <a:lnTo>
                  <a:pt x="0" y="0"/>
                </a:lnTo>
                <a:close/>
              </a:path>
            </a:pathLst>
          </a:custGeom>
          <a:ln w="9534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2233676" y="1966976"/>
            <a:ext cx="952500" cy="742950"/>
          </a:xfrm>
          <a:custGeom>
            <a:avLst/>
            <a:gdLst/>
            <a:ahLst/>
            <a:cxnLst/>
            <a:rect l="l" t="t" r="r" b="b"/>
            <a:pathLst>
              <a:path w="952500" h="742950">
                <a:moveTo>
                  <a:pt x="427863" y="0"/>
                </a:moveTo>
                <a:lnTo>
                  <a:pt x="0" y="0"/>
                </a:lnTo>
                <a:lnTo>
                  <a:pt x="524510" y="371475"/>
                </a:lnTo>
                <a:lnTo>
                  <a:pt x="0" y="742950"/>
                </a:lnTo>
                <a:lnTo>
                  <a:pt x="427863" y="742950"/>
                </a:lnTo>
                <a:lnTo>
                  <a:pt x="952500" y="371475"/>
                </a:lnTo>
                <a:lnTo>
                  <a:pt x="427863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2233676" y="1966976"/>
            <a:ext cx="952500" cy="742950"/>
          </a:xfrm>
          <a:custGeom>
            <a:avLst/>
            <a:gdLst/>
            <a:ahLst/>
            <a:cxnLst/>
            <a:rect l="l" t="t" r="r" b="b"/>
            <a:pathLst>
              <a:path w="952500" h="742950">
                <a:moveTo>
                  <a:pt x="0" y="0"/>
                </a:moveTo>
                <a:lnTo>
                  <a:pt x="427863" y="0"/>
                </a:lnTo>
                <a:lnTo>
                  <a:pt x="952500" y="371475"/>
                </a:lnTo>
                <a:lnTo>
                  <a:pt x="427863" y="742950"/>
                </a:lnTo>
                <a:lnTo>
                  <a:pt x="0" y="742950"/>
                </a:lnTo>
                <a:lnTo>
                  <a:pt x="524510" y="371475"/>
                </a:lnTo>
                <a:lnTo>
                  <a:pt x="0" y="0"/>
                </a:lnTo>
                <a:close/>
              </a:path>
            </a:pathLst>
          </a:custGeom>
          <a:ln w="9534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2805176" y="1966976"/>
            <a:ext cx="942975" cy="742950"/>
          </a:xfrm>
          <a:custGeom>
            <a:avLst/>
            <a:gdLst/>
            <a:ahLst/>
            <a:cxnLst/>
            <a:rect l="l" t="t" r="r" b="b"/>
            <a:pathLst>
              <a:path w="942975" h="742950">
                <a:moveTo>
                  <a:pt x="418338" y="0"/>
                </a:moveTo>
                <a:lnTo>
                  <a:pt x="0" y="0"/>
                </a:lnTo>
                <a:lnTo>
                  <a:pt x="524510" y="371475"/>
                </a:lnTo>
                <a:lnTo>
                  <a:pt x="0" y="742823"/>
                </a:lnTo>
                <a:lnTo>
                  <a:pt x="418338" y="742823"/>
                </a:lnTo>
                <a:lnTo>
                  <a:pt x="942975" y="371475"/>
                </a:lnTo>
                <a:lnTo>
                  <a:pt x="418338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2805176" y="1966976"/>
            <a:ext cx="942975" cy="742950"/>
          </a:xfrm>
          <a:custGeom>
            <a:avLst/>
            <a:gdLst/>
            <a:ahLst/>
            <a:cxnLst/>
            <a:rect l="l" t="t" r="r" b="b"/>
            <a:pathLst>
              <a:path w="942975" h="742950">
                <a:moveTo>
                  <a:pt x="0" y="0"/>
                </a:moveTo>
                <a:lnTo>
                  <a:pt x="418338" y="0"/>
                </a:lnTo>
                <a:lnTo>
                  <a:pt x="942975" y="371475"/>
                </a:lnTo>
                <a:lnTo>
                  <a:pt x="418338" y="742823"/>
                </a:lnTo>
                <a:lnTo>
                  <a:pt x="0" y="742823"/>
                </a:lnTo>
                <a:lnTo>
                  <a:pt x="524510" y="371475"/>
                </a:lnTo>
                <a:lnTo>
                  <a:pt x="0" y="0"/>
                </a:lnTo>
                <a:close/>
              </a:path>
            </a:pathLst>
          </a:custGeom>
          <a:ln w="9534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3376676" y="1966976"/>
            <a:ext cx="942975" cy="742950"/>
          </a:xfrm>
          <a:custGeom>
            <a:avLst/>
            <a:gdLst/>
            <a:ahLst/>
            <a:cxnLst/>
            <a:rect l="l" t="t" r="r" b="b"/>
            <a:pathLst>
              <a:path w="942975" h="742950">
                <a:moveTo>
                  <a:pt x="418338" y="0"/>
                </a:moveTo>
                <a:lnTo>
                  <a:pt x="0" y="0"/>
                </a:lnTo>
                <a:lnTo>
                  <a:pt x="524510" y="371475"/>
                </a:lnTo>
                <a:lnTo>
                  <a:pt x="0" y="742823"/>
                </a:lnTo>
                <a:lnTo>
                  <a:pt x="418338" y="742823"/>
                </a:lnTo>
                <a:lnTo>
                  <a:pt x="942975" y="371475"/>
                </a:lnTo>
                <a:lnTo>
                  <a:pt x="418338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3376676" y="1966976"/>
            <a:ext cx="942975" cy="742950"/>
          </a:xfrm>
          <a:custGeom>
            <a:avLst/>
            <a:gdLst/>
            <a:ahLst/>
            <a:cxnLst/>
            <a:rect l="l" t="t" r="r" b="b"/>
            <a:pathLst>
              <a:path w="942975" h="742950">
                <a:moveTo>
                  <a:pt x="0" y="0"/>
                </a:moveTo>
                <a:lnTo>
                  <a:pt x="418338" y="0"/>
                </a:lnTo>
                <a:lnTo>
                  <a:pt x="942975" y="371475"/>
                </a:lnTo>
                <a:lnTo>
                  <a:pt x="418338" y="742823"/>
                </a:lnTo>
                <a:lnTo>
                  <a:pt x="0" y="742823"/>
                </a:lnTo>
                <a:lnTo>
                  <a:pt x="524510" y="371475"/>
                </a:lnTo>
                <a:lnTo>
                  <a:pt x="0" y="0"/>
                </a:lnTo>
                <a:close/>
              </a:path>
            </a:pathLst>
          </a:custGeom>
          <a:ln w="9534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3948176" y="1966976"/>
            <a:ext cx="942975" cy="742950"/>
          </a:xfrm>
          <a:custGeom>
            <a:avLst/>
            <a:gdLst/>
            <a:ahLst/>
            <a:cxnLst/>
            <a:rect l="l" t="t" r="r" b="b"/>
            <a:pathLst>
              <a:path w="942975" h="742950">
                <a:moveTo>
                  <a:pt x="418338" y="0"/>
                </a:moveTo>
                <a:lnTo>
                  <a:pt x="0" y="0"/>
                </a:lnTo>
                <a:lnTo>
                  <a:pt x="524510" y="371475"/>
                </a:lnTo>
                <a:lnTo>
                  <a:pt x="0" y="742823"/>
                </a:lnTo>
                <a:lnTo>
                  <a:pt x="418338" y="742823"/>
                </a:lnTo>
                <a:lnTo>
                  <a:pt x="942975" y="371475"/>
                </a:lnTo>
                <a:lnTo>
                  <a:pt x="418338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3948176" y="1966976"/>
            <a:ext cx="942975" cy="742950"/>
          </a:xfrm>
          <a:custGeom>
            <a:avLst/>
            <a:gdLst/>
            <a:ahLst/>
            <a:cxnLst/>
            <a:rect l="l" t="t" r="r" b="b"/>
            <a:pathLst>
              <a:path w="942975" h="742950">
                <a:moveTo>
                  <a:pt x="0" y="0"/>
                </a:moveTo>
                <a:lnTo>
                  <a:pt x="418338" y="0"/>
                </a:lnTo>
                <a:lnTo>
                  <a:pt x="942975" y="371475"/>
                </a:lnTo>
                <a:lnTo>
                  <a:pt x="418338" y="742823"/>
                </a:lnTo>
                <a:lnTo>
                  <a:pt x="0" y="742823"/>
                </a:lnTo>
                <a:lnTo>
                  <a:pt x="524510" y="371475"/>
                </a:lnTo>
                <a:lnTo>
                  <a:pt x="0" y="0"/>
                </a:lnTo>
                <a:close/>
              </a:path>
            </a:pathLst>
          </a:custGeom>
          <a:ln w="9534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4662551" y="1947926"/>
            <a:ext cx="657225" cy="781050"/>
          </a:xfrm>
          <a:custGeom>
            <a:avLst/>
            <a:gdLst/>
            <a:ahLst/>
            <a:cxnLst/>
            <a:rect l="l" t="t" r="r" b="b"/>
            <a:pathLst>
              <a:path w="657225" h="781050">
                <a:moveTo>
                  <a:pt x="193039" y="0"/>
                </a:moveTo>
                <a:lnTo>
                  <a:pt x="0" y="0"/>
                </a:lnTo>
                <a:lnTo>
                  <a:pt x="464058" y="390525"/>
                </a:lnTo>
                <a:lnTo>
                  <a:pt x="0" y="781050"/>
                </a:lnTo>
                <a:lnTo>
                  <a:pt x="193039" y="781050"/>
                </a:lnTo>
                <a:lnTo>
                  <a:pt x="657225" y="390525"/>
                </a:lnTo>
                <a:lnTo>
                  <a:pt x="193039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4662551" y="1947926"/>
            <a:ext cx="657225" cy="781050"/>
          </a:xfrm>
          <a:custGeom>
            <a:avLst/>
            <a:gdLst/>
            <a:ahLst/>
            <a:cxnLst/>
            <a:rect l="l" t="t" r="r" b="b"/>
            <a:pathLst>
              <a:path w="657225" h="781050">
                <a:moveTo>
                  <a:pt x="0" y="0"/>
                </a:moveTo>
                <a:lnTo>
                  <a:pt x="193039" y="0"/>
                </a:lnTo>
                <a:lnTo>
                  <a:pt x="657225" y="390525"/>
                </a:lnTo>
                <a:lnTo>
                  <a:pt x="193039" y="781050"/>
                </a:lnTo>
                <a:lnTo>
                  <a:pt x="0" y="781050"/>
                </a:lnTo>
                <a:lnTo>
                  <a:pt x="464058" y="390525"/>
                </a:lnTo>
                <a:lnTo>
                  <a:pt x="0" y="0"/>
                </a:lnTo>
                <a:close/>
              </a:path>
            </a:pathLst>
          </a:custGeom>
          <a:ln w="9534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1100137" y="2033651"/>
            <a:ext cx="4095750" cy="600075"/>
          </a:xfrm>
          <a:custGeom>
            <a:avLst/>
            <a:gdLst/>
            <a:ahLst/>
            <a:cxnLst/>
            <a:rect l="l" t="t" r="r" b="b"/>
            <a:pathLst>
              <a:path w="4095750" h="600075">
                <a:moveTo>
                  <a:pt x="0" y="600075"/>
                </a:moveTo>
                <a:lnTo>
                  <a:pt x="4095750" y="600075"/>
                </a:lnTo>
                <a:lnTo>
                  <a:pt x="4095750" y="0"/>
                </a:lnTo>
                <a:lnTo>
                  <a:pt x="0" y="0"/>
                </a:lnTo>
                <a:lnTo>
                  <a:pt x="0" y="6000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 txBox="1"/>
          <p:nvPr/>
        </p:nvSpPr>
        <p:spPr>
          <a:xfrm>
            <a:off x="1100137" y="2033651"/>
            <a:ext cx="4095750" cy="600075"/>
          </a:xfrm>
          <a:prstGeom prst="rect">
            <a:avLst/>
          </a:prstGeom>
          <a:ln w="9534">
            <a:solidFill>
              <a:srgbClr val="5B9BD4"/>
            </a:solidFill>
          </a:ln>
        </p:spPr>
        <p:txBody>
          <a:bodyPr wrap="square" lIns="0" tIns="137795" rIns="0" bIns="0" rtlCol="0" vert="horz">
            <a:spAutoFit/>
          </a:bodyPr>
          <a:lstStyle/>
          <a:p>
            <a:pPr marL="39370">
              <a:lnSpc>
                <a:spcPct val="100000"/>
              </a:lnSpc>
              <a:spcBef>
                <a:spcPts val="1085"/>
              </a:spcBef>
            </a:pPr>
            <a:r>
              <a:rPr dirty="0" sz="1800">
                <a:latin typeface="Calibri"/>
                <a:cs typeface="Calibri"/>
              </a:rPr>
              <a:t>Improves </a:t>
            </a:r>
            <a:r>
              <a:rPr dirty="0" sz="1800" spc="5">
                <a:latin typeface="Calibri"/>
                <a:cs typeface="Calibri"/>
              </a:rPr>
              <a:t>product</a:t>
            </a:r>
            <a:r>
              <a:rPr dirty="0" sz="1800" spc="-180">
                <a:latin typeface="Calibri"/>
                <a:cs typeface="Calibri"/>
              </a:rPr>
              <a:t> </a:t>
            </a:r>
            <a:r>
              <a:rPr dirty="0" sz="1800" spc="20">
                <a:latin typeface="Calibri"/>
                <a:cs typeface="Calibri"/>
              </a:rPr>
              <a:t>quality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1146175" y="2809303"/>
            <a:ext cx="1059180" cy="2889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700" spc="5" b="1">
                <a:latin typeface="Calibri"/>
                <a:cs typeface="Calibri"/>
              </a:rPr>
              <a:t>Repeatable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1100137" y="3167126"/>
            <a:ext cx="943610" cy="742950"/>
          </a:xfrm>
          <a:custGeom>
            <a:avLst/>
            <a:gdLst/>
            <a:ahLst/>
            <a:cxnLst/>
            <a:rect l="l" t="t" r="r" b="b"/>
            <a:pathLst>
              <a:path w="943610" h="742950">
                <a:moveTo>
                  <a:pt x="418401" y="0"/>
                </a:moveTo>
                <a:lnTo>
                  <a:pt x="0" y="0"/>
                </a:lnTo>
                <a:lnTo>
                  <a:pt x="524573" y="371475"/>
                </a:lnTo>
                <a:lnTo>
                  <a:pt x="0" y="742950"/>
                </a:lnTo>
                <a:lnTo>
                  <a:pt x="418401" y="742950"/>
                </a:lnTo>
                <a:lnTo>
                  <a:pt x="943038" y="371475"/>
                </a:lnTo>
                <a:lnTo>
                  <a:pt x="418401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1100137" y="3167126"/>
            <a:ext cx="943610" cy="742950"/>
          </a:xfrm>
          <a:custGeom>
            <a:avLst/>
            <a:gdLst/>
            <a:ahLst/>
            <a:cxnLst/>
            <a:rect l="l" t="t" r="r" b="b"/>
            <a:pathLst>
              <a:path w="943610" h="742950">
                <a:moveTo>
                  <a:pt x="0" y="0"/>
                </a:moveTo>
                <a:lnTo>
                  <a:pt x="418401" y="0"/>
                </a:lnTo>
                <a:lnTo>
                  <a:pt x="943038" y="371475"/>
                </a:lnTo>
                <a:lnTo>
                  <a:pt x="418401" y="742950"/>
                </a:lnTo>
                <a:lnTo>
                  <a:pt x="0" y="742950"/>
                </a:lnTo>
                <a:lnTo>
                  <a:pt x="524573" y="371475"/>
                </a:lnTo>
                <a:lnTo>
                  <a:pt x="0" y="0"/>
                </a:lnTo>
                <a:close/>
              </a:path>
            </a:pathLst>
          </a:custGeom>
          <a:ln w="9534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1662176" y="3167126"/>
            <a:ext cx="952500" cy="742950"/>
          </a:xfrm>
          <a:custGeom>
            <a:avLst/>
            <a:gdLst/>
            <a:ahLst/>
            <a:cxnLst/>
            <a:rect l="l" t="t" r="r" b="b"/>
            <a:pathLst>
              <a:path w="952500" h="742950">
                <a:moveTo>
                  <a:pt x="427863" y="0"/>
                </a:moveTo>
                <a:lnTo>
                  <a:pt x="0" y="0"/>
                </a:lnTo>
                <a:lnTo>
                  <a:pt x="524510" y="371475"/>
                </a:lnTo>
                <a:lnTo>
                  <a:pt x="0" y="742950"/>
                </a:lnTo>
                <a:lnTo>
                  <a:pt x="427863" y="742950"/>
                </a:lnTo>
                <a:lnTo>
                  <a:pt x="952500" y="371475"/>
                </a:lnTo>
                <a:lnTo>
                  <a:pt x="427863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1662176" y="3167126"/>
            <a:ext cx="952500" cy="742950"/>
          </a:xfrm>
          <a:custGeom>
            <a:avLst/>
            <a:gdLst/>
            <a:ahLst/>
            <a:cxnLst/>
            <a:rect l="l" t="t" r="r" b="b"/>
            <a:pathLst>
              <a:path w="952500" h="742950">
                <a:moveTo>
                  <a:pt x="0" y="0"/>
                </a:moveTo>
                <a:lnTo>
                  <a:pt x="427863" y="0"/>
                </a:lnTo>
                <a:lnTo>
                  <a:pt x="952500" y="371475"/>
                </a:lnTo>
                <a:lnTo>
                  <a:pt x="427863" y="742950"/>
                </a:lnTo>
                <a:lnTo>
                  <a:pt x="0" y="742950"/>
                </a:lnTo>
                <a:lnTo>
                  <a:pt x="524510" y="371475"/>
                </a:lnTo>
                <a:lnTo>
                  <a:pt x="0" y="0"/>
                </a:lnTo>
                <a:close/>
              </a:path>
            </a:pathLst>
          </a:custGeom>
          <a:ln w="9534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2233676" y="3167126"/>
            <a:ext cx="952500" cy="742950"/>
          </a:xfrm>
          <a:custGeom>
            <a:avLst/>
            <a:gdLst/>
            <a:ahLst/>
            <a:cxnLst/>
            <a:rect l="l" t="t" r="r" b="b"/>
            <a:pathLst>
              <a:path w="952500" h="742950">
                <a:moveTo>
                  <a:pt x="427863" y="0"/>
                </a:moveTo>
                <a:lnTo>
                  <a:pt x="0" y="0"/>
                </a:lnTo>
                <a:lnTo>
                  <a:pt x="524510" y="371475"/>
                </a:lnTo>
                <a:lnTo>
                  <a:pt x="0" y="742950"/>
                </a:lnTo>
                <a:lnTo>
                  <a:pt x="427863" y="742950"/>
                </a:lnTo>
                <a:lnTo>
                  <a:pt x="952500" y="371475"/>
                </a:lnTo>
                <a:lnTo>
                  <a:pt x="427863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2233676" y="3167126"/>
            <a:ext cx="952500" cy="742950"/>
          </a:xfrm>
          <a:custGeom>
            <a:avLst/>
            <a:gdLst/>
            <a:ahLst/>
            <a:cxnLst/>
            <a:rect l="l" t="t" r="r" b="b"/>
            <a:pathLst>
              <a:path w="952500" h="742950">
                <a:moveTo>
                  <a:pt x="0" y="0"/>
                </a:moveTo>
                <a:lnTo>
                  <a:pt x="427863" y="0"/>
                </a:lnTo>
                <a:lnTo>
                  <a:pt x="952500" y="371475"/>
                </a:lnTo>
                <a:lnTo>
                  <a:pt x="427863" y="742950"/>
                </a:lnTo>
                <a:lnTo>
                  <a:pt x="0" y="742950"/>
                </a:lnTo>
                <a:lnTo>
                  <a:pt x="524510" y="371475"/>
                </a:lnTo>
                <a:lnTo>
                  <a:pt x="0" y="0"/>
                </a:lnTo>
                <a:close/>
              </a:path>
            </a:pathLst>
          </a:custGeom>
          <a:ln w="9534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2805176" y="3167126"/>
            <a:ext cx="942975" cy="742950"/>
          </a:xfrm>
          <a:custGeom>
            <a:avLst/>
            <a:gdLst/>
            <a:ahLst/>
            <a:cxnLst/>
            <a:rect l="l" t="t" r="r" b="b"/>
            <a:pathLst>
              <a:path w="942975" h="742950">
                <a:moveTo>
                  <a:pt x="418338" y="0"/>
                </a:moveTo>
                <a:lnTo>
                  <a:pt x="0" y="0"/>
                </a:lnTo>
                <a:lnTo>
                  <a:pt x="524510" y="371475"/>
                </a:lnTo>
                <a:lnTo>
                  <a:pt x="0" y="742950"/>
                </a:lnTo>
                <a:lnTo>
                  <a:pt x="418338" y="742950"/>
                </a:lnTo>
                <a:lnTo>
                  <a:pt x="942975" y="371475"/>
                </a:lnTo>
                <a:lnTo>
                  <a:pt x="418338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2805176" y="3167126"/>
            <a:ext cx="942975" cy="742950"/>
          </a:xfrm>
          <a:custGeom>
            <a:avLst/>
            <a:gdLst/>
            <a:ahLst/>
            <a:cxnLst/>
            <a:rect l="l" t="t" r="r" b="b"/>
            <a:pathLst>
              <a:path w="942975" h="742950">
                <a:moveTo>
                  <a:pt x="0" y="0"/>
                </a:moveTo>
                <a:lnTo>
                  <a:pt x="418338" y="0"/>
                </a:lnTo>
                <a:lnTo>
                  <a:pt x="942975" y="371475"/>
                </a:lnTo>
                <a:lnTo>
                  <a:pt x="418338" y="742950"/>
                </a:lnTo>
                <a:lnTo>
                  <a:pt x="0" y="742950"/>
                </a:lnTo>
                <a:lnTo>
                  <a:pt x="524510" y="371475"/>
                </a:lnTo>
                <a:lnTo>
                  <a:pt x="0" y="0"/>
                </a:lnTo>
                <a:close/>
              </a:path>
            </a:pathLst>
          </a:custGeom>
          <a:ln w="9534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3376676" y="3167126"/>
            <a:ext cx="942975" cy="742950"/>
          </a:xfrm>
          <a:custGeom>
            <a:avLst/>
            <a:gdLst/>
            <a:ahLst/>
            <a:cxnLst/>
            <a:rect l="l" t="t" r="r" b="b"/>
            <a:pathLst>
              <a:path w="942975" h="742950">
                <a:moveTo>
                  <a:pt x="418338" y="0"/>
                </a:moveTo>
                <a:lnTo>
                  <a:pt x="0" y="0"/>
                </a:lnTo>
                <a:lnTo>
                  <a:pt x="524510" y="371475"/>
                </a:lnTo>
                <a:lnTo>
                  <a:pt x="0" y="742950"/>
                </a:lnTo>
                <a:lnTo>
                  <a:pt x="418338" y="742950"/>
                </a:lnTo>
                <a:lnTo>
                  <a:pt x="942975" y="371475"/>
                </a:lnTo>
                <a:lnTo>
                  <a:pt x="418338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3376676" y="3167126"/>
            <a:ext cx="942975" cy="742950"/>
          </a:xfrm>
          <a:custGeom>
            <a:avLst/>
            <a:gdLst/>
            <a:ahLst/>
            <a:cxnLst/>
            <a:rect l="l" t="t" r="r" b="b"/>
            <a:pathLst>
              <a:path w="942975" h="742950">
                <a:moveTo>
                  <a:pt x="0" y="0"/>
                </a:moveTo>
                <a:lnTo>
                  <a:pt x="418338" y="0"/>
                </a:lnTo>
                <a:lnTo>
                  <a:pt x="942975" y="371475"/>
                </a:lnTo>
                <a:lnTo>
                  <a:pt x="418338" y="742950"/>
                </a:lnTo>
                <a:lnTo>
                  <a:pt x="0" y="742950"/>
                </a:lnTo>
                <a:lnTo>
                  <a:pt x="524510" y="371475"/>
                </a:lnTo>
                <a:lnTo>
                  <a:pt x="0" y="0"/>
                </a:lnTo>
                <a:close/>
              </a:path>
            </a:pathLst>
          </a:custGeom>
          <a:ln w="9534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3948176" y="3167126"/>
            <a:ext cx="942975" cy="742950"/>
          </a:xfrm>
          <a:custGeom>
            <a:avLst/>
            <a:gdLst/>
            <a:ahLst/>
            <a:cxnLst/>
            <a:rect l="l" t="t" r="r" b="b"/>
            <a:pathLst>
              <a:path w="942975" h="742950">
                <a:moveTo>
                  <a:pt x="418338" y="0"/>
                </a:moveTo>
                <a:lnTo>
                  <a:pt x="0" y="0"/>
                </a:lnTo>
                <a:lnTo>
                  <a:pt x="524510" y="371475"/>
                </a:lnTo>
                <a:lnTo>
                  <a:pt x="0" y="742950"/>
                </a:lnTo>
                <a:lnTo>
                  <a:pt x="418338" y="742950"/>
                </a:lnTo>
                <a:lnTo>
                  <a:pt x="942975" y="371475"/>
                </a:lnTo>
                <a:lnTo>
                  <a:pt x="418338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3948176" y="3167126"/>
            <a:ext cx="942975" cy="742950"/>
          </a:xfrm>
          <a:custGeom>
            <a:avLst/>
            <a:gdLst/>
            <a:ahLst/>
            <a:cxnLst/>
            <a:rect l="l" t="t" r="r" b="b"/>
            <a:pathLst>
              <a:path w="942975" h="742950">
                <a:moveTo>
                  <a:pt x="0" y="0"/>
                </a:moveTo>
                <a:lnTo>
                  <a:pt x="418338" y="0"/>
                </a:lnTo>
                <a:lnTo>
                  <a:pt x="942975" y="371475"/>
                </a:lnTo>
                <a:lnTo>
                  <a:pt x="418338" y="742950"/>
                </a:lnTo>
                <a:lnTo>
                  <a:pt x="0" y="742950"/>
                </a:lnTo>
                <a:lnTo>
                  <a:pt x="524510" y="371475"/>
                </a:lnTo>
                <a:lnTo>
                  <a:pt x="0" y="0"/>
                </a:lnTo>
                <a:close/>
              </a:path>
            </a:pathLst>
          </a:custGeom>
          <a:ln w="9534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4653026" y="3167126"/>
            <a:ext cx="676275" cy="742950"/>
          </a:xfrm>
          <a:custGeom>
            <a:avLst/>
            <a:gdLst/>
            <a:ahLst/>
            <a:cxnLst/>
            <a:rect l="l" t="t" r="r" b="b"/>
            <a:pathLst>
              <a:path w="676275" h="742950">
                <a:moveTo>
                  <a:pt x="198754" y="0"/>
                </a:moveTo>
                <a:lnTo>
                  <a:pt x="0" y="0"/>
                </a:lnTo>
                <a:lnTo>
                  <a:pt x="477393" y="371475"/>
                </a:lnTo>
                <a:lnTo>
                  <a:pt x="0" y="742950"/>
                </a:lnTo>
                <a:lnTo>
                  <a:pt x="198754" y="742950"/>
                </a:lnTo>
                <a:lnTo>
                  <a:pt x="676275" y="371475"/>
                </a:lnTo>
                <a:lnTo>
                  <a:pt x="198754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4653026" y="3167126"/>
            <a:ext cx="676275" cy="742950"/>
          </a:xfrm>
          <a:custGeom>
            <a:avLst/>
            <a:gdLst/>
            <a:ahLst/>
            <a:cxnLst/>
            <a:rect l="l" t="t" r="r" b="b"/>
            <a:pathLst>
              <a:path w="676275" h="742950">
                <a:moveTo>
                  <a:pt x="0" y="0"/>
                </a:moveTo>
                <a:lnTo>
                  <a:pt x="198754" y="0"/>
                </a:lnTo>
                <a:lnTo>
                  <a:pt x="676275" y="371475"/>
                </a:lnTo>
                <a:lnTo>
                  <a:pt x="198754" y="742950"/>
                </a:lnTo>
                <a:lnTo>
                  <a:pt x="0" y="742950"/>
                </a:lnTo>
                <a:lnTo>
                  <a:pt x="477393" y="371475"/>
                </a:lnTo>
                <a:lnTo>
                  <a:pt x="0" y="0"/>
                </a:lnTo>
                <a:close/>
              </a:path>
            </a:pathLst>
          </a:custGeom>
          <a:ln w="9534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1100137" y="3233801"/>
            <a:ext cx="4095750" cy="600075"/>
          </a:xfrm>
          <a:custGeom>
            <a:avLst/>
            <a:gdLst/>
            <a:ahLst/>
            <a:cxnLst/>
            <a:rect l="l" t="t" r="r" b="b"/>
            <a:pathLst>
              <a:path w="4095750" h="600075">
                <a:moveTo>
                  <a:pt x="0" y="600075"/>
                </a:moveTo>
                <a:lnTo>
                  <a:pt x="4095750" y="600075"/>
                </a:lnTo>
                <a:lnTo>
                  <a:pt x="4095750" y="0"/>
                </a:lnTo>
                <a:lnTo>
                  <a:pt x="0" y="0"/>
                </a:lnTo>
                <a:lnTo>
                  <a:pt x="0" y="6000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 txBox="1"/>
          <p:nvPr/>
        </p:nvSpPr>
        <p:spPr>
          <a:xfrm>
            <a:off x="1100137" y="3233801"/>
            <a:ext cx="4095750" cy="600075"/>
          </a:xfrm>
          <a:prstGeom prst="rect">
            <a:avLst/>
          </a:prstGeom>
          <a:ln w="9534">
            <a:solidFill>
              <a:srgbClr val="5B9BD4"/>
            </a:solidFill>
          </a:ln>
        </p:spPr>
        <p:txBody>
          <a:bodyPr wrap="square" lIns="0" tIns="44450" rIns="0" bIns="0" rtlCol="0" vert="horz">
            <a:spAutoFit/>
          </a:bodyPr>
          <a:lstStyle/>
          <a:p>
            <a:pPr marL="39370" marR="67945">
              <a:lnSpc>
                <a:spcPts val="1950"/>
              </a:lnSpc>
              <a:spcBef>
                <a:spcPts val="350"/>
              </a:spcBef>
            </a:pPr>
            <a:r>
              <a:rPr dirty="0" sz="1800" spc="5">
                <a:latin typeface="Calibri"/>
                <a:cs typeface="Calibri"/>
              </a:rPr>
              <a:t>Reduce </a:t>
            </a:r>
            <a:r>
              <a:rPr dirty="0" sz="1800" spc="20">
                <a:latin typeface="Calibri"/>
                <a:cs typeface="Calibri"/>
              </a:rPr>
              <a:t>long </a:t>
            </a:r>
            <a:r>
              <a:rPr dirty="0" sz="1800" spc="-10">
                <a:latin typeface="Calibri"/>
                <a:cs typeface="Calibri"/>
              </a:rPr>
              <a:t>term </a:t>
            </a:r>
            <a:r>
              <a:rPr dirty="0" sz="1800" spc="-25">
                <a:latin typeface="Calibri"/>
                <a:cs typeface="Calibri"/>
              </a:rPr>
              <a:t>efforts, </a:t>
            </a:r>
            <a:r>
              <a:rPr dirty="0" sz="1800">
                <a:latin typeface="Calibri"/>
                <a:cs typeface="Calibri"/>
              </a:rPr>
              <a:t>shortens </a:t>
            </a:r>
            <a:r>
              <a:rPr dirty="0" sz="1800" spc="5">
                <a:latin typeface="Calibri"/>
                <a:cs typeface="Calibri"/>
              </a:rPr>
              <a:t>the  </a:t>
            </a:r>
            <a:r>
              <a:rPr dirty="0" sz="1800" spc="-10">
                <a:latin typeface="Calibri"/>
                <a:cs typeface="Calibri"/>
              </a:rPr>
              <a:t>test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cycle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10">
                <a:latin typeface="Calibri"/>
                <a:cs typeface="Calibri"/>
              </a:rPr>
              <a:t>by</a:t>
            </a:r>
            <a:r>
              <a:rPr dirty="0" sz="1800" spc="-100">
                <a:latin typeface="Calibri"/>
                <a:cs typeface="Calibri"/>
              </a:rPr>
              <a:t> </a:t>
            </a:r>
            <a:r>
              <a:rPr dirty="0" sz="1800" spc="15">
                <a:latin typeface="Calibri"/>
                <a:cs typeface="Calibri"/>
              </a:rPr>
              <a:t>quickly</a:t>
            </a:r>
            <a:r>
              <a:rPr dirty="0" sz="1800" spc="-1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executing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the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tests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1149985" y="3977322"/>
            <a:ext cx="79692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30" b="1">
                <a:latin typeface="Calibri"/>
                <a:cs typeface="Calibri"/>
              </a:rPr>
              <a:t>R</a:t>
            </a:r>
            <a:r>
              <a:rPr dirty="0" sz="1800" spc="-10" b="1">
                <a:latin typeface="Calibri"/>
                <a:cs typeface="Calibri"/>
              </a:rPr>
              <a:t>e</a:t>
            </a:r>
            <a:r>
              <a:rPr dirty="0" sz="1800" spc="5" b="1">
                <a:latin typeface="Calibri"/>
                <a:cs typeface="Calibri"/>
              </a:rPr>
              <a:t>liabl</a:t>
            </a:r>
            <a:r>
              <a:rPr dirty="0" sz="1800" b="1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1100137" y="4348226"/>
            <a:ext cx="943610" cy="752475"/>
          </a:xfrm>
          <a:custGeom>
            <a:avLst/>
            <a:gdLst/>
            <a:ahLst/>
            <a:cxnLst/>
            <a:rect l="l" t="t" r="r" b="b"/>
            <a:pathLst>
              <a:path w="943610" h="752475">
                <a:moveTo>
                  <a:pt x="411670" y="0"/>
                </a:moveTo>
                <a:lnTo>
                  <a:pt x="0" y="0"/>
                </a:lnTo>
                <a:lnTo>
                  <a:pt x="531304" y="376174"/>
                </a:lnTo>
                <a:lnTo>
                  <a:pt x="0" y="752475"/>
                </a:lnTo>
                <a:lnTo>
                  <a:pt x="411670" y="752475"/>
                </a:lnTo>
                <a:lnTo>
                  <a:pt x="943038" y="376174"/>
                </a:lnTo>
                <a:lnTo>
                  <a:pt x="41167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1100137" y="4348226"/>
            <a:ext cx="943610" cy="752475"/>
          </a:xfrm>
          <a:custGeom>
            <a:avLst/>
            <a:gdLst/>
            <a:ahLst/>
            <a:cxnLst/>
            <a:rect l="l" t="t" r="r" b="b"/>
            <a:pathLst>
              <a:path w="943610" h="752475">
                <a:moveTo>
                  <a:pt x="0" y="0"/>
                </a:moveTo>
                <a:lnTo>
                  <a:pt x="411670" y="0"/>
                </a:lnTo>
                <a:lnTo>
                  <a:pt x="943038" y="376174"/>
                </a:lnTo>
                <a:lnTo>
                  <a:pt x="411670" y="752475"/>
                </a:lnTo>
                <a:lnTo>
                  <a:pt x="0" y="752475"/>
                </a:lnTo>
                <a:lnTo>
                  <a:pt x="531304" y="376174"/>
                </a:lnTo>
                <a:lnTo>
                  <a:pt x="0" y="0"/>
                </a:lnTo>
                <a:close/>
              </a:path>
            </a:pathLst>
          </a:custGeom>
          <a:ln w="9534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1662176" y="4348226"/>
            <a:ext cx="952500" cy="752475"/>
          </a:xfrm>
          <a:custGeom>
            <a:avLst/>
            <a:gdLst/>
            <a:ahLst/>
            <a:cxnLst/>
            <a:rect l="l" t="t" r="r" b="b"/>
            <a:pathLst>
              <a:path w="952500" h="752475">
                <a:moveTo>
                  <a:pt x="421131" y="0"/>
                </a:moveTo>
                <a:lnTo>
                  <a:pt x="0" y="0"/>
                </a:lnTo>
                <a:lnTo>
                  <a:pt x="531241" y="376174"/>
                </a:lnTo>
                <a:lnTo>
                  <a:pt x="0" y="752475"/>
                </a:lnTo>
                <a:lnTo>
                  <a:pt x="421131" y="752475"/>
                </a:lnTo>
                <a:lnTo>
                  <a:pt x="952500" y="376174"/>
                </a:lnTo>
                <a:lnTo>
                  <a:pt x="421131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1662176" y="4348226"/>
            <a:ext cx="952500" cy="752475"/>
          </a:xfrm>
          <a:custGeom>
            <a:avLst/>
            <a:gdLst/>
            <a:ahLst/>
            <a:cxnLst/>
            <a:rect l="l" t="t" r="r" b="b"/>
            <a:pathLst>
              <a:path w="952500" h="752475">
                <a:moveTo>
                  <a:pt x="0" y="0"/>
                </a:moveTo>
                <a:lnTo>
                  <a:pt x="421131" y="0"/>
                </a:lnTo>
                <a:lnTo>
                  <a:pt x="952500" y="376174"/>
                </a:lnTo>
                <a:lnTo>
                  <a:pt x="421131" y="752475"/>
                </a:lnTo>
                <a:lnTo>
                  <a:pt x="0" y="752475"/>
                </a:lnTo>
                <a:lnTo>
                  <a:pt x="531241" y="376174"/>
                </a:lnTo>
                <a:lnTo>
                  <a:pt x="0" y="0"/>
                </a:lnTo>
                <a:close/>
              </a:path>
            </a:pathLst>
          </a:custGeom>
          <a:ln w="9534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2233676" y="4348226"/>
            <a:ext cx="952500" cy="752475"/>
          </a:xfrm>
          <a:custGeom>
            <a:avLst/>
            <a:gdLst/>
            <a:ahLst/>
            <a:cxnLst/>
            <a:rect l="l" t="t" r="r" b="b"/>
            <a:pathLst>
              <a:path w="952500" h="752475">
                <a:moveTo>
                  <a:pt x="421131" y="0"/>
                </a:moveTo>
                <a:lnTo>
                  <a:pt x="0" y="0"/>
                </a:lnTo>
                <a:lnTo>
                  <a:pt x="531241" y="376174"/>
                </a:lnTo>
                <a:lnTo>
                  <a:pt x="0" y="752475"/>
                </a:lnTo>
                <a:lnTo>
                  <a:pt x="421131" y="752475"/>
                </a:lnTo>
                <a:lnTo>
                  <a:pt x="952500" y="376174"/>
                </a:lnTo>
                <a:lnTo>
                  <a:pt x="421131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2233676" y="4348226"/>
            <a:ext cx="952500" cy="752475"/>
          </a:xfrm>
          <a:custGeom>
            <a:avLst/>
            <a:gdLst/>
            <a:ahLst/>
            <a:cxnLst/>
            <a:rect l="l" t="t" r="r" b="b"/>
            <a:pathLst>
              <a:path w="952500" h="752475">
                <a:moveTo>
                  <a:pt x="0" y="0"/>
                </a:moveTo>
                <a:lnTo>
                  <a:pt x="421131" y="0"/>
                </a:lnTo>
                <a:lnTo>
                  <a:pt x="952500" y="376174"/>
                </a:lnTo>
                <a:lnTo>
                  <a:pt x="421131" y="752475"/>
                </a:lnTo>
                <a:lnTo>
                  <a:pt x="0" y="752475"/>
                </a:lnTo>
                <a:lnTo>
                  <a:pt x="531241" y="376174"/>
                </a:lnTo>
                <a:lnTo>
                  <a:pt x="0" y="0"/>
                </a:lnTo>
                <a:close/>
              </a:path>
            </a:pathLst>
          </a:custGeom>
          <a:ln w="9534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2805176" y="4348226"/>
            <a:ext cx="942975" cy="752475"/>
          </a:xfrm>
          <a:custGeom>
            <a:avLst/>
            <a:gdLst/>
            <a:ahLst/>
            <a:cxnLst/>
            <a:rect l="l" t="t" r="r" b="b"/>
            <a:pathLst>
              <a:path w="942975" h="752475">
                <a:moveTo>
                  <a:pt x="411606" y="0"/>
                </a:moveTo>
                <a:lnTo>
                  <a:pt x="0" y="0"/>
                </a:lnTo>
                <a:lnTo>
                  <a:pt x="531240" y="376174"/>
                </a:lnTo>
                <a:lnTo>
                  <a:pt x="0" y="752475"/>
                </a:lnTo>
                <a:lnTo>
                  <a:pt x="411606" y="752475"/>
                </a:lnTo>
                <a:lnTo>
                  <a:pt x="942975" y="376174"/>
                </a:lnTo>
                <a:lnTo>
                  <a:pt x="411606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2805176" y="4348226"/>
            <a:ext cx="942975" cy="752475"/>
          </a:xfrm>
          <a:custGeom>
            <a:avLst/>
            <a:gdLst/>
            <a:ahLst/>
            <a:cxnLst/>
            <a:rect l="l" t="t" r="r" b="b"/>
            <a:pathLst>
              <a:path w="942975" h="752475">
                <a:moveTo>
                  <a:pt x="0" y="0"/>
                </a:moveTo>
                <a:lnTo>
                  <a:pt x="411606" y="0"/>
                </a:lnTo>
                <a:lnTo>
                  <a:pt x="942975" y="376174"/>
                </a:lnTo>
                <a:lnTo>
                  <a:pt x="411606" y="752475"/>
                </a:lnTo>
                <a:lnTo>
                  <a:pt x="0" y="752475"/>
                </a:lnTo>
                <a:lnTo>
                  <a:pt x="531240" y="376174"/>
                </a:lnTo>
                <a:lnTo>
                  <a:pt x="0" y="0"/>
                </a:lnTo>
                <a:close/>
              </a:path>
            </a:pathLst>
          </a:custGeom>
          <a:ln w="9534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3376676" y="4348226"/>
            <a:ext cx="942975" cy="752475"/>
          </a:xfrm>
          <a:custGeom>
            <a:avLst/>
            <a:gdLst/>
            <a:ahLst/>
            <a:cxnLst/>
            <a:rect l="l" t="t" r="r" b="b"/>
            <a:pathLst>
              <a:path w="942975" h="752475">
                <a:moveTo>
                  <a:pt x="411607" y="0"/>
                </a:moveTo>
                <a:lnTo>
                  <a:pt x="0" y="0"/>
                </a:lnTo>
                <a:lnTo>
                  <a:pt x="531240" y="376174"/>
                </a:lnTo>
                <a:lnTo>
                  <a:pt x="0" y="752475"/>
                </a:lnTo>
                <a:lnTo>
                  <a:pt x="411607" y="752475"/>
                </a:lnTo>
                <a:lnTo>
                  <a:pt x="942975" y="376174"/>
                </a:lnTo>
                <a:lnTo>
                  <a:pt x="411607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3376676" y="4348226"/>
            <a:ext cx="942975" cy="752475"/>
          </a:xfrm>
          <a:custGeom>
            <a:avLst/>
            <a:gdLst/>
            <a:ahLst/>
            <a:cxnLst/>
            <a:rect l="l" t="t" r="r" b="b"/>
            <a:pathLst>
              <a:path w="942975" h="752475">
                <a:moveTo>
                  <a:pt x="0" y="0"/>
                </a:moveTo>
                <a:lnTo>
                  <a:pt x="411607" y="0"/>
                </a:lnTo>
                <a:lnTo>
                  <a:pt x="942975" y="376174"/>
                </a:lnTo>
                <a:lnTo>
                  <a:pt x="411607" y="752475"/>
                </a:lnTo>
                <a:lnTo>
                  <a:pt x="0" y="752475"/>
                </a:lnTo>
                <a:lnTo>
                  <a:pt x="531240" y="376174"/>
                </a:lnTo>
                <a:lnTo>
                  <a:pt x="0" y="0"/>
                </a:lnTo>
                <a:close/>
              </a:path>
            </a:pathLst>
          </a:custGeom>
          <a:ln w="9534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3948176" y="4348226"/>
            <a:ext cx="942975" cy="752475"/>
          </a:xfrm>
          <a:custGeom>
            <a:avLst/>
            <a:gdLst/>
            <a:ahLst/>
            <a:cxnLst/>
            <a:rect l="l" t="t" r="r" b="b"/>
            <a:pathLst>
              <a:path w="942975" h="752475">
                <a:moveTo>
                  <a:pt x="411607" y="0"/>
                </a:moveTo>
                <a:lnTo>
                  <a:pt x="0" y="0"/>
                </a:lnTo>
                <a:lnTo>
                  <a:pt x="531240" y="376174"/>
                </a:lnTo>
                <a:lnTo>
                  <a:pt x="0" y="752475"/>
                </a:lnTo>
                <a:lnTo>
                  <a:pt x="411607" y="752475"/>
                </a:lnTo>
                <a:lnTo>
                  <a:pt x="942975" y="376174"/>
                </a:lnTo>
                <a:lnTo>
                  <a:pt x="411607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3948176" y="4348226"/>
            <a:ext cx="942975" cy="752475"/>
          </a:xfrm>
          <a:custGeom>
            <a:avLst/>
            <a:gdLst/>
            <a:ahLst/>
            <a:cxnLst/>
            <a:rect l="l" t="t" r="r" b="b"/>
            <a:pathLst>
              <a:path w="942975" h="752475">
                <a:moveTo>
                  <a:pt x="0" y="0"/>
                </a:moveTo>
                <a:lnTo>
                  <a:pt x="411607" y="0"/>
                </a:lnTo>
                <a:lnTo>
                  <a:pt x="942975" y="376174"/>
                </a:lnTo>
                <a:lnTo>
                  <a:pt x="411607" y="752475"/>
                </a:lnTo>
                <a:lnTo>
                  <a:pt x="0" y="752475"/>
                </a:lnTo>
                <a:lnTo>
                  <a:pt x="531240" y="376174"/>
                </a:lnTo>
                <a:lnTo>
                  <a:pt x="0" y="0"/>
                </a:lnTo>
                <a:close/>
              </a:path>
            </a:pathLst>
          </a:custGeom>
          <a:ln w="9534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4653026" y="4348226"/>
            <a:ext cx="666750" cy="752475"/>
          </a:xfrm>
          <a:custGeom>
            <a:avLst/>
            <a:gdLst/>
            <a:ahLst/>
            <a:cxnLst/>
            <a:rect l="l" t="t" r="r" b="b"/>
            <a:pathLst>
              <a:path w="666750" h="752475">
                <a:moveTo>
                  <a:pt x="195834" y="0"/>
                </a:moveTo>
                <a:lnTo>
                  <a:pt x="0" y="0"/>
                </a:lnTo>
                <a:lnTo>
                  <a:pt x="470788" y="376174"/>
                </a:lnTo>
                <a:lnTo>
                  <a:pt x="0" y="752475"/>
                </a:lnTo>
                <a:lnTo>
                  <a:pt x="195834" y="752475"/>
                </a:lnTo>
                <a:lnTo>
                  <a:pt x="666750" y="376174"/>
                </a:lnTo>
                <a:lnTo>
                  <a:pt x="195834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4653026" y="4348226"/>
            <a:ext cx="666750" cy="752475"/>
          </a:xfrm>
          <a:custGeom>
            <a:avLst/>
            <a:gdLst/>
            <a:ahLst/>
            <a:cxnLst/>
            <a:rect l="l" t="t" r="r" b="b"/>
            <a:pathLst>
              <a:path w="666750" h="752475">
                <a:moveTo>
                  <a:pt x="0" y="0"/>
                </a:moveTo>
                <a:lnTo>
                  <a:pt x="195834" y="0"/>
                </a:lnTo>
                <a:lnTo>
                  <a:pt x="666750" y="376174"/>
                </a:lnTo>
                <a:lnTo>
                  <a:pt x="195834" y="752475"/>
                </a:lnTo>
                <a:lnTo>
                  <a:pt x="0" y="752475"/>
                </a:lnTo>
                <a:lnTo>
                  <a:pt x="470788" y="376174"/>
                </a:lnTo>
                <a:lnTo>
                  <a:pt x="0" y="0"/>
                </a:lnTo>
                <a:close/>
              </a:path>
            </a:pathLst>
          </a:custGeom>
          <a:ln w="9534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1100137" y="4424426"/>
            <a:ext cx="4095750" cy="600075"/>
          </a:xfrm>
          <a:custGeom>
            <a:avLst/>
            <a:gdLst/>
            <a:ahLst/>
            <a:cxnLst/>
            <a:rect l="l" t="t" r="r" b="b"/>
            <a:pathLst>
              <a:path w="4095750" h="600075">
                <a:moveTo>
                  <a:pt x="0" y="600075"/>
                </a:moveTo>
                <a:lnTo>
                  <a:pt x="4095750" y="600075"/>
                </a:lnTo>
                <a:lnTo>
                  <a:pt x="4095750" y="0"/>
                </a:lnTo>
                <a:lnTo>
                  <a:pt x="0" y="0"/>
                </a:lnTo>
                <a:lnTo>
                  <a:pt x="0" y="6000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 txBox="1"/>
          <p:nvPr/>
        </p:nvSpPr>
        <p:spPr>
          <a:xfrm>
            <a:off x="1100137" y="4424426"/>
            <a:ext cx="4095750" cy="600075"/>
          </a:xfrm>
          <a:prstGeom prst="rect">
            <a:avLst/>
          </a:prstGeom>
          <a:ln w="9534">
            <a:solidFill>
              <a:srgbClr val="5B9BD4"/>
            </a:solidFill>
          </a:ln>
        </p:spPr>
        <p:txBody>
          <a:bodyPr wrap="square" lIns="0" tIns="135255" rIns="0" bIns="0" rtlCol="0" vert="horz">
            <a:spAutoFit/>
          </a:bodyPr>
          <a:lstStyle/>
          <a:p>
            <a:pPr marL="39370">
              <a:lnSpc>
                <a:spcPct val="100000"/>
              </a:lnSpc>
              <a:spcBef>
                <a:spcPts val="1065"/>
              </a:spcBef>
            </a:pPr>
            <a:r>
              <a:rPr dirty="0" sz="1800" spc="25">
                <a:latin typeface="Calibri"/>
                <a:cs typeface="Calibri"/>
              </a:rPr>
              <a:t>Eliminateshuman</a:t>
            </a:r>
            <a:r>
              <a:rPr dirty="0" sz="1800" spc="-9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errors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1149985" y="5163121"/>
            <a:ext cx="152019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5" b="1">
                <a:latin typeface="Calibri"/>
                <a:cs typeface="Calibri"/>
              </a:rPr>
              <a:t>Comprehensive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8" name="object 98"/>
          <p:cNvSpPr/>
          <p:nvPr/>
        </p:nvSpPr>
        <p:spPr>
          <a:xfrm>
            <a:off x="1100137" y="5529326"/>
            <a:ext cx="943610" cy="752475"/>
          </a:xfrm>
          <a:custGeom>
            <a:avLst/>
            <a:gdLst/>
            <a:ahLst/>
            <a:cxnLst/>
            <a:rect l="l" t="t" r="r" b="b"/>
            <a:pathLst>
              <a:path w="943610" h="752475">
                <a:moveTo>
                  <a:pt x="411670" y="0"/>
                </a:moveTo>
                <a:lnTo>
                  <a:pt x="0" y="0"/>
                </a:lnTo>
                <a:lnTo>
                  <a:pt x="531304" y="376174"/>
                </a:lnTo>
                <a:lnTo>
                  <a:pt x="0" y="752411"/>
                </a:lnTo>
                <a:lnTo>
                  <a:pt x="411670" y="752411"/>
                </a:lnTo>
                <a:lnTo>
                  <a:pt x="943038" y="376174"/>
                </a:lnTo>
                <a:lnTo>
                  <a:pt x="41167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1100137" y="5529326"/>
            <a:ext cx="943610" cy="752475"/>
          </a:xfrm>
          <a:custGeom>
            <a:avLst/>
            <a:gdLst/>
            <a:ahLst/>
            <a:cxnLst/>
            <a:rect l="l" t="t" r="r" b="b"/>
            <a:pathLst>
              <a:path w="943610" h="752475">
                <a:moveTo>
                  <a:pt x="0" y="0"/>
                </a:moveTo>
                <a:lnTo>
                  <a:pt x="411670" y="0"/>
                </a:lnTo>
                <a:lnTo>
                  <a:pt x="943038" y="376174"/>
                </a:lnTo>
                <a:lnTo>
                  <a:pt x="411670" y="752411"/>
                </a:lnTo>
                <a:lnTo>
                  <a:pt x="0" y="752411"/>
                </a:lnTo>
                <a:lnTo>
                  <a:pt x="531304" y="376174"/>
                </a:lnTo>
                <a:lnTo>
                  <a:pt x="0" y="0"/>
                </a:lnTo>
                <a:close/>
              </a:path>
            </a:pathLst>
          </a:custGeom>
          <a:ln w="9534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1662176" y="5529326"/>
            <a:ext cx="952500" cy="752475"/>
          </a:xfrm>
          <a:custGeom>
            <a:avLst/>
            <a:gdLst/>
            <a:ahLst/>
            <a:cxnLst/>
            <a:rect l="l" t="t" r="r" b="b"/>
            <a:pathLst>
              <a:path w="952500" h="752475">
                <a:moveTo>
                  <a:pt x="421131" y="0"/>
                </a:moveTo>
                <a:lnTo>
                  <a:pt x="0" y="0"/>
                </a:lnTo>
                <a:lnTo>
                  <a:pt x="531241" y="376174"/>
                </a:lnTo>
                <a:lnTo>
                  <a:pt x="0" y="752411"/>
                </a:lnTo>
                <a:lnTo>
                  <a:pt x="421131" y="752411"/>
                </a:lnTo>
                <a:lnTo>
                  <a:pt x="952500" y="376174"/>
                </a:lnTo>
                <a:lnTo>
                  <a:pt x="421131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1662176" y="5529326"/>
            <a:ext cx="952500" cy="752475"/>
          </a:xfrm>
          <a:custGeom>
            <a:avLst/>
            <a:gdLst/>
            <a:ahLst/>
            <a:cxnLst/>
            <a:rect l="l" t="t" r="r" b="b"/>
            <a:pathLst>
              <a:path w="952500" h="752475">
                <a:moveTo>
                  <a:pt x="0" y="0"/>
                </a:moveTo>
                <a:lnTo>
                  <a:pt x="421131" y="0"/>
                </a:lnTo>
                <a:lnTo>
                  <a:pt x="952500" y="376174"/>
                </a:lnTo>
                <a:lnTo>
                  <a:pt x="421131" y="752411"/>
                </a:lnTo>
                <a:lnTo>
                  <a:pt x="0" y="752411"/>
                </a:lnTo>
                <a:lnTo>
                  <a:pt x="531241" y="376174"/>
                </a:lnTo>
                <a:lnTo>
                  <a:pt x="0" y="0"/>
                </a:lnTo>
                <a:close/>
              </a:path>
            </a:pathLst>
          </a:custGeom>
          <a:ln w="9534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2233676" y="5529326"/>
            <a:ext cx="952500" cy="752475"/>
          </a:xfrm>
          <a:custGeom>
            <a:avLst/>
            <a:gdLst/>
            <a:ahLst/>
            <a:cxnLst/>
            <a:rect l="l" t="t" r="r" b="b"/>
            <a:pathLst>
              <a:path w="952500" h="752475">
                <a:moveTo>
                  <a:pt x="421131" y="0"/>
                </a:moveTo>
                <a:lnTo>
                  <a:pt x="0" y="0"/>
                </a:lnTo>
                <a:lnTo>
                  <a:pt x="531241" y="376174"/>
                </a:lnTo>
                <a:lnTo>
                  <a:pt x="0" y="752411"/>
                </a:lnTo>
                <a:lnTo>
                  <a:pt x="421131" y="752411"/>
                </a:lnTo>
                <a:lnTo>
                  <a:pt x="952500" y="376174"/>
                </a:lnTo>
                <a:lnTo>
                  <a:pt x="421131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2233676" y="5529326"/>
            <a:ext cx="952500" cy="752475"/>
          </a:xfrm>
          <a:custGeom>
            <a:avLst/>
            <a:gdLst/>
            <a:ahLst/>
            <a:cxnLst/>
            <a:rect l="l" t="t" r="r" b="b"/>
            <a:pathLst>
              <a:path w="952500" h="752475">
                <a:moveTo>
                  <a:pt x="0" y="0"/>
                </a:moveTo>
                <a:lnTo>
                  <a:pt x="421131" y="0"/>
                </a:lnTo>
                <a:lnTo>
                  <a:pt x="952500" y="376174"/>
                </a:lnTo>
                <a:lnTo>
                  <a:pt x="421131" y="752411"/>
                </a:lnTo>
                <a:lnTo>
                  <a:pt x="0" y="752411"/>
                </a:lnTo>
                <a:lnTo>
                  <a:pt x="531241" y="376174"/>
                </a:lnTo>
                <a:lnTo>
                  <a:pt x="0" y="0"/>
                </a:lnTo>
                <a:close/>
              </a:path>
            </a:pathLst>
          </a:custGeom>
          <a:ln w="9534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2805176" y="5529326"/>
            <a:ext cx="942975" cy="752475"/>
          </a:xfrm>
          <a:custGeom>
            <a:avLst/>
            <a:gdLst/>
            <a:ahLst/>
            <a:cxnLst/>
            <a:rect l="l" t="t" r="r" b="b"/>
            <a:pathLst>
              <a:path w="942975" h="752475">
                <a:moveTo>
                  <a:pt x="411606" y="0"/>
                </a:moveTo>
                <a:lnTo>
                  <a:pt x="0" y="0"/>
                </a:lnTo>
                <a:lnTo>
                  <a:pt x="531240" y="376174"/>
                </a:lnTo>
                <a:lnTo>
                  <a:pt x="0" y="752411"/>
                </a:lnTo>
                <a:lnTo>
                  <a:pt x="411606" y="752411"/>
                </a:lnTo>
                <a:lnTo>
                  <a:pt x="942975" y="376174"/>
                </a:lnTo>
                <a:lnTo>
                  <a:pt x="411606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2805176" y="5529326"/>
            <a:ext cx="942975" cy="752475"/>
          </a:xfrm>
          <a:custGeom>
            <a:avLst/>
            <a:gdLst/>
            <a:ahLst/>
            <a:cxnLst/>
            <a:rect l="l" t="t" r="r" b="b"/>
            <a:pathLst>
              <a:path w="942975" h="752475">
                <a:moveTo>
                  <a:pt x="0" y="0"/>
                </a:moveTo>
                <a:lnTo>
                  <a:pt x="411606" y="0"/>
                </a:lnTo>
                <a:lnTo>
                  <a:pt x="942975" y="376174"/>
                </a:lnTo>
                <a:lnTo>
                  <a:pt x="411606" y="752411"/>
                </a:lnTo>
                <a:lnTo>
                  <a:pt x="0" y="752411"/>
                </a:lnTo>
                <a:lnTo>
                  <a:pt x="531240" y="376174"/>
                </a:lnTo>
                <a:lnTo>
                  <a:pt x="0" y="0"/>
                </a:lnTo>
                <a:close/>
              </a:path>
            </a:pathLst>
          </a:custGeom>
          <a:ln w="9534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3376676" y="5529326"/>
            <a:ext cx="942975" cy="752475"/>
          </a:xfrm>
          <a:custGeom>
            <a:avLst/>
            <a:gdLst/>
            <a:ahLst/>
            <a:cxnLst/>
            <a:rect l="l" t="t" r="r" b="b"/>
            <a:pathLst>
              <a:path w="942975" h="752475">
                <a:moveTo>
                  <a:pt x="411607" y="0"/>
                </a:moveTo>
                <a:lnTo>
                  <a:pt x="0" y="0"/>
                </a:lnTo>
                <a:lnTo>
                  <a:pt x="531240" y="376174"/>
                </a:lnTo>
                <a:lnTo>
                  <a:pt x="0" y="752411"/>
                </a:lnTo>
                <a:lnTo>
                  <a:pt x="411607" y="752411"/>
                </a:lnTo>
                <a:lnTo>
                  <a:pt x="942975" y="376174"/>
                </a:lnTo>
                <a:lnTo>
                  <a:pt x="411607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3376676" y="5529326"/>
            <a:ext cx="942975" cy="752475"/>
          </a:xfrm>
          <a:custGeom>
            <a:avLst/>
            <a:gdLst/>
            <a:ahLst/>
            <a:cxnLst/>
            <a:rect l="l" t="t" r="r" b="b"/>
            <a:pathLst>
              <a:path w="942975" h="752475">
                <a:moveTo>
                  <a:pt x="0" y="0"/>
                </a:moveTo>
                <a:lnTo>
                  <a:pt x="411607" y="0"/>
                </a:lnTo>
                <a:lnTo>
                  <a:pt x="942975" y="376174"/>
                </a:lnTo>
                <a:lnTo>
                  <a:pt x="411607" y="752411"/>
                </a:lnTo>
                <a:lnTo>
                  <a:pt x="0" y="752411"/>
                </a:lnTo>
                <a:lnTo>
                  <a:pt x="531240" y="376174"/>
                </a:lnTo>
                <a:lnTo>
                  <a:pt x="0" y="0"/>
                </a:lnTo>
                <a:close/>
              </a:path>
            </a:pathLst>
          </a:custGeom>
          <a:ln w="9534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3948176" y="5529326"/>
            <a:ext cx="942975" cy="752475"/>
          </a:xfrm>
          <a:custGeom>
            <a:avLst/>
            <a:gdLst/>
            <a:ahLst/>
            <a:cxnLst/>
            <a:rect l="l" t="t" r="r" b="b"/>
            <a:pathLst>
              <a:path w="942975" h="752475">
                <a:moveTo>
                  <a:pt x="411607" y="0"/>
                </a:moveTo>
                <a:lnTo>
                  <a:pt x="0" y="0"/>
                </a:lnTo>
                <a:lnTo>
                  <a:pt x="531240" y="376174"/>
                </a:lnTo>
                <a:lnTo>
                  <a:pt x="0" y="752411"/>
                </a:lnTo>
                <a:lnTo>
                  <a:pt x="411607" y="752411"/>
                </a:lnTo>
                <a:lnTo>
                  <a:pt x="942975" y="376174"/>
                </a:lnTo>
                <a:lnTo>
                  <a:pt x="411607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3948176" y="5529326"/>
            <a:ext cx="942975" cy="752475"/>
          </a:xfrm>
          <a:custGeom>
            <a:avLst/>
            <a:gdLst/>
            <a:ahLst/>
            <a:cxnLst/>
            <a:rect l="l" t="t" r="r" b="b"/>
            <a:pathLst>
              <a:path w="942975" h="752475">
                <a:moveTo>
                  <a:pt x="0" y="0"/>
                </a:moveTo>
                <a:lnTo>
                  <a:pt x="411607" y="0"/>
                </a:lnTo>
                <a:lnTo>
                  <a:pt x="942975" y="376174"/>
                </a:lnTo>
                <a:lnTo>
                  <a:pt x="411607" y="752411"/>
                </a:lnTo>
                <a:lnTo>
                  <a:pt x="0" y="752411"/>
                </a:lnTo>
                <a:lnTo>
                  <a:pt x="531240" y="376174"/>
                </a:lnTo>
                <a:lnTo>
                  <a:pt x="0" y="0"/>
                </a:lnTo>
                <a:close/>
              </a:path>
            </a:pathLst>
          </a:custGeom>
          <a:ln w="9534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4643501" y="5529326"/>
            <a:ext cx="695325" cy="752475"/>
          </a:xfrm>
          <a:custGeom>
            <a:avLst/>
            <a:gdLst/>
            <a:ahLst/>
            <a:cxnLst/>
            <a:rect l="l" t="t" r="r" b="b"/>
            <a:pathLst>
              <a:path w="695325" h="752475">
                <a:moveTo>
                  <a:pt x="204343" y="0"/>
                </a:moveTo>
                <a:lnTo>
                  <a:pt x="0" y="0"/>
                </a:lnTo>
                <a:lnTo>
                  <a:pt x="490854" y="376174"/>
                </a:lnTo>
                <a:lnTo>
                  <a:pt x="0" y="752411"/>
                </a:lnTo>
                <a:lnTo>
                  <a:pt x="204343" y="752411"/>
                </a:lnTo>
                <a:lnTo>
                  <a:pt x="695325" y="376174"/>
                </a:lnTo>
                <a:lnTo>
                  <a:pt x="204343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4643501" y="5529326"/>
            <a:ext cx="695325" cy="752475"/>
          </a:xfrm>
          <a:custGeom>
            <a:avLst/>
            <a:gdLst/>
            <a:ahLst/>
            <a:cxnLst/>
            <a:rect l="l" t="t" r="r" b="b"/>
            <a:pathLst>
              <a:path w="695325" h="752475">
                <a:moveTo>
                  <a:pt x="0" y="0"/>
                </a:moveTo>
                <a:lnTo>
                  <a:pt x="204343" y="0"/>
                </a:lnTo>
                <a:lnTo>
                  <a:pt x="695325" y="376174"/>
                </a:lnTo>
                <a:lnTo>
                  <a:pt x="204343" y="752411"/>
                </a:lnTo>
                <a:lnTo>
                  <a:pt x="0" y="752411"/>
                </a:lnTo>
                <a:lnTo>
                  <a:pt x="490854" y="376174"/>
                </a:lnTo>
                <a:lnTo>
                  <a:pt x="0" y="0"/>
                </a:lnTo>
                <a:close/>
              </a:path>
            </a:pathLst>
          </a:custGeom>
          <a:ln w="9534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1100137" y="5605462"/>
            <a:ext cx="4095750" cy="600075"/>
          </a:xfrm>
          <a:custGeom>
            <a:avLst/>
            <a:gdLst/>
            <a:ahLst/>
            <a:cxnLst/>
            <a:rect l="l" t="t" r="r" b="b"/>
            <a:pathLst>
              <a:path w="4095750" h="600075">
                <a:moveTo>
                  <a:pt x="0" y="600075"/>
                </a:moveTo>
                <a:lnTo>
                  <a:pt x="4095750" y="600075"/>
                </a:lnTo>
                <a:lnTo>
                  <a:pt x="4095750" y="0"/>
                </a:lnTo>
                <a:lnTo>
                  <a:pt x="0" y="0"/>
                </a:lnTo>
                <a:lnTo>
                  <a:pt x="0" y="6000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 txBox="1"/>
          <p:nvPr/>
        </p:nvSpPr>
        <p:spPr>
          <a:xfrm>
            <a:off x="1100137" y="5605462"/>
            <a:ext cx="4095750" cy="600075"/>
          </a:xfrm>
          <a:prstGeom prst="rect">
            <a:avLst/>
          </a:prstGeom>
          <a:ln w="9534">
            <a:solidFill>
              <a:srgbClr val="5B9BD4"/>
            </a:solidFill>
          </a:ln>
        </p:spPr>
        <p:txBody>
          <a:bodyPr wrap="square" lIns="0" tIns="140335" rIns="0" bIns="0" rtlCol="0" vert="horz">
            <a:spAutoFit/>
          </a:bodyPr>
          <a:lstStyle/>
          <a:p>
            <a:pPr marL="39370">
              <a:lnSpc>
                <a:spcPct val="100000"/>
              </a:lnSpc>
              <a:spcBef>
                <a:spcPts val="1105"/>
              </a:spcBef>
            </a:pPr>
            <a:r>
              <a:rPr dirty="0" sz="1800" spc="-5">
                <a:latin typeface="Calibri"/>
                <a:cs typeface="Calibri"/>
              </a:rPr>
              <a:t>Increases </a:t>
            </a:r>
            <a:r>
              <a:rPr dirty="0" sz="1800" spc="-40">
                <a:latin typeface="Calibri"/>
                <a:cs typeface="Calibri"/>
              </a:rPr>
              <a:t>Test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Coverage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4" name="object 114"/>
          <p:cNvSpPr txBox="1"/>
          <p:nvPr/>
        </p:nvSpPr>
        <p:spPr>
          <a:xfrm>
            <a:off x="6661150" y="1586166"/>
            <a:ext cx="90360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35" b="1">
                <a:latin typeface="Calibri"/>
                <a:cs typeface="Calibri"/>
              </a:rPr>
              <a:t>R</a:t>
            </a:r>
            <a:r>
              <a:rPr dirty="0" sz="1800" spc="-5" b="1">
                <a:latin typeface="Calibri"/>
                <a:cs typeface="Calibri"/>
              </a:rPr>
              <a:t>eu</a:t>
            </a:r>
            <a:r>
              <a:rPr dirty="0" sz="1800" spc="35" b="1">
                <a:latin typeface="Calibri"/>
                <a:cs typeface="Calibri"/>
              </a:rPr>
              <a:t>s</a:t>
            </a:r>
            <a:r>
              <a:rPr dirty="0" sz="1800" spc="10" b="1">
                <a:latin typeface="Calibri"/>
                <a:cs typeface="Calibri"/>
              </a:rPr>
              <a:t>a</a:t>
            </a:r>
            <a:r>
              <a:rPr dirty="0" sz="1800" spc="5" b="1">
                <a:latin typeface="Calibri"/>
                <a:cs typeface="Calibri"/>
              </a:rPr>
              <a:t>bl</a:t>
            </a:r>
            <a:r>
              <a:rPr dirty="0" sz="1800" b="1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5" name="object 115"/>
          <p:cNvSpPr/>
          <p:nvPr/>
        </p:nvSpPr>
        <p:spPr>
          <a:xfrm>
            <a:off x="6605651" y="1957451"/>
            <a:ext cx="981075" cy="781050"/>
          </a:xfrm>
          <a:custGeom>
            <a:avLst/>
            <a:gdLst/>
            <a:ahLst/>
            <a:cxnLst/>
            <a:rect l="l" t="t" r="r" b="b"/>
            <a:pathLst>
              <a:path w="981075" h="781050">
                <a:moveTo>
                  <a:pt x="429514" y="0"/>
                </a:moveTo>
                <a:lnTo>
                  <a:pt x="0" y="0"/>
                </a:lnTo>
                <a:lnTo>
                  <a:pt x="551433" y="390525"/>
                </a:lnTo>
                <a:lnTo>
                  <a:pt x="0" y="781050"/>
                </a:lnTo>
                <a:lnTo>
                  <a:pt x="429514" y="781050"/>
                </a:lnTo>
                <a:lnTo>
                  <a:pt x="981075" y="390525"/>
                </a:lnTo>
                <a:lnTo>
                  <a:pt x="429514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6605651" y="1957451"/>
            <a:ext cx="981075" cy="781050"/>
          </a:xfrm>
          <a:custGeom>
            <a:avLst/>
            <a:gdLst/>
            <a:ahLst/>
            <a:cxnLst/>
            <a:rect l="l" t="t" r="r" b="b"/>
            <a:pathLst>
              <a:path w="981075" h="781050">
                <a:moveTo>
                  <a:pt x="0" y="0"/>
                </a:moveTo>
                <a:lnTo>
                  <a:pt x="429514" y="0"/>
                </a:lnTo>
                <a:lnTo>
                  <a:pt x="981075" y="390525"/>
                </a:lnTo>
                <a:lnTo>
                  <a:pt x="429514" y="781050"/>
                </a:lnTo>
                <a:lnTo>
                  <a:pt x="0" y="781050"/>
                </a:lnTo>
                <a:lnTo>
                  <a:pt x="551433" y="390525"/>
                </a:lnTo>
                <a:lnTo>
                  <a:pt x="0" y="0"/>
                </a:lnTo>
                <a:close/>
              </a:path>
            </a:pathLst>
          </a:custGeom>
          <a:ln w="9534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7196201" y="1957451"/>
            <a:ext cx="981075" cy="781050"/>
          </a:xfrm>
          <a:custGeom>
            <a:avLst/>
            <a:gdLst/>
            <a:ahLst/>
            <a:cxnLst/>
            <a:rect l="l" t="t" r="r" b="b"/>
            <a:pathLst>
              <a:path w="981075" h="781050">
                <a:moveTo>
                  <a:pt x="429514" y="0"/>
                </a:moveTo>
                <a:lnTo>
                  <a:pt x="0" y="0"/>
                </a:lnTo>
                <a:lnTo>
                  <a:pt x="551433" y="390525"/>
                </a:lnTo>
                <a:lnTo>
                  <a:pt x="0" y="781050"/>
                </a:lnTo>
                <a:lnTo>
                  <a:pt x="429514" y="781050"/>
                </a:lnTo>
                <a:lnTo>
                  <a:pt x="981075" y="390525"/>
                </a:lnTo>
                <a:lnTo>
                  <a:pt x="429514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7196201" y="1957451"/>
            <a:ext cx="981075" cy="781050"/>
          </a:xfrm>
          <a:custGeom>
            <a:avLst/>
            <a:gdLst/>
            <a:ahLst/>
            <a:cxnLst/>
            <a:rect l="l" t="t" r="r" b="b"/>
            <a:pathLst>
              <a:path w="981075" h="781050">
                <a:moveTo>
                  <a:pt x="0" y="0"/>
                </a:moveTo>
                <a:lnTo>
                  <a:pt x="429514" y="0"/>
                </a:lnTo>
                <a:lnTo>
                  <a:pt x="981075" y="390525"/>
                </a:lnTo>
                <a:lnTo>
                  <a:pt x="429514" y="781050"/>
                </a:lnTo>
                <a:lnTo>
                  <a:pt x="0" y="781050"/>
                </a:lnTo>
                <a:lnTo>
                  <a:pt x="551433" y="390525"/>
                </a:lnTo>
                <a:lnTo>
                  <a:pt x="0" y="0"/>
                </a:lnTo>
                <a:close/>
              </a:path>
            </a:pathLst>
          </a:custGeom>
          <a:ln w="9534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7786751" y="1957451"/>
            <a:ext cx="981075" cy="781050"/>
          </a:xfrm>
          <a:custGeom>
            <a:avLst/>
            <a:gdLst/>
            <a:ahLst/>
            <a:cxnLst/>
            <a:rect l="l" t="t" r="r" b="b"/>
            <a:pathLst>
              <a:path w="981075" h="781050">
                <a:moveTo>
                  <a:pt x="429514" y="0"/>
                </a:moveTo>
                <a:lnTo>
                  <a:pt x="0" y="0"/>
                </a:lnTo>
                <a:lnTo>
                  <a:pt x="551433" y="390525"/>
                </a:lnTo>
                <a:lnTo>
                  <a:pt x="0" y="781050"/>
                </a:lnTo>
                <a:lnTo>
                  <a:pt x="429514" y="781050"/>
                </a:lnTo>
                <a:lnTo>
                  <a:pt x="981075" y="390525"/>
                </a:lnTo>
                <a:lnTo>
                  <a:pt x="429514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7786751" y="1957451"/>
            <a:ext cx="981075" cy="781050"/>
          </a:xfrm>
          <a:custGeom>
            <a:avLst/>
            <a:gdLst/>
            <a:ahLst/>
            <a:cxnLst/>
            <a:rect l="l" t="t" r="r" b="b"/>
            <a:pathLst>
              <a:path w="981075" h="781050">
                <a:moveTo>
                  <a:pt x="0" y="0"/>
                </a:moveTo>
                <a:lnTo>
                  <a:pt x="429514" y="0"/>
                </a:lnTo>
                <a:lnTo>
                  <a:pt x="981075" y="390525"/>
                </a:lnTo>
                <a:lnTo>
                  <a:pt x="429514" y="781050"/>
                </a:lnTo>
                <a:lnTo>
                  <a:pt x="0" y="781050"/>
                </a:lnTo>
                <a:lnTo>
                  <a:pt x="551433" y="390525"/>
                </a:lnTo>
                <a:lnTo>
                  <a:pt x="0" y="0"/>
                </a:lnTo>
                <a:close/>
              </a:path>
            </a:pathLst>
          </a:custGeom>
          <a:ln w="9534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8377301" y="1957451"/>
            <a:ext cx="981075" cy="781050"/>
          </a:xfrm>
          <a:custGeom>
            <a:avLst/>
            <a:gdLst/>
            <a:ahLst/>
            <a:cxnLst/>
            <a:rect l="l" t="t" r="r" b="b"/>
            <a:pathLst>
              <a:path w="981075" h="781050">
                <a:moveTo>
                  <a:pt x="429514" y="0"/>
                </a:moveTo>
                <a:lnTo>
                  <a:pt x="0" y="0"/>
                </a:lnTo>
                <a:lnTo>
                  <a:pt x="551433" y="390525"/>
                </a:lnTo>
                <a:lnTo>
                  <a:pt x="0" y="781050"/>
                </a:lnTo>
                <a:lnTo>
                  <a:pt x="429514" y="781050"/>
                </a:lnTo>
                <a:lnTo>
                  <a:pt x="981075" y="390525"/>
                </a:lnTo>
                <a:lnTo>
                  <a:pt x="429514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8377301" y="1957451"/>
            <a:ext cx="981075" cy="781050"/>
          </a:xfrm>
          <a:custGeom>
            <a:avLst/>
            <a:gdLst/>
            <a:ahLst/>
            <a:cxnLst/>
            <a:rect l="l" t="t" r="r" b="b"/>
            <a:pathLst>
              <a:path w="981075" h="781050">
                <a:moveTo>
                  <a:pt x="0" y="0"/>
                </a:moveTo>
                <a:lnTo>
                  <a:pt x="429514" y="0"/>
                </a:lnTo>
                <a:lnTo>
                  <a:pt x="981075" y="390525"/>
                </a:lnTo>
                <a:lnTo>
                  <a:pt x="429514" y="781050"/>
                </a:lnTo>
                <a:lnTo>
                  <a:pt x="0" y="781050"/>
                </a:lnTo>
                <a:lnTo>
                  <a:pt x="551433" y="390525"/>
                </a:lnTo>
                <a:lnTo>
                  <a:pt x="0" y="0"/>
                </a:lnTo>
                <a:close/>
              </a:path>
            </a:pathLst>
          </a:custGeom>
          <a:ln w="9534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8967851" y="1957451"/>
            <a:ext cx="981075" cy="781050"/>
          </a:xfrm>
          <a:custGeom>
            <a:avLst/>
            <a:gdLst/>
            <a:ahLst/>
            <a:cxnLst/>
            <a:rect l="l" t="t" r="r" b="b"/>
            <a:pathLst>
              <a:path w="981075" h="781050">
                <a:moveTo>
                  <a:pt x="429514" y="0"/>
                </a:moveTo>
                <a:lnTo>
                  <a:pt x="0" y="0"/>
                </a:lnTo>
                <a:lnTo>
                  <a:pt x="551433" y="390525"/>
                </a:lnTo>
                <a:lnTo>
                  <a:pt x="0" y="781050"/>
                </a:lnTo>
                <a:lnTo>
                  <a:pt x="429514" y="781050"/>
                </a:lnTo>
                <a:lnTo>
                  <a:pt x="981075" y="390525"/>
                </a:lnTo>
                <a:lnTo>
                  <a:pt x="429514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8967851" y="1957451"/>
            <a:ext cx="981075" cy="781050"/>
          </a:xfrm>
          <a:custGeom>
            <a:avLst/>
            <a:gdLst/>
            <a:ahLst/>
            <a:cxnLst/>
            <a:rect l="l" t="t" r="r" b="b"/>
            <a:pathLst>
              <a:path w="981075" h="781050">
                <a:moveTo>
                  <a:pt x="0" y="0"/>
                </a:moveTo>
                <a:lnTo>
                  <a:pt x="429514" y="0"/>
                </a:lnTo>
                <a:lnTo>
                  <a:pt x="981075" y="390525"/>
                </a:lnTo>
                <a:lnTo>
                  <a:pt x="429514" y="781050"/>
                </a:lnTo>
                <a:lnTo>
                  <a:pt x="0" y="781050"/>
                </a:lnTo>
                <a:lnTo>
                  <a:pt x="551433" y="390525"/>
                </a:lnTo>
                <a:lnTo>
                  <a:pt x="0" y="0"/>
                </a:lnTo>
                <a:close/>
              </a:path>
            </a:pathLst>
          </a:custGeom>
          <a:ln w="9534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9558401" y="1957451"/>
            <a:ext cx="981075" cy="781050"/>
          </a:xfrm>
          <a:custGeom>
            <a:avLst/>
            <a:gdLst/>
            <a:ahLst/>
            <a:cxnLst/>
            <a:rect l="l" t="t" r="r" b="b"/>
            <a:pathLst>
              <a:path w="981075" h="781050">
                <a:moveTo>
                  <a:pt x="429514" y="0"/>
                </a:moveTo>
                <a:lnTo>
                  <a:pt x="0" y="0"/>
                </a:lnTo>
                <a:lnTo>
                  <a:pt x="551433" y="390525"/>
                </a:lnTo>
                <a:lnTo>
                  <a:pt x="0" y="781050"/>
                </a:lnTo>
                <a:lnTo>
                  <a:pt x="429514" y="781050"/>
                </a:lnTo>
                <a:lnTo>
                  <a:pt x="981075" y="390525"/>
                </a:lnTo>
                <a:lnTo>
                  <a:pt x="429514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9558401" y="1957451"/>
            <a:ext cx="981075" cy="781050"/>
          </a:xfrm>
          <a:custGeom>
            <a:avLst/>
            <a:gdLst/>
            <a:ahLst/>
            <a:cxnLst/>
            <a:rect l="l" t="t" r="r" b="b"/>
            <a:pathLst>
              <a:path w="981075" h="781050">
                <a:moveTo>
                  <a:pt x="0" y="0"/>
                </a:moveTo>
                <a:lnTo>
                  <a:pt x="429514" y="0"/>
                </a:lnTo>
                <a:lnTo>
                  <a:pt x="981075" y="390525"/>
                </a:lnTo>
                <a:lnTo>
                  <a:pt x="429514" y="781050"/>
                </a:lnTo>
                <a:lnTo>
                  <a:pt x="0" y="781050"/>
                </a:lnTo>
                <a:lnTo>
                  <a:pt x="551433" y="390525"/>
                </a:lnTo>
                <a:lnTo>
                  <a:pt x="0" y="0"/>
                </a:lnTo>
                <a:close/>
              </a:path>
            </a:pathLst>
          </a:custGeom>
          <a:ln w="9534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10263251" y="1957451"/>
            <a:ext cx="752475" cy="781050"/>
          </a:xfrm>
          <a:custGeom>
            <a:avLst/>
            <a:gdLst/>
            <a:ahLst/>
            <a:cxnLst/>
            <a:rect l="l" t="t" r="r" b="b"/>
            <a:pathLst>
              <a:path w="752475" h="781050">
                <a:moveTo>
                  <a:pt x="221106" y="0"/>
                </a:moveTo>
                <a:lnTo>
                  <a:pt x="0" y="0"/>
                </a:lnTo>
                <a:lnTo>
                  <a:pt x="531241" y="390525"/>
                </a:lnTo>
                <a:lnTo>
                  <a:pt x="0" y="781050"/>
                </a:lnTo>
                <a:lnTo>
                  <a:pt x="221106" y="781050"/>
                </a:lnTo>
                <a:lnTo>
                  <a:pt x="752475" y="390525"/>
                </a:lnTo>
                <a:lnTo>
                  <a:pt x="221106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10263251" y="1957451"/>
            <a:ext cx="752475" cy="781050"/>
          </a:xfrm>
          <a:custGeom>
            <a:avLst/>
            <a:gdLst/>
            <a:ahLst/>
            <a:cxnLst/>
            <a:rect l="l" t="t" r="r" b="b"/>
            <a:pathLst>
              <a:path w="752475" h="781050">
                <a:moveTo>
                  <a:pt x="0" y="0"/>
                </a:moveTo>
                <a:lnTo>
                  <a:pt x="221106" y="0"/>
                </a:lnTo>
                <a:lnTo>
                  <a:pt x="752475" y="390525"/>
                </a:lnTo>
                <a:lnTo>
                  <a:pt x="221106" y="781050"/>
                </a:lnTo>
                <a:lnTo>
                  <a:pt x="0" y="781050"/>
                </a:lnTo>
                <a:lnTo>
                  <a:pt x="531241" y="390525"/>
                </a:lnTo>
                <a:lnTo>
                  <a:pt x="0" y="0"/>
                </a:lnTo>
                <a:close/>
              </a:path>
            </a:pathLst>
          </a:custGeom>
          <a:ln w="9534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6605651" y="2033651"/>
            <a:ext cx="4257675" cy="628650"/>
          </a:xfrm>
          <a:custGeom>
            <a:avLst/>
            <a:gdLst/>
            <a:ahLst/>
            <a:cxnLst/>
            <a:rect l="l" t="t" r="r" b="b"/>
            <a:pathLst>
              <a:path w="4257675" h="628650">
                <a:moveTo>
                  <a:pt x="0" y="628650"/>
                </a:moveTo>
                <a:lnTo>
                  <a:pt x="4257675" y="628650"/>
                </a:lnTo>
                <a:lnTo>
                  <a:pt x="4257675" y="0"/>
                </a:lnTo>
                <a:lnTo>
                  <a:pt x="0" y="0"/>
                </a:lnTo>
                <a:lnTo>
                  <a:pt x="0" y="6286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 txBox="1"/>
          <p:nvPr/>
        </p:nvSpPr>
        <p:spPr>
          <a:xfrm>
            <a:off x="6605651" y="2033651"/>
            <a:ext cx="4257675" cy="628650"/>
          </a:xfrm>
          <a:prstGeom prst="rect">
            <a:avLst/>
          </a:prstGeom>
          <a:ln w="9534">
            <a:solidFill>
              <a:srgbClr val="5B9BD4"/>
            </a:solidFill>
          </a:ln>
        </p:spPr>
        <p:txBody>
          <a:bodyPr wrap="square" lIns="0" tIns="53975" rIns="0" bIns="0" rtlCol="0" vert="horz">
            <a:spAutoFit/>
          </a:bodyPr>
          <a:lstStyle/>
          <a:p>
            <a:pPr marL="45085" marR="38735">
              <a:lnSpc>
                <a:spcPts val="1950"/>
              </a:lnSpc>
              <a:spcBef>
                <a:spcPts val="425"/>
              </a:spcBef>
            </a:pPr>
            <a:r>
              <a:rPr dirty="0" sz="1800" spc="15">
                <a:latin typeface="Calibri"/>
                <a:cs typeface="Calibri"/>
              </a:rPr>
              <a:t>Can </a:t>
            </a:r>
            <a:r>
              <a:rPr dirty="0" sz="1800" spc="10">
                <a:latin typeface="Calibri"/>
                <a:cs typeface="Calibri"/>
              </a:rPr>
              <a:t>be </a:t>
            </a:r>
            <a:r>
              <a:rPr dirty="0" sz="1800" spc="-5">
                <a:latin typeface="Calibri"/>
                <a:cs typeface="Calibri"/>
              </a:rPr>
              <a:t>reused across </a:t>
            </a:r>
            <a:r>
              <a:rPr dirty="0" sz="1800" spc="-10">
                <a:latin typeface="Calibri"/>
                <a:cs typeface="Calibri"/>
              </a:rPr>
              <a:t>different </a:t>
            </a:r>
            <a:r>
              <a:rPr dirty="0" sz="1800" spc="-5">
                <a:latin typeface="Calibri"/>
                <a:cs typeface="Calibri"/>
              </a:rPr>
              <a:t>platforms</a:t>
            </a:r>
            <a:r>
              <a:rPr dirty="0" sz="1800" spc="-19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and  </a:t>
            </a:r>
            <a:r>
              <a:rPr dirty="0" sz="1800">
                <a:latin typeface="Calibri"/>
                <a:cs typeface="Calibri"/>
              </a:rPr>
              <a:t>releases </a:t>
            </a:r>
            <a:r>
              <a:rPr dirty="0" sz="1800" spc="10">
                <a:latin typeface="Calibri"/>
                <a:cs typeface="Calibri"/>
              </a:rPr>
              <a:t>of</a:t>
            </a:r>
            <a:r>
              <a:rPr dirty="0" sz="1800" spc="-120">
                <a:latin typeface="Calibri"/>
                <a:cs typeface="Calibri"/>
              </a:rPr>
              <a:t> </a:t>
            </a:r>
            <a:r>
              <a:rPr dirty="0" sz="1800" spc="20">
                <a:latin typeface="Calibri"/>
                <a:cs typeface="Calibri"/>
              </a:rPr>
              <a:t>application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1" name="object 131"/>
          <p:cNvSpPr txBox="1"/>
          <p:nvPr/>
        </p:nvSpPr>
        <p:spPr>
          <a:xfrm>
            <a:off x="6661150" y="2820606"/>
            <a:ext cx="44767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20" b="1">
                <a:latin typeface="Calibri"/>
                <a:cs typeface="Calibri"/>
              </a:rPr>
              <a:t>C</a:t>
            </a:r>
            <a:r>
              <a:rPr dirty="0" sz="1800" spc="5" b="1">
                <a:latin typeface="Calibri"/>
                <a:cs typeface="Calibri"/>
              </a:rPr>
              <a:t>o</a:t>
            </a:r>
            <a:r>
              <a:rPr dirty="0" sz="1800" spc="30" b="1">
                <a:latin typeface="Calibri"/>
                <a:cs typeface="Calibri"/>
              </a:rPr>
              <a:t>s</a:t>
            </a:r>
            <a:r>
              <a:rPr dirty="0" sz="1800" b="1"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2" name="object 132"/>
          <p:cNvSpPr/>
          <p:nvPr/>
        </p:nvSpPr>
        <p:spPr>
          <a:xfrm>
            <a:off x="6605651" y="3195701"/>
            <a:ext cx="981075" cy="771525"/>
          </a:xfrm>
          <a:custGeom>
            <a:avLst/>
            <a:gdLst/>
            <a:ahLst/>
            <a:cxnLst/>
            <a:rect l="l" t="t" r="r" b="b"/>
            <a:pathLst>
              <a:path w="981075" h="771525">
                <a:moveTo>
                  <a:pt x="436245" y="0"/>
                </a:moveTo>
                <a:lnTo>
                  <a:pt x="0" y="0"/>
                </a:lnTo>
                <a:lnTo>
                  <a:pt x="544702" y="385699"/>
                </a:lnTo>
                <a:lnTo>
                  <a:pt x="0" y="771525"/>
                </a:lnTo>
                <a:lnTo>
                  <a:pt x="436245" y="771525"/>
                </a:lnTo>
                <a:lnTo>
                  <a:pt x="981075" y="385699"/>
                </a:lnTo>
                <a:lnTo>
                  <a:pt x="436245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/>
          <p:nvPr/>
        </p:nvSpPr>
        <p:spPr>
          <a:xfrm>
            <a:off x="6605651" y="3195701"/>
            <a:ext cx="981075" cy="771525"/>
          </a:xfrm>
          <a:custGeom>
            <a:avLst/>
            <a:gdLst/>
            <a:ahLst/>
            <a:cxnLst/>
            <a:rect l="l" t="t" r="r" b="b"/>
            <a:pathLst>
              <a:path w="981075" h="771525">
                <a:moveTo>
                  <a:pt x="0" y="0"/>
                </a:moveTo>
                <a:lnTo>
                  <a:pt x="436245" y="0"/>
                </a:lnTo>
                <a:lnTo>
                  <a:pt x="981075" y="385699"/>
                </a:lnTo>
                <a:lnTo>
                  <a:pt x="436245" y="771525"/>
                </a:lnTo>
                <a:lnTo>
                  <a:pt x="0" y="771525"/>
                </a:lnTo>
                <a:lnTo>
                  <a:pt x="544702" y="385699"/>
                </a:lnTo>
                <a:lnTo>
                  <a:pt x="0" y="0"/>
                </a:lnTo>
                <a:close/>
              </a:path>
            </a:pathLst>
          </a:custGeom>
          <a:ln w="9534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/>
          <p:nvPr/>
        </p:nvSpPr>
        <p:spPr>
          <a:xfrm>
            <a:off x="7196201" y="3195701"/>
            <a:ext cx="981075" cy="771525"/>
          </a:xfrm>
          <a:custGeom>
            <a:avLst/>
            <a:gdLst/>
            <a:ahLst/>
            <a:cxnLst/>
            <a:rect l="l" t="t" r="r" b="b"/>
            <a:pathLst>
              <a:path w="981075" h="771525">
                <a:moveTo>
                  <a:pt x="436245" y="0"/>
                </a:moveTo>
                <a:lnTo>
                  <a:pt x="0" y="0"/>
                </a:lnTo>
                <a:lnTo>
                  <a:pt x="544702" y="385699"/>
                </a:lnTo>
                <a:lnTo>
                  <a:pt x="0" y="771525"/>
                </a:lnTo>
                <a:lnTo>
                  <a:pt x="436245" y="771525"/>
                </a:lnTo>
                <a:lnTo>
                  <a:pt x="981075" y="385699"/>
                </a:lnTo>
                <a:lnTo>
                  <a:pt x="436245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/>
          <p:nvPr/>
        </p:nvSpPr>
        <p:spPr>
          <a:xfrm>
            <a:off x="7196201" y="3195701"/>
            <a:ext cx="981075" cy="771525"/>
          </a:xfrm>
          <a:custGeom>
            <a:avLst/>
            <a:gdLst/>
            <a:ahLst/>
            <a:cxnLst/>
            <a:rect l="l" t="t" r="r" b="b"/>
            <a:pathLst>
              <a:path w="981075" h="771525">
                <a:moveTo>
                  <a:pt x="0" y="0"/>
                </a:moveTo>
                <a:lnTo>
                  <a:pt x="436245" y="0"/>
                </a:lnTo>
                <a:lnTo>
                  <a:pt x="981075" y="385699"/>
                </a:lnTo>
                <a:lnTo>
                  <a:pt x="436245" y="771525"/>
                </a:lnTo>
                <a:lnTo>
                  <a:pt x="0" y="771525"/>
                </a:lnTo>
                <a:lnTo>
                  <a:pt x="544702" y="385699"/>
                </a:lnTo>
                <a:lnTo>
                  <a:pt x="0" y="0"/>
                </a:lnTo>
                <a:close/>
              </a:path>
            </a:pathLst>
          </a:custGeom>
          <a:ln w="9534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/>
          <p:nvPr/>
        </p:nvSpPr>
        <p:spPr>
          <a:xfrm>
            <a:off x="7786751" y="3195701"/>
            <a:ext cx="981075" cy="771525"/>
          </a:xfrm>
          <a:custGeom>
            <a:avLst/>
            <a:gdLst/>
            <a:ahLst/>
            <a:cxnLst/>
            <a:rect l="l" t="t" r="r" b="b"/>
            <a:pathLst>
              <a:path w="981075" h="771525">
                <a:moveTo>
                  <a:pt x="436245" y="0"/>
                </a:moveTo>
                <a:lnTo>
                  <a:pt x="0" y="0"/>
                </a:lnTo>
                <a:lnTo>
                  <a:pt x="544702" y="385699"/>
                </a:lnTo>
                <a:lnTo>
                  <a:pt x="0" y="771525"/>
                </a:lnTo>
                <a:lnTo>
                  <a:pt x="436245" y="771525"/>
                </a:lnTo>
                <a:lnTo>
                  <a:pt x="981075" y="385699"/>
                </a:lnTo>
                <a:lnTo>
                  <a:pt x="436245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/>
          <p:nvPr/>
        </p:nvSpPr>
        <p:spPr>
          <a:xfrm>
            <a:off x="7786751" y="3195701"/>
            <a:ext cx="981075" cy="771525"/>
          </a:xfrm>
          <a:custGeom>
            <a:avLst/>
            <a:gdLst/>
            <a:ahLst/>
            <a:cxnLst/>
            <a:rect l="l" t="t" r="r" b="b"/>
            <a:pathLst>
              <a:path w="981075" h="771525">
                <a:moveTo>
                  <a:pt x="0" y="0"/>
                </a:moveTo>
                <a:lnTo>
                  <a:pt x="436245" y="0"/>
                </a:lnTo>
                <a:lnTo>
                  <a:pt x="981075" y="385699"/>
                </a:lnTo>
                <a:lnTo>
                  <a:pt x="436245" y="771525"/>
                </a:lnTo>
                <a:lnTo>
                  <a:pt x="0" y="771525"/>
                </a:lnTo>
                <a:lnTo>
                  <a:pt x="544702" y="385699"/>
                </a:lnTo>
                <a:lnTo>
                  <a:pt x="0" y="0"/>
                </a:lnTo>
                <a:close/>
              </a:path>
            </a:pathLst>
          </a:custGeom>
          <a:ln w="9534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/>
          <p:nvPr/>
        </p:nvSpPr>
        <p:spPr>
          <a:xfrm>
            <a:off x="8377301" y="3195701"/>
            <a:ext cx="981075" cy="771525"/>
          </a:xfrm>
          <a:custGeom>
            <a:avLst/>
            <a:gdLst/>
            <a:ahLst/>
            <a:cxnLst/>
            <a:rect l="l" t="t" r="r" b="b"/>
            <a:pathLst>
              <a:path w="981075" h="771525">
                <a:moveTo>
                  <a:pt x="436245" y="0"/>
                </a:moveTo>
                <a:lnTo>
                  <a:pt x="0" y="0"/>
                </a:lnTo>
                <a:lnTo>
                  <a:pt x="544702" y="385699"/>
                </a:lnTo>
                <a:lnTo>
                  <a:pt x="0" y="771525"/>
                </a:lnTo>
                <a:lnTo>
                  <a:pt x="436245" y="771525"/>
                </a:lnTo>
                <a:lnTo>
                  <a:pt x="981075" y="385699"/>
                </a:lnTo>
                <a:lnTo>
                  <a:pt x="436245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9" name="object 139"/>
          <p:cNvSpPr/>
          <p:nvPr/>
        </p:nvSpPr>
        <p:spPr>
          <a:xfrm>
            <a:off x="8377301" y="3195701"/>
            <a:ext cx="981075" cy="771525"/>
          </a:xfrm>
          <a:custGeom>
            <a:avLst/>
            <a:gdLst/>
            <a:ahLst/>
            <a:cxnLst/>
            <a:rect l="l" t="t" r="r" b="b"/>
            <a:pathLst>
              <a:path w="981075" h="771525">
                <a:moveTo>
                  <a:pt x="0" y="0"/>
                </a:moveTo>
                <a:lnTo>
                  <a:pt x="436245" y="0"/>
                </a:lnTo>
                <a:lnTo>
                  <a:pt x="981075" y="385699"/>
                </a:lnTo>
                <a:lnTo>
                  <a:pt x="436245" y="771525"/>
                </a:lnTo>
                <a:lnTo>
                  <a:pt x="0" y="771525"/>
                </a:lnTo>
                <a:lnTo>
                  <a:pt x="544702" y="385699"/>
                </a:lnTo>
                <a:lnTo>
                  <a:pt x="0" y="0"/>
                </a:lnTo>
                <a:close/>
              </a:path>
            </a:pathLst>
          </a:custGeom>
          <a:ln w="9534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0" name="object 140"/>
          <p:cNvSpPr/>
          <p:nvPr/>
        </p:nvSpPr>
        <p:spPr>
          <a:xfrm>
            <a:off x="8967851" y="3195701"/>
            <a:ext cx="981075" cy="771525"/>
          </a:xfrm>
          <a:custGeom>
            <a:avLst/>
            <a:gdLst/>
            <a:ahLst/>
            <a:cxnLst/>
            <a:rect l="l" t="t" r="r" b="b"/>
            <a:pathLst>
              <a:path w="981075" h="771525">
                <a:moveTo>
                  <a:pt x="436245" y="0"/>
                </a:moveTo>
                <a:lnTo>
                  <a:pt x="0" y="0"/>
                </a:lnTo>
                <a:lnTo>
                  <a:pt x="544702" y="385699"/>
                </a:lnTo>
                <a:lnTo>
                  <a:pt x="0" y="771525"/>
                </a:lnTo>
                <a:lnTo>
                  <a:pt x="436245" y="771525"/>
                </a:lnTo>
                <a:lnTo>
                  <a:pt x="981075" y="385699"/>
                </a:lnTo>
                <a:lnTo>
                  <a:pt x="436245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1" name="object 141"/>
          <p:cNvSpPr/>
          <p:nvPr/>
        </p:nvSpPr>
        <p:spPr>
          <a:xfrm>
            <a:off x="8967851" y="3195701"/>
            <a:ext cx="981075" cy="771525"/>
          </a:xfrm>
          <a:custGeom>
            <a:avLst/>
            <a:gdLst/>
            <a:ahLst/>
            <a:cxnLst/>
            <a:rect l="l" t="t" r="r" b="b"/>
            <a:pathLst>
              <a:path w="981075" h="771525">
                <a:moveTo>
                  <a:pt x="0" y="0"/>
                </a:moveTo>
                <a:lnTo>
                  <a:pt x="436245" y="0"/>
                </a:lnTo>
                <a:lnTo>
                  <a:pt x="981075" y="385699"/>
                </a:lnTo>
                <a:lnTo>
                  <a:pt x="436245" y="771525"/>
                </a:lnTo>
                <a:lnTo>
                  <a:pt x="0" y="771525"/>
                </a:lnTo>
                <a:lnTo>
                  <a:pt x="544702" y="385699"/>
                </a:lnTo>
                <a:lnTo>
                  <a:pt x="0" y="0"/>
                </a:lnTo>
                <a:close/>
              </a:path>
            </a:pathLst>
          </a:custGeom>
          <a:ln w="9534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2" name="object 142"/>
          <p:cNvSpPr/>
          <p:nvPr/>
        </p:nvSpPr>
        <p:spPr>
          <a:xfrm>
            <a:off x="9558401" y="3195701"/>
            <a:ext cx="981075" cy="771525"/>
          </a:xfrm>
          <a:custGeom>
            <a:avLst/>
            <a:gdLst/>
            <a:ahLst/>
            <a:cxnLst/>
            <a:rect l="l" t="t" r="r" b="b"/>
            <a:pathLst>
              <a:path w="981075" h="771525">
                <a:moveTo>
                  <a:pt x="436245" y="0"/>
                </a:moveTo>
                <a:lnTo>
                  <a:pt x="0" y="0"/>
                </a:lnTo>
                <a:lnTo>
                  <a:pt x="544702" y="385699"/>
                </a:lnTo>
                <a:lnTo>
                  <a:pt x="0" y="771525"/>
                </a:lnTo>
                <a:lnTo>
                  <a:pt x="436245" y="771525"/>
                </a:lnTo>
                <a:lnTo>
                  <a:pt x="981075" y="385699"/>
                </a:lnTo>
                <a:lnTo>
                  <a:pt x="436245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3" name="object 143"/>
          <p:cNvSpPr/>
          <p:nvPr/>
        </p:nvSpPr>
        <p:spPr>
          <a:xfrm>
            <a:off x="9558401" y="3195701"/>
            <a:ext cx="981075" cy="771525"/>
          </a:xfrm>
          <a:custGeom>
            <a:avLst/>
            <a:gdLst/>
            <a:ahLst/>
            <a:cxnLst/>
            <a:rect l="l" t="t" r="r" b="b"/>
            <a:pathLst>
              <a:path w="981075" h="771525">
                <a:moveTo>
                  <a:pt x="0" y="0"/>
                </a:moveTo>
                <a:lnTo>
                  <a:pt x="436245" y="0"/>
                </a:lnTo>
                <a:lnTo>
                  <a:pt x="981075" y="385699"/>
                </a:lnTo>
                <a:lnTo>
                  <a:pt x="436245" y="771525"/>
                </a:lnTo>
                <a:lnTo>
                  <a:pt x="0" y="771525"/>
                </a:lnTo>
                <a:lnTo>
                  <a:pt x="544702" y="385699"/>
                </a:lnTo>
                <a:lnTo>
                  <a:pt x="0" y="0"/>
                </a:lnTo>
                <a:close/>
              </a:path>
            </a:pathLst>
          </a:custGeom>
          <a:ln w="9534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4" name="object 144"/>
          <p:cNvSpPr/>
          <p:nvPr/>
        </p:nvSpPr>
        <p:spPr>
          <a:xfrm>
            <a:off x="10282301" y="3195701"/>
            <a:ext cx="714375" cy="771525"/>
          </a:xfrm>
          <a:custGeom>
            <a:avLst/>
            <a:gdLst/>
            <a:ahLst/>
            <a:cxnLst/>
            <a:rect l="l" t="t" r="r" b="b"/>
            <a:pathLst>
              <a:path w="714375" h="771525">
                <a:moveTo>
                  <a:pt x="209930" y="0"/>
                </a:moveTo>
                <a:lnTo>
                  <a:pt x="0" y="0"/>
                </a:lnTo>
                <a:lnTo>
                  <a:pt x="504317" y="385699"/>
                </a:lnTo>
                <a:lnTo>
                  <a:pt x="0" y="771525"/>
                </a:lnTo>
                <a:lnTo>
                  <a:pt x="209930" y="771525"/>
                </a:lnTo>
                <a:lnTo>
                  <a:pt x="714375" y="385699"/>
                </a:lnTo>
                <a:lnTo>
                  <a:pt x="20993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5" name="object 145"/>
          <p:cNvSpPr/>
          <p:nvPr/>
        </p:nvSpPr>
        <p:spPr>
          <a:xfrm>
            <a:off x="10282301" y="3195701"/>
            <a:ext cx="714375" cy="771525"/>
          </a:xfrm>
          <a:custGeom>
            <a:avLst/>
            <a:gdLst/>
            <a:ahLst/>
            <a:cxnLst/>
            <a:rect l="l" t="t" r="r" b="b"/>
            <a:pathLst>
              <a:path w="714375" h="771525">
                <a:moveTo>
                  <a:pt x="0" y="0"/>
                </a:moveTo>
                <a:lnTo>
                  <a:pt x="209930" y="0"/>
                </a:lnTo>
                <a:lnTo>
                  <a:pt x="714375" y="385699"/>
                </a:lnTo>
                <a:lnTo>
                  <a:pt x="209930" y="771525"/>
                </a:lnTo>
                <a:lnTo>
                  <a:pt x="0" y="771525"/>
                </a:lnTo>
                <a:lnTo>
                  <a:pt x="504317" y="385699"/>
                </a:lnTo>
                <a:lnTo>
                  <a:pt x="0" y="0"/>
                </a:lnTo>
                <a:close/>
              </a:path>
            </a:pathLst>
          </a:custGeom>
          <a:ln w="9534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6" name="object 146"/>
          <p:cNvSpPr/>
          <p:nvPr/>
        </p:nvSpPr>
        <p:spPr>
          <a:xfrm>
            <a:off x="6605651" y="3271901"/>
            <a:ext cx="4257675" cy="619125"/>
          </a:xfrm>
          <a:custGeom>
            <a:avLst/>
            <a:gdLst/>
            <a:ahLst/>
            <a:cxnLst/>
            <a:rect l="l" t="t" r="r" b="b"/>
            <a:pathLst>
              <a:path w="4257675" h="619125">
                <a:moveTo>
                  <a:pt x="0" y="619125"/>
                </a:moveTo>
                <a:lnTo>
                  <a:pt x="4257675" y="619125"/>
                </a:lnTo>
                <a:lnTo>
                  <a:pt x="4257675" y="0"/>
                </a:lnTo>
                <a:lnTo>
                  <a:pt x="0" y="0"/>
                </a:lnTo>
                <a:lnTo>
                  <a:pt x="0" y="6191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7" name="object 147"/>
          <p:cNvSpPr txBox="1"/>
          <p:nvPr/>
        </p:nvSpPr>
        <p:spPr>
          <a:xfrm>
            <a:off x="6605651" y="3271901"/>
            <a:ext cx="4257675" cy="619125"/>
          </a:xfrm>
          <a:prstGeom prst="rect">
            <a:avLst/>
          </a:prstGeom>
          <a:ln w="9534">
            <a:solidFill>
              <a:srgbClr val="5B9BD4"/>
            </a:solidFill>
          </a:ln>
        </p:spPr>
        <p:txBody>
          <a:bodyPr wrap="square" lIns="0" tIns="145415" rIns="0" bIns="0" rtlCol="0" vert="horz">
            <a:spAutoFit/>
          </a:bodyPr>
          <a:lstStyle/>
          <a:p>
            <a:pPr marL="45085">
              <a:lnSpc>
                <a:spcPct val="100000"/>
              </a:lnSpc>
              <a:spcBef>
                <a:spcPts val="1145"/>
              </a:spcBef>
            </a:pPr>
            <a:r>
              <a:rPr dirty="0" sz="1800" spc="5">
                <a:latin typeface="Calibri"/>
                <a:cs typeface="Calibri"/>
              </a:rPr>
              <a:t>Reduces </a:t>
            </a:r>
            <a:r>
              <a:rPr dirty="0" sz="1800" spc="10">
                <a:latin typeface="Calibri"/>
                <a:cs typeface="Calibri"/>
              </a:rPr>
              <a:t>the </a:t>
            </a:r>
            <a:r>
              <a:rPr dirty="0" sz="1800" spc="-5">
                <a:latin typeface="Calibri"/>
                <a:cs typeface="Calibri"/>
              </a:rPr>
              <a:t>cost </a:t>
            </a:r>
            <a:r>
              <a:rPr dirty="0" sz="1800" spc="10">
                <a:latin typeface="Calibri"/>
                <a:cs typeface="Calibri"/>
              </a:rPr>
              <a:t>of</a:t>
            </a:r>
            <a:r>
              <a:rPr dirty="0" sz="1800" spc="-204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testing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8" name="object 148"/>
          <p:cNvSpPr txBox="1"/>
          <p:nvPr/>
        </p:nvSpPr>
        <p:spPr>
          <a:xfrm>
            <a:off x="6661150" y="4055745"/>
            <a:ext cx="116078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5" b="1">
                <a:latin typeface="Calibri"/>
                <a:cs typeface="Calibri"/>
              </a:rPr>
              <a:t>Readymade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9" name="object 149"/>
          <p:cNvSpPr/>
          <p:nvPr/>
        </p:nvSpPr>
        <p:spPr>
          <a:xfrm>
            <a:off x="6605651" y="4424426"/>
            <a:ext cx="981075" cy="781050"/>
          </a:xfrm>
          <a:custGeom>
            <a:avLst/>
            <a:gdLst/>
            <a:ahLst/>
            <a:cxnLst/>
            <a:rect l="l" t="t" r="r" b="b"/>
            <a:pathLst>
              <a:path w="981075" h="781050">
                <a:moveTo>
                  <a:pt x="429514" y="0"/>
                </a:moveTo>
                <a:lnTo>
                  <a:pt x="0" y="0"/>
                </a:lnTo>
                <a:lnTo>
                  <a:pt x="551433" y="390525"/>
                </a:lnTo>
                <a:lnTo>
                  <a:pt x="0" y="781050"/>
                </a:lnTo>
                <a:lnTo>
                  <a:pt x="429514" y="781050"/>
                </a:lnTo>
                <a:lnTo>
                  <a:pt x="981075" y="390525"/>
                </a:lnTo>
                <a:lnTo>
                  <a:pt x="429514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0" name="object 150"/>
          <p:cNvSpPr/>
          <p:nvPr/>
        </p:nvSpPr>
        <p:spPr>
          <a:xfrm>
            <a:off x="6605651" y="4424426"/>
            <a:ext cx="981075" cy="781050"/>
          </a:xfrm>
          <a:custGeom>
            <a:avLst/>
            <a:gdLst/>
            <a:ahLst/>
            <a:cxnLst/>
            <a:rect l="l" t="t" r="r" b="b"/>
            <a:pathLst>
              <a:path w="981075" h="781050">
                <a:moveTo>
                  <a:pt x="0" y="0"/>
                </a:moveTo>
                <a:lnTo>
                  <a:pt x="429514" y="0"/>
                </a:lnTo>
                <a:lnTo>
                  <a:pt x="981075" y="390525"/>
                </a:lnTo>
                <a:lnTo>
                  <a:pt x="429514" y="781050"/>
                </a:lnTo>
                <a:lnTo>
                  <a:pt x="0" y="781050"/>
                </a:lnTo>
                <a:lnTo>
                  <a:pt x="551433" y="390525"/>
                </a:lnTo>
                <a:lnTo>
                  <a:pt x="0" y="0"/>
                </a:lnTo>
                <a:close/>
              </a:path>
            </a:pathLst>
          </a:custGeom>
          <a:ln w="9534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1" name="object 151"/>
          <p:cNvSpPr/>
          <p:nvPr/>
        </p:nvSpPr>
        <p:spPr>
          <a:xfrm>
            <a:off x="7196201" y="4424426"/>
            <a:ext cx="981075" cy="781050"/>
          </a:xfrm>
          <a:custGeom>
            <a:avLst/>
            <a:gdLst/>
            <a:ahLst/>
            <a:cxnLst/>
            <a:rect l="l" t="t" r="r" b="b"/>
            <a:pathLst>
              <a:path w="981075" h="781050">
                <a:moveTo>
                  <a:pt x="429514" y="0"/>
                </a:moveTo>
                <a:lnTo>
                  <a:pt x="0" y="0"/>
                </a:lnTo>
                <a:lnTo>
                  <a:pt x="551433" y="390525"/>
                </a:lnTo>
                <a:lnTo>
                  <a:pt x="0" y="781050"/>
                </a:lnTo>
                <a:lnTo>
                  <a:pt x="429514" y="781050"/>
                </a:lnTo>
                <a:lnTo>
                  <a:pt x="981075" y="390525"/>
                </a:lnTo>
                <a:lnTo>
                  <a:pt x="429514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2" name="object 152"/>
          <p:cNvSpPr/>
          <p:nvPr/>
        </p:nvSpPr>
        <p:spPr>
          <a:xfrm>
            <a:off x="7196201" y="4424426"/>
            <a:ext cx="981075" cy="781050"/>
          </a:xfrm>
          <a:custGeom>
            <a:avLst/>
            <a:gdLst/>
            <a:ahLst/>
            <a:cxnLst/>
            <a:rect l="l" t="t" r="r" b="b"/>
            <a:pathLst>
              <a:path w="981075" h="781050">
                <a:moveTo>
                  <a:pt x="0" y="0"/>
                </a:moveTo>
                <a:lnTo>
                  <a:pt x="429514" y="0"/>
                </a:lnTo>
                <a:lnTo>
                  <a:pt x="981075" y="390525"/>
                </a:lnTo>
                <a:lnTo>
                  <a:pt x="429514" y="781050"/>
                </a:lnTo>
                <a:lnTo>
                  <a:pt x="0" y="781050"/>
                </a:lnTo>
                <a:lnTo>
                  <a:pt x="551433" y="390525"/>
                </a:lnTo>
                <a:lnTo>
                  <a:pt x="0" y="0"/>
                </a:lnTo>
                <a:close/>
              </a:path>
            </a:pathLst>
          </a:custGeom>
          <a:ln w="9534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3" name="object 153"/>
          <p:cNvSpPr/>
          <p:nvPr/>
        </p:nvSpPr>
        <p:spPr>
          <a:xfrm>
            <a:off x="7786751" y="4424426"/>
            <a:ext cx="981075" cy="781050"/>
          </a:xfrm>
          <a:custGeom>
            <a:avLst/>
            <a:gdLst/>
            <a:ahLst/>
            <a:cxnLst/>
            <a:rect l="l" t="t" r="r" b="b"/>
            <a:pathLst>
              <a:path w="981075" h="781050">
                <a:moveTo>
                  <a:pt x="429514" y="0"/>
                </a:moveTo>
                <a:lnTo>
                  <a:pt x="0" y="0"/>
                </a:lnTo>
                <a:lnTo>
                  <a:pt x="551433" y="390525"/>
                </a:lnTo>
                <a:lnTo>
                  <a:pt x="0" y="781050"/>
                </a:lnTo>
                <a:lnTo>
                  <a:pt x="429514" y="781050"/>
                </a:lnTo>
                <a:lnTo>
                  <a:pt x="981075" y="390525"/>
                </a:lnTo>
                <a:lnTo>
                  <a:pt x="429514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4" name="object 154"/>
          <p:cNvSpPr/>
          <p:nvPr/>
        </p:nvSpPr>
        <p:spPr>
          <a:xfrm>
            <a:off x="7786751" y="4424426"/>
            <a:ext cx="981075" cy="781050"/>
          </a:xfrm>
          <a:custGeom>
            <a:avLst/>
            <a:gdLst/>
            <a:ahLst/>
            <a:cxnLst/>
            <a:rect l="l" t="t" r="r" b="b"/>
            <a:pathLst>
              <a:path w="981075" h="781050">
                <a:moveTo>
                  <a:pt x="0" y="0"/>
                </a:moveTo>
                <a:lnTo>
                  <a:pt x="429514" y="0"/>
                </a:lnTo>
                <a:lnTo>
                  <a:pt x="981075" y="390525"/>
                </a:lnTo>
                <a:lnTo>
                  <a:pt x="429514" y="781050"/>
                </a:lnTo>
                <a:lnTo>
                  <a:pt x="0" y="781050"/>
                </a:lnTo>
                <a:lnTo>
                  <a:pt x="551433" y="390525"/>
                </a:lnTo>
                <a:lnTo>
                  <a:pt x="0" y="0"/>
                </a:lnTo>
                <a:close/>
              </a:path>
            </a:pathLst>
          </a:custGeom>
          <a:ln w="9534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5" name="object 155"/>
          <p:cNvSpPr/>
          <p:nvPr/>
        </p:nvSpPr>
        <p:spPr>
          <a:xfrm>
            <a:off x="8377301" y="4424426"/>
            <a:ext cx="981075" cy="781050"/>
          </a:xfrm>
          <a:custGeom>
            <a:avLst/>
            <a:gdLst/>
            <a:ahLst/>
            <a:cxnLst/>
            <a:rect l="l" t="t" r="r" b="b"/>
            <a:pathLst>
              <a:path w="981075" h="781050">
                <a:moveTo>
                  <a:pt x="429514" y="0"/>
                </a:moveTo>
                <a:lnTo>
                  <a:pt x="0" y="0"/>
                </a:lnTo>
                <a:lnTo>
                  <a:pt x="551433" y="390525"/>
                </a:lnTo>
                <a:lnTo>
                  <a:pt x="0" y="781050"/>
                </a:lnTo>
                <a:lnTo>
                  <a:pt x="429514" y="781050"/>
                </a:lnTo>
                <a:lnTo>
                  <a:pt x="981075" y="390525"/>
                </a:lnTo>
                <a:lnTo>
                  <a:pt x="429514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6" name="object 156"/>
          <p:cNvSpPr/>
          <p:nvPr/>
        </p:nvSpPr>
        <p:spPr>
          <a:xfrm>
            <a:off x="8377301" y="4424426"/>
            <a:ext cx="981075" cy="781050"/>
          </a:xfrm>
          <a:custGeom>
            <a:avLst/>
            <a:gdLst/>
            <a:ahLst/>
            <a:cxnLst/>
            <a:rect l="l" t="t" r="r" b="b"/>
            <a:pathLst>
              <a:path w="981075" h="781050">
                <a:moveTo>
                  <a:pt x="0" y="0"/>
                </a:moveTo>
                <a:lnTo>
                  <a:pt x="429514" y="0"/>
                </a:lnTo>
                <a:lnTo>
                  <a:pt x="981075" y="390525"/>
                </a:lnTo>
                <a:lnTo>
                  <a:pt x="429514" y="781050"/>
                </a:lnTo>
                <a:lnTo>
                  <a:pt x="0" y="781050"/>
                </a:lnTo>
                <a:lnTo>
                  <a:pt x="551433" y="390525"/>
                </a:lnTo>
                <a:lnTo>
                  <a:pt x="0" y="0"/>
                </a:lnTo>
                <a:close/>
              </a:path>
            </a:pathLst>
          </a:custGeom>
          <a:ln w="9534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7" name="object 157"/>
          <p:cNvSpPr/>
          <p:nvPr/>
        </p:nvSpPr>
        <p:spPr>
          <a:xfrm>
            <a:off x="8967851" y="4424426"/>
            <a:ext cx="981075" cy="781050"/>
          </a:xfrm>
          <a:custGeom>
            <a:avLst/>
            <a:gdLst/>
            <a:ahLst/>
            <a:cxnLst/>
            <a:rect l="l" t="t" r="r" b="b"/>
            <a:pathLst>
              <a:path w="981075" h="781050">
                <a:moveTo>
                  <a:pt x="429514" y="0"/>
                </a:moveTo>
                <a:lnTo>
                  <a:pt x="0" y="0"/>
                </a:lnTo>
                <a:lnTo>
                  <a:pt x="551433" y="390525"/>
                </a:lnTo>
                <a:lnTo>
                  <a:pt x="0" y="781050"/>
                </a:lnTo>
                <a:lnTo>
                  <a:pt x="429514" y="781050"/>
                </a:lnTo>
                <a:lnTo>
                  <a:pt x="981075" y="390525"/>
                </a:lnTo>
                <a:lnTo>
                  <a:pt x="429514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8" name="object 158"/>
          <p:cNvSpPr/>
          <p:nvPr/>
        </p:nvSpPr>
        <p:spPr>
          <a:xfrm>
            <a:off x="8967851" y="4424426"/>
            <a:ext cx="981075" cy="781050"/>
          </a:xfrm>
          <a:custGeom>
            <a:avLst/>
            <a:gdLst/>
            <a:ahLst/>
            <a:cxnLst/>
            <a:rect l="l" t="t" r="r" b="b"/>
            <a:pathLst>
              <a:path w="981075" h="781050">
                <a:moveTo>
                  <a:pt x="0" y="0"/>
                </a:moveTo>
                <a:lnTo>
                  <a:pt x="429514" y="0"/>
                </a:lnTo>
                <a:lnTo>
                  <a:pt x="981075" y="390525"/>
                </a:lnTo>
                <a:lnTo>
                  <a:pt x="429514" y="781050"/>
                </a:lnTo>
                <a:lnTo>
                  <a:pt x="0" y="781050"/>
                </a:lnTo>
                <a:lnTo>
                  <a:pt x="551433" y="390525"/>
                </a:lnTo>
                <a:lnTo>
                  <a:pt x="0" y="0"/>
                </a:lnTo>
                <a:close/>
              </a:path>
            </a:pathLst>
          </a:custGeom>
          <a:ln w="9534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9" name="object 159"/>
          <p:cNvSpPr/>
          <p:nvPr/>
        </p:nvSpPr>
        <p:spPr>
          <a:xfrm>
            <a:off x="9558401" y="4424426"/>
            <a:ext cx="981075" cy="781050"/>
          </a:xfrm>
          <a:custGeom>
            <a:avLst/>
            <a:gdLst/>
            <a:ahLst/>
            <a:cxnLst/>
            <a:rect l="l" t="t" r="r" b="b"/>
            <a:pathLst>
              <a:path w="981075" h="781050">
                <a:moveTo>
                  <a:pt x="429514" y="0"/>
                </a:moveTo>
                <a:lnTo>
                  <a:pt x="0" y="0"/>
                </a:lnTo>
                <a:lnTo>
                  <a:pt x="551433" y="390525"/>
                </a:lnTo>
                <a:lnTo>
                  <a:pt x="0" y="781050"/>
                </a:lnTo>
                <a:lnTo>
                  <a:pt x="429514" y="781050"/>
                </a:lnTo>
                <a:lnTo>
                  <a:pt x="981075" y="390525"/>
                </a:lnTo>
                <a:lnTo>
                  <a:pt x="429514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0" name="object 160"/>
          <p:cNvSpPr/>
          <p:nvPr/>
        </p:nvSpPr>
        <p:spPr>
          <a:xfrm>
            <a:off x="9558401" y="4424426"/>
            <a:ext cx="981075" cy="781050"/>
          </a:xfrm>
          <a:custGeom>
            <a:avLst/>
            <a:gdLst/>
            <a:ahLst/>
            <a:cxnLst/>
            <a:rect l="l" t="t" r="r" b="b"/>
            <a:pathLst>
              <a:path w="981075" h="781050">
                <a:moveTo>
                  <a:pt x="0" y="0"/>
                </a:moveTo>
                <a:lnTo>
                  <a:pt x="429514" y="0"/>
                </a:lnTo>
                <a:lnTo>
                  <a:pt x="981075" y="390525"/>
                </a:lnTo>
                <a:lnTo>
                  <a:pt x="429514" y="781050"/>
                </a:lnTo>
                <a:lnTo>
                  <a:pt x="0" y="781050"/>
                </a:lnTo>
                <a:lnTo>
                  <a:pt x="551433" y="390525"/>
                </a:lnTo>
                <a:lnTo>
                  <a:pt x="0" y="0"/>
                </a:lnTo>
                <a:close/>
              </a:path>
            </a:pathLst>
          </a:custGeom>
          <a:ln w="9534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1" name="object 161"/>
          <p:cNvSpPr/>
          <p:nvPr/>
        </p:nvSpPr>
        <p:spPr>
          <a:xfrm>
            <a:off x="10301351" y="4424426"/>
            <a:ext cx="676275" cy="781050"/>
          </a:xfrm>
          <a:custGeom>
            <a:avLst/>
            <a:gdLst/>
            <a:ahLst/>
            <a:cxnLst/>
            <a:rect l="l" t="t" r="r" b="b"/>
            <a:pathLst>
              <a:path w="676275" h="781050">
                <a:moveTo>
                  <a:pt x="198754" y="0"/>
                </a:moveTo>
                <a:lnTo>
                  <a:pt x="0" y="0"/>
                </a:lnTo>
                <a:lnTo>
                  <a:pt x="477393" y="390525"/>
                </a:lnTo>
                <a:lnTo>
                  <a:pt x="0" y="781050"/>
                </a:lnTo>
                <a:lnTo>
                  <a:pt x="198754" y="781050"/>
                </a:lnTo>
                <a:lnTo>
                  <a:pt x="676275" y="390525"/>
                </a:lnTo>
                <a:lnTo>
                  <a:pt x="198754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2" name="object 162"/>
          <p:cNvSpPr/>
          <p:nvPr/>
        </p:nvSpPr>
        <p:spPr>
          <a:xfrm>
            <a:off x="10301351" y="4424426"/>
            <a:ext cx="676275" cy="781050"/>
          </a:xfrm>
          <a:custGeom>
            <a:avLst/>
            <a:gdLst/>
            <a:ahLst/>
            <a:cxnLst/>
            <a:rect l="l" t="t" r="r" b="b"/>
            <a:pathLst>
              <a:path w="676275" h="781050">
                <a:moveTo>
                  <a:pt x="0" y="0"/>
                </a:moveTo>
                <a:lnTo>
                  <a:pt x="198754" y="0"/>
                </a:lnTo>
                <a:lnTo>
                  <a:pt x="676275" y="390525"/>
                </a:lnTo>
                <a:lnTo>
                  <a:pt x="198754" y="781050"/>
                </a:lnTo>
                <a:lnTo>
                  <a:pt x="0" y="781050"/>
                </a:lnTo>
                <a:lnTo>
                  <a:pt x="477393" y="390525"/>
                </a:lnTo>
                <a:lnTo>
                  <a:pt x="0" y="0"/>
                </a:lnTo>
                <a:close/>
              </a:path>
            </a:pathLst>
          </a:custGeom>
          <a:ln w="9534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3" name="object 163"/>
          <p:cNvSpPr/>
          <p:nvPr/>
        </p:nvSpPr>
        <p:spPr>
          <a:xfrm>
            <a:off x="6605651" y="4500626"/>
            <a:ext cx="4257675" cy="628650"/>
          </a:xfrm>
          <a:custGeom>
            <a:avLst/>
            <a:gdLst/>
            <a:ahLst/>
            <a:cxnLst/>
            <a:rect l="l" t="t" r="r" b="b"/>
            <a:pathLst>
              <a:path w="4257675" h="628650">
                <a:moveTo>
                  <a:pt x="0" y="628650"/>
                </a:moveTo>
                <a:lnTo>
                  <a:pt x="4257675" y="628650"/>
                </a:lnTo>
                <a:lnTo>
                  <a:pt x="4257675" y="0"/>
                </a:lnTo>
                <a:lnTo>
                  <a:pt x="0" y="0"/>
                </a:lnTo>
                <a:lnTo>
                  <a:pt x="0" y="6286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4" name="object 164"/>
          <p:cNvSpPr txBox="1"/>
          <p:nvPr/>
        </p:nvSpPr>
        <p:spPr>
          <a:xfrm>
            <a:off x="6605651" y="4500626"/>
            <a:ext cx="4257675" cy="628650"/>
          </a:xfrm>
          <a:prstGeom prst="rect">
            <a:avLst/>
          </a:prstGeom>
          <a:ln w="9534">
            <a:solidFill>
              <a:srgbClr val="5B9BD4"/>
            </a:solidFill>
          </a:ln>
        </p:spPr>
        <p:txBody>
          <a:bodyPr wrap="square" lIns="0" tIns="151765" rIns="0" bIns="0" rtlCol="0" vert="horz">
            <a:spAutoFit/>
          </a:bodyPr>
          <a:lstStyle/>
          <a:p>
            <a:pPr marL="45085">
              <a:lnSpc>
                <a:spcPct val="100000"/>
              </a:lnSpc>
              <a:spcBef>
                <a:spcPts val="1195"/>
              </a:spcBef>
            </a:pPr>
            <a:r>
              <a:rPr dirty="0" sz="1800" spc="10">
                <a:latin typeface="Calibri"/>
                <a:cs typeface="Calibri"/>
              </a:rPr>
              <a:t>Readymade </a:t>
            </a:r>
            <a:r>
              <a:rPr dirty="0" sz="1800" spc="-5">
                <a:latin typeface="Calibri"/>
                <a:cs typeface="Calibri"/>
              </a:rPr>
              <a:t>tests </a:t>
            </a:r>
            <a:r>
              <a:rPr dirty="0" sz="1800">
                <a:latin typeface="Calibri"/>
                <a:cs typeface="Calibri"/>
              </a:rPr>
              <a:t>when</a:t>
            </a:r>
            <a:r>
              <a:rPr dirty="0" sz="1800" spc="-190">
                <a:latin typeface="Calibri"/>
                <a:cs typeface="Calibri"/>
              </a:rPr>
              <a:t> </a:t>
            </a:r>
            <a:r>
              <a:rPr dirty="0" sz="1800" spc="10">
                <a:latin typeface="Calibri"/>
                <a:cs typeface="Calibri"/>
              </a:rPr>
              <a:t>needed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5" name="object 165"/>
          <p:cNvSpPr txBox="1"/>
          <p:nvPr/>
        </p:nvSpPr>
        <p:spPr>
          <a:xfrm>
            <a:off x="6657340" y="5307647"/>
            <a:ext cx="360680" cy="2889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700" spc="15" b="1">
                <a:latin typeface="Calibri"/>
                <a:cs typeface="Calibri"/>
              </a:rPr>
              <a:t>R</a:t>
            </a:r>
            <a:r>
              <a:rPr dirty="0" sz="1700" spc="50" b="1">
                <a:latin typeface="Calibri"/>
                <a:cs typeface="Calibri"/>
              </a:rPr>
              <a:t>O</a:t>
            </a:r>
            <a:r>
              <a:rPr dirty="0" sz="1700" spc="5" b="1">
                <a:latin typeface="Calibri"/>
                <a:cs typeface="Calibri"/>
              </a:rPr>
              <a:t>I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66" name="object 166"/>
          <p:cNvSpPr/>
          <p:nvPr/>
        </p:nvSpPr>
        <p:spPr>
          <a:xfrm>
            <a:off x="6605651" y="5653087"/>
            <a:ext cx="981075" cy="781050"/>
          </a:xfrm>
          <a:custGeom>
            <a:avLst/>
            <a:gdLst/>
            <a:ahLst/>
            <a:cxnLst/>
            <a:rect l="l" t="t" r="r" b="b"/>
            <a:pathLst>
              <a:path w="981075" h="781050">
                <a:moveTo>
                  <a:pt x="429514" y="0"/>
                </a:moveTo>
                <a:lnTo>
                  <a:pt x="0" y="0"/>
                </a:lnTo>
                <a:lnTo>
                  <a:pt x="551433" y="390525"/>
                </a:lnTo>
                <a:lnTo>
                  <a:pt x="0" y="781050"/>
                </a:lnTo>
                <a:lnTo>
                  <a:pt x="429514" y="781050"/>
                </a:lnTo>
                <a:lnTo>
                  <a:pt x="981075" y="390525"/>
                </a:lnTo>
                <a:lnTo>
                  <a:pt x="429514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7" name="object 167"/>
          <p:cNvSpPr/>
          <p:nvPr/>
        </p:nvSpPr>
        <p:spPr>
          <a:xfrm>
            <a:off x="6605651" y="5653087"/>
            <a:ext cx="981075" cy="781050"/>
          </a:xfrm>
          <a:custGeom>
            <a:avLst/>
            <a:gdLst/>
            <a:ahLst/>
            <a:cxnLst/>
            <a:rect l="l" t="t" r="r" b="b"/>
            <a:pathLst>
              <a:path w="981075" h="781050">
                <a:moveTo>
                  <a:pt x="0" y="0"/>
                </a:moveTo>
                <a:lnTo>
                  <a:pt x="429514" y="0"/>
                </a:lnTo>
                <a:lnTo>
                  <a:pt x="981075" y="390525"/>
                </a:lnTo>
                <a:lnTo>
                  <a:pt x="429514" y="781050"/>
                </a:lnTo>
                <a:lnTo>
                  <a:pt x="0" y="781050"/>
                </a:lnTo>
                <a:lnTo>
                  <a:pt x="551433" y="390525"/>
                </a:lnTo>
                <a:lnTo>
                  <a:pt x="0" y="0"/>
                </a:lnTo>
                <a:close/>
              </a:path>
            </a:pathLst>
          </a:custGeom>
          <a:ln w="9534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8" name="object 168"/>
          <p:cNvSpPr/>
          <p:nvPr/>
        </p:nvSpPr>
        <p:spPr>
          <a:xfrm>
            <a:off x="7196201" y="5653087"/>
            <a:ext cx="981075" cy="781050"/>
          </a:xfrm>
          <a:custGeom>
            <a:avLst/>
            <a:gdLst/>
            <a:ahLst/>
            <a:cxnLst/>
            <a:rect l="l" t="t" r="r" b="b"/>
            <a:pathLst>
              <a:path w="981075" h="781050">
                <a:moveTo>
                  <a:pt x="429514" y="0"/>
                </a:moveTo>
                <a:lnTo>
                  <a:pt x="0" y="0"/>
                </a:lnTo>
                <a:lnTo>
                  <a:pt x="551433" y="390525"/>
                </a:lnTo>
                <a:lnTo>
                  <a:pt x="0" y="781050"/>
                </a:lnTo>
                <a:lnTo>
                  <a:pt x="429514" y="781050"/>
                </a:lnTo>
                <a:lnTo>
                  <a:pt x="981075" y="390525"/>
                </a:lnTo>
                <a:lnTo>
                  <a:pt x="429514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9" name="object 169"/>
          <p:cNvSpPr/>
          <p:nvPr/>
        </p:nvSpPr>
        <p:spPr>
          <a:xfrm>
            <a:off x="7196201" y="5653087"/>
            <a:ext cx="981075" cy="781050"/>
          </a:xfrm>
          <a:custGeom>
            <a:avLst/>
            <a:gdLst/>
            <a:ahLst/>
            <a:cxnLst/>
            <a:rect l="l" t="t" r="r" b="b"/>
            <a:pathLst>
              <a:path w="981075" h="781050">
                <a:moveTo>
                  <a:pt x="0" y="0"/>
                </a:moveTo>
                <a:lnTo>
                  <a:pt x="429514" y="0"/>
                </a:lnTo>
                <a:lnTo>
                  <a:pt x="981075" y="390525"/>
                </a:lnTo>
                <a:lnTo>
                  <a:pt x="429514" y="781050"/>
                </a:lnTo>
                <a:lnTo>
                  <a:pt x="0" y="781050"/>
                </a:lnTo>
                <a:lnTo>
                  <a:pt x="551433" y="390525"/>
                </a:lnTo>
                <a:lnTo>
                  <a:pt x="0" y="0"/>
                </a:lnTo>
                <a:close/>
              </a:path>
            </a:pathLst>
          </a:custGeom>
          <a:ln w="9534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0" name="object 170"/>
          <p:cNvSpPr/>
          <p:nvPr/>
        </p:nvSpPr>
        <p:spPr>
          <a:xfrm>
            <a:off x="7786751" y="5653087"/>
            <a:ext cx="981075" cy="781050"/>
          </a:xfrm>
          <a:custGeom>
            <a:avLst/>
            <a:gdLst/>
            <a:ahLst/>
            <a:cxnLst/>
            <a:rect l="l" t="t" r="r" b="b"/>
            <a:pathLst>
              <a:path w="981075" h="781050">
                <a:moveTo>
                  <a:pt x="429514" y="0"/>
                </a:moveTo>
                <a:lnTo>
                  <a:pt x="0" y="0"/>
                </a:lnTo>
                <a:lnTo>
                  <a:pt x="551433" y="390525"/>
                </a:lnTo>
                <a:lnTo>
                  <a:pt x="0" y="781050"/>
                </a:lnTo>
                <a:lnTo>
                  <a:pt x="429514" y="781050"/>
                </a:lnTo>
                <a:lnTo>
                  <a:pt x="981075" y="390525"/>
                </a:lnTo>
                <a:lnTo>
                  <a:pt x="429514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1" name="object 171"/>
          <p:cNvSpPr/>
          <p:nvPr/>
        </p:nvSpPr>
        <p:spPr>
          <a:xfrm>
            <a:off x="7786751" y="5653087"/>
            <a:ext cx="981075" cy="781050"/>
          </a:xfrm>
          <a:custGeom>
            <a:avLst/>
            <a:gdLst/>
            <a:ahLst/>
            <a:cxnLst/>
            <a:rect l="l" t="t" r="r" b="b"/>
            <a:pathLst>
              <a:path w="981075" h="781050">
                <a:moveTo>
                  <a:pt x="0" y="0"/>
                </a:moveTo>
                <a:lnTo>
                  <a:pt x="429514" y="0"/>
                </a:lnTo>
                <a:lnTo>
                  <a:pt x="981075" y="390525"/>
                </a:lnTo>
                <a:lnTo>
                  <a:pt x="429514" y="781050"/>
                </a:lnTo>
                <a:lnTo>
                  <a:pt x="0" y="781050"/>
                </a:lnTo>
                <a:lnTo>
                  <a:pt x="551433" y="390525"/>
                </a:lnTo>
                <a:lnTo>
                  <a:pt x="0" y="0"/>
                </a:lnTo>
                <a:close/>
              </a:path>
            </a:pathLst>
          </a:custGeom>
          <a:ln w="9534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2" name="object 172"/>
          <p:cNvSpPr/>
          <p:nvPr/>
        </p:nvSpPr>
        <p:spPr>
          <a:xfrm>
            <a:off x="8377301" y="5653087"/>
            <a:ext cx="981075" cy="781050"/>
          </a:xfrm>
          <a:custGeom>
            <a:avLst/>
            <a:gdLst/>
            <a:ahLst/>
            <a:cxnLst/>
            <a:rect l="l" t="t" r="r" b="b"/>
            <a:pathLst>
              <a:path w="981075" h="781050">
                <a:moveTo>
                  <a:pt x="429514" y="0"/>
                </a:moveTo>
                <a:lnTo>
                  <a:pt x="0" y="0"/>
                </a:lnTo>
                <a:lnTo>
                  <a:pt x="551433" y="390525"/>
                </a:lnTo>
                <a:lnTo>
                  <a:pt x="0" y="781050"/>
                </a:lnTo>
                <a:lnTo>
                  <a:pt x="429514" y="781050"/>
                </a:lnTo>
                <a:lnTo>
                  <a:pt x="981075" y="390525"/>
                </a:lnTo>
                <a:lnTo>
                  <a:pt x="429514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3" name="object 173"/>
          <p:cNvSpPr/>
          <p:nvPr/>
        </p:nvSpPr>
        <p:spPr>
          <a:xfrm>
            <a:off x="8377301" y="5653087"/>
            <a:ext cx="981075" cy="781050"/>
          </a:xfrm>
          <a:custGeom>
            <a:avLst/>
            <a:gdLst/>
            <a:ahLst/>
            <a:cxnLst/>
            <a:rect l="l" t="t" r="r" b="b"/>
            <a:pathLst>
              <a:path w="981075" h="781050">
                <a:moveTo>
                  <a:pt x="0" y="0"/>
                </a:moveTo>
                <a:lnTo>
                  <a:pt x="429514" y="0"/>
                </a:lnTo>
                <a:lnTo>
                  <a:pt x="981075" y="390525"/>
                </a:lnTo>
                <a:lnTo>
                  <a:pt x="429514" y="781050"/>
                </a:lnTo>
                <a:lnTo>
                  <a:pt x="0" y="781050"/>
                </a:lnTo>
                <a:lnTo>
                  <a:pt x="551433" y="390525"/>
                </a:lnTo>
                <a:lnTo>
                  <a:pt x="0" y="0"/>
                </a:lnTo>
                <a:close/>
              </a:path>
            </a:pathLst>
          </a:custGeom>
          <a:ln w="9534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4" name="object 174"/>
          <p:cNvSpPr/>
          <p:nvPr/>
        </p:nvSpPr>
        <p:spPr>
          <a:xfrm>
            <a:off x="8967851" y="5653087"/>
            <a:ext cx="981075" cy="781050"/>
          </a:xfrm>
          <a:custGeom>
            <a:avLst/>
            <a:gdLst/>
            <a:ahLst/>
            <a:cxnLst/>
            <a:rect l="l" t="t" r="r" b="b"/>
            <a:pathLst>
              <a:path w="981075" h="781050">
                <a:moveTo>
                  <a:pt x="429514" y="0"/>
                </a:moveTo>
                <a:lnTo>
                  <a:pt x="0" y="0"/>
                </a:lnTo>
                <a:lnTo>
                  <a:pt x="551433" y="390525"/>
                </a:lnTo>
                <a:lnTo>
                  <a:pt x="0" y="781050"/>
                </a:lnTo>
                <a:lnTo>
                  <a:pt x="429514" y="781050"/>
                </a:lnTo>
                <a:lnTo>
                  <a:pt x="981075" y="390525"/>
                </a:lnTo>
                <a:lnTo>
                  <a:pt x="429514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5" name="object 175"/>
          <p:cNvSpPr/>
          <p:nvPr/>
        </p:nvSpPr>
        <p:spPr>
          <a:xfrm>
            <a:off x="8967851" y="5653087"/>
            <a:ext cx="981075" cy="781050"/>
          </a:xfrm>
          <a:custGeom>
            <a:avLst/>
            <a:gdLst/>
            <a:ahLst/>
            <a:cxnLst/>
            <a:rect l="l" t="t" r="r" b="b"/>
            <a:pathLst>
              <a:path w="981075" h="781050">
                <a:moveTo>
                  <a:pt x="0" y="0"/>
                </a:moveTo>
                <a:lnTo>
                  <a:pt x="429514" y="0"/>
                </a:lnTo>
                <a:lnTo>
                  <a:pt x="981075" y="390525"/>
                </a:lnTo>
                <a:lnTo>
                  <a:pt x="429514" y="781050"/>
                </a:lnTo>
                <a:lnTo>
                  <a:pt x="0" y="781050"/>
                </a:lnTo>
                <a:lnTo>
                  <a:pt x="551433" y="390525"/>
                </a:lnTo>
                <a:lnTo>
                  <a:pt x="0" y="0"/>
                </a:lnTo>
                <a:close/>
              </a:path>
            </a:pathLst>
          </a:custGeom>
          <a:ln w="9534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6" name="object 176"/>
          <p:cNvSpPr/>
          <p:nvPr/>
        </p:nvSpPr>
        <p:spPr>
          <a:xfrm>
            <a:off x="9558401" y="5653087"/>
            <a:ext cx="981075" cy="781050"/>
          </a:xfrm>
          <a:custGeom>
            <a:avLst/>
            <a:gdLst/>
            <a:ahLst/>
            <a:cxnLst/>
            <a:rect l="l" t="t" r="r" b="b"/>
            <a:pathLst>
              <a:path w="981075" h="781050">
                <a:moveTo>
                  <a:pt x="429514" y="0"/>
                </a:moveTo>
                <a:lnTo>
                  <a:pt x="0" y="0"/>
                </a:lnTo>
                <a:lnTo>
                  <a:pt x="551433" y="390525"/>
                </a:lnTo>
                <a:lnTo>
                  <a:pt x="0" y="781050"/>
                </a:lnTo>
                <a:lnTo>
                  <a:pt x="429514" y="781050"/>
                </a:lnTo>
                <a:lnTo>
                  <a:pt x="981075" y="390525"/>
                </a:lnTo>
                <a:lnTo>
                  <a:pt x="429514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7" name="object 177"/>
          <p:cNvSpPr/>
          <p:nvPr/>
        </p:nvSpPr>
        <p:spPr>
          <a:xfrm>
            <a:off x="9558401" y="5653087"/>
            <a:ext cx="981075" cy="781050"/>
          </a:xfrm>
          <a:custGeom>
            <a:avLst/>
            <a:gdLst/>
            <a:ahLst/>
            <a:cxnLst/>
            <a:rect l="l" t="t" r="r" b="b"/>
            <a:pathLst>
              <a:path w="981075" h="781050">
                <a:moveTo>
                  <a:pt x="0" y="0"/>
                </a:moveTo>
                <a:lnTo>
                  <a:pt x="429514" y="0"/>
                </a:lnTo>
                <a:lnTo>
                  <a:pt x="981075" y="390525"/>
                </a:lnTo>
                <a:lnTo>
                  <a:pt x="429514" y="781050"/>
                </a:lnTo>
                <a:lnTo>
                  <a:pt x="0" y="781050"/>
                </a:lnTo>
                <a:lnTo>
                  <a:pt x="551433" y="390525"/>
                </a:lnTo>
                <a:lnTo>
                  <a:pt x="0" y="0"/>
                </a:lnTo>
                <a:close/>
              </a:path>
            </a:pathLst>
          </a:custGeom>
          <a:ln w="9534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8" name="object 178"/>
          <p:cNvSpPr/>
          <p:nvPr/>
        </p:nvSpPr>
        <p:spPr>
          <a:xfrm>
            <a:off x="10253726" y="5653087"/>
            <a:ext cx="771525" cy="781050"/>
          </a:xfrm>
          <a:custGeom>
            <a:avLst/>
            <a:gdLst/>
            <a:ahLst/>
            <a:cxnLst/>
            <a:rect l="l" t="t" r="r" b="b"/>
            <a:pathLst>
              <a:path w="771525" h="781050">
                <a:moveTo>
                  <a:pt x="226695" y="0"/>
                </a:moveTo>
                <a:lnTo>
                  <a:pt x="0" y="0"/>
                </a:lnTo>
                <a:lnTo>
                  <a:pt x="544702" y="390525"/>
                </a:lnTo>
                <a:lnTo>
                  <a:pt x="0" y="781050"/>
                </a:lnTo>
                <a:lnTo>
                  <a:pt x="226695" y="781050"/>
                </a:lnTo>
                <a:lnTo>
                  <a:pt x="771525" y="390525"/>
                </a:lnTo>
                <a:lnTo>
                  <a:pt x="226695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9" name="object 179"/>
          <p:cNvSpPr/>
          <p:nvPr/>
        </p:nvSpPr>
        <p:spPr>
          <a:xfrm>
            <a:off x="10253726" y="5653087"/>
            <a:ext cx="771525" cy="781050"/>
          </a:xfrm>
          <a:custGeom>
            <a:avLst/>
            <a:gdLst/>
            <a:ahLst/>
            <a:cxnLst/>
            <a:rect l="l" t="t" r="r" b="b"/>
            <a:pathLst>
              <a:path w="771525" h="781050">
                <a:moveTo>
                  <a:pt x="0" y="0"/>
                </a:moveTo>
                <a:lnTo>
                  <a:pt x="226695" y="0"/>
                </a:lnTo>
                <a:lnTo>
                  <a:pt x="771525" y="390525"/>
                </a:lnTo>
                <a:lnTo>
                  <a:pt x="226695" y="781050"/>
                </a:lnTo>
                <a:lnTo>
                  <a:pt x="0" y="781050"/>
                </a:lnTo>
                <a:lnTo>
                  <a:pt x="544702" y="390525"/>
                </a:lnTo>
                <a:lnTo>
                  <a:pt x="0" y="0"/>
                </a:lnTo>
                <a:close/>
              </a:path>
            </a:pathLst>
          </a:custGeom>
          <a:ln w="9534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0" name="object 180"/>
          <p:cNvSpPr/>
          <p:nvPr/>
        </p:nvSpPr>
        <p:spPr>
          <a:xfrm>
            <a:off x="6605651" y="5738812"/>
            <a:ext cx="4257675" cy="619125"/>
          </a:xfrm>
          <a:custGeom>
            <a:avLst/>
            <a:gdLst/>
            <a:ahLst/>
            <a:cxnLst/>
            <a:rect l="l" t="t" r="r" b="b"/>
            <a:pathLst>
              <a:path w="4257675" h="619125">
                <a:moveTo>
                  <a:pt x="0" y="619125"/>
                </a:moveTo>
                <a:lnTo>
                  <a:pt x="4257675" y="619125"/>
                </a:lnTo>
                <a:lnTo>
                  <a:pt x="4257675" y="0"/>
                </a:lnTo>
                <a:lnTo>
                  <a:pt x="0" y="0"/>
                </a:lnTo>
                <a:lnTo>
                  <a:pt x="0" y="6191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1" name="object 181"/>
          <p:cNvSpPr txBox="1"/>
          <p:nvPr/>
        </p:nvSpPr>
        <p:spPr>
          <a:xfrm>
            <a:off x="6605651" y="5738812"/>
            <a:ext cx="4257675" cy="619125"/>
          </a:xfrm>
          <a:prstGeom prst="rect">
            <a:avLst/>
          </a:prstGeom>
          <a:ln w="9534">
            <a:solidFill>
              <a:srgbClr val="5B9BD4"/>
            </a:solidFill>
          </a:ln>
        </p:spPr>
        <p:txBody>
          <a:bodyPr wrap="square" lIns="0" tIns="158115" rIns="0" bIns="0" rtlCol="0" vert="horz">
            <a:spAutoFit/>
          </a:bodyPr>
          <a:lstStyle/>
          <a:p>
            <a:pPr marL="42545">
              <a:lnSpc>
                <a:spcPct val="100000"/>
              </a:lnSpc>
              <a:spcBef>
                <a:spcPts val="1245"/>
              </a:spcBef>
            </a:pPr>
            <a:r>
              <a:rPr dirty="0" sz="1700" spc="-10">
                <a:latin typeface="Calibri"/>
                <a:cs typeface="Calibri"/>
              </a:rPr>
              <a:t>Yield</a:t>
            </a:r>
            <a:r>
              <a:rPr dirty="0" sz="1700" spc="-20">
                <a:latin typeface="Calibri"/>
                <a:cs typeface="Calibri"/>
              </a:rPr>
              <a:t> </a:t>
            </a:r>
            <a:r>
              <a:rPr dirty="0" sz="1700" spc="10">
                <a:latin typeface="Calibri"/>
                <a:cs typeface="Calibri"/>
              </a:rPr>
              <a:t>a</a:t>
            </a:r>
            <a:r>
              <a:rPr dirty="0" sz="1700" spc="-15">
                <a:latin typeface="Calibri"/>
                <a:cs typeface="Calibri"/>
              </a:rPr>
              <a:t> </a:t>
            </a:r>
            <a:r>
              <a:rPr dirty="0" sz="1700" spc="5">
                <a:latin typeface="Calibri"/>
                <a:cs typeface="Calibri"/>
              </a:rPr>
              <a:t>greater</a:t>
            </a:r>
            <a:r>
              <a:rPr dirty="0" sz="1700" spc="-8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Return</a:t>
            </a:r>
            <a:r>
              <a:rPr dirty="0" sz="1700" spc="-25">
                <a:latin typeface="Calibri"/>
                <a:cs typeface="Calibri"/>
              </a:rPr>
              <a:t> </a:t>
            </a:r>
            <a:r>
              <a:rPr dirty="0" sz="1700" spc="5">
                <a:latin typeface="Calibri"/>
                <a:cs typeface="Calibri"/>
              </a:rPr>
              <a:t>on</a:t>
            </a:r>
            <a:r>
              <a:rPr dirty="0" sz="1700" spc="-2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Investment</a:t>
            </a:r>
            <a:r>
              <a:rPr dirty="0" sz="1700" spc="-14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(ROI)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82" name="object 18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pc="20"/>
              <a:t>Copy </a:t>
            </a:r>
            <a:r>
              <a:rPr dirty="0" spc="5"/>
              <a:t>right </a:t>
            </a:r>
            <a:r>
              <a:rPr dirty="0" spc="20"/>
              <a:t>© </a:t>
            </a:r>
            <a:r>
              <a:rPr dirty="0" spc="10"/>
              <a:t>2017 </a:t>
            </a:r>
            <a:r>
              <a:rPr dirty="0" spc="20"/>
              <a:t>Accenture </a:t>
            </a:r>
            <a:r>
              <a:rPr dirty="0" spc="5"/>
              <a:t>All </a:t>
            </a:r>
            <a:r>
              <a:rPr dirty="0" spc="20"/>
              <a:t>Rights Reserv</a:t>
            </a:r>
            <a:r>
              <a:rPr dirty="0" spc="-95"/>
              <a:t> </a:t>
            </a:r>
            <a:r>
              <a:rPr dirty="0" spc="10"/>
              <a:t>ed.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27075FB620A314C9052DB539CC77354" ma:contentTypeVersion="2" ma:contentTypeDescription="Create a new document." ma:contentTypeScope="" ma:versionID="a4799282558c04594d50b0cbc02843be">
  <xsd:schema xmlns:xsd="http://www.w3.org/2001/XMLSchema" xmlns:xs="http://www.w3.org/2001/XMLSchema" xmlns:p="http://schemas.microsoft.com/office/2006/metadata/properties" xmlns:ns2="128aa0b7-4d93-48ba-b8da-68960f2ffde9" targetNamespace="http://schemas.microsoft.com/office/2006/metadata/properties" ma:root="true" ma:fieldsID="62be30a3eda18be7c36fc70179c89c38" ns2:_="">
    <xsd:import namespace="128aa0b7-4d93-48ba-b8da-68960f2ffde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8aa0b7-4d93-48ba-b8da-68960f2ffde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EBEBCB6-7DBB-4A64-8294-B5A758D5B5EA}"/>
</file>

<file path=customXml/itemProps2.xml><?xml version="1.0" encoding="utf-8"?>
<ds:datastoreItem xmlns:ds="http://schemas.openxmlformats.org/officeDocument/2006/customXml" ds:itemID="{A9C4C20D-2F72-4AD3-A96E-BF637BA6EADA}"/>
</file>

<file path=customXml/itemProps3.xml><?xml version="1.0" encoding="utf-8"?>
<ds:datastoreItem xmlns:ds="http://schemas.openxmlformats.org/officeDocument/2006/customXml" ds:itemID="{A798386C-343F-4A3B-BD8D-2F9605D451F2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Chenganiyadan, Alphy</dc:creator>
  <dcterms:created xsi:type="dcterms:W3CDTF">2018-04-19T22:27:05Z</dcterms:created>
  <dcterms:modified xsi:type="dcterms:W3CDTF">2018-04-19T22:27:05Z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2018-03-26T00:00:00Z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2018-04-19T00:00:00Z</vt:filetime>
  </property>
  <property fmtid="{D5CDD505-2E9C-101B-9397-08002B2CF9AE}" pid="5" name="ContentTypeId">
    <vt:lpwstr>0x010100527075FB620A314C9052DB539CC77354</vt:lpwstr>
  </property>
</Properties>
</file>