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664" y="272351"/>
            <a:ext cx="1196467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862" y="1061040"/>
            <a:ext cx="11598275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vnrepository.com/" TargetMode="External"/><Relationship Id="rId3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eleniumhq.org/download" TargetMode="External"/><Relationship Id="rId3" Type="http://schemas.openxmlformats.org/officeDocument/2006/relationships/image" Target="../media/image1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maven.apache.org/download.cgi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277" y="931862"/>
            <a:ext cx="3460750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 b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 b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 b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2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5" b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629" y="1783016"/>
            <a:ext cx="767080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>
                <a:solidFill>
                  <a:srgbClr val="FFFFFF"/>
                </a:solidFill>
                <a:latin typeface="Calibri"/>
                <a:cs typeface="Calibri"/>
              </a:rPr>
              <a:t>Module 4: </a:t>
            </a:r>
            <a:r>
              <a:rPr dirty="0" sz="3950" spc="-5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dirty="0" sz="395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95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-25">
                <a:solidFill>
                  <a:srgbClr val="FFFFFF"/>
                </a:solidFill>
                <a:latin typeface="Calibri"/>
                <a:cs typeface="Calibri"/>
              </a:rPr>
              <a:t>WebDriver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11198860" cy="6629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5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Step 3: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Right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click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JRE System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Library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select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properties.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Change the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classpath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container 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Workspace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Default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JRE and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click</a:t>
            </a:r>
            <a:r>
              <a:rPr dirty="0" sz="2150" spc="-18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OK.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664" y="272351"/>
            <a:ext cx="1153731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Maven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Project 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Dependency</a:t>
            </a:r>
            <a:r>
              <a:rPr dirty="0" sz="3950" spc="6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00125" y="2286000"/>
            <a:ext cx="2543175" cy="225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38550" y="2171700"/>
            <a:ext cx="7915275" cy="357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3664" y="272351"/>
            <a:ext cx="1153731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Maven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Project 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Dependency</a:t>
            </a:r>
            <a:r>
              <a:rPr dirty="0" sz="3950" spc="6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(4)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702" y="1133792"/>
            <a:ext cx="11727815" cy="6629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5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Step 4: Ensure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that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changing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class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path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container,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JRE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System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Library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has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change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current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java</a:t>
            </a:r>
            <a:r>
              <a:rPr dirty="0" sz="2150" spc="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library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43350" y="2114550"/>
            <a:ext cx="4105275" cy="314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15373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>
                <a:latin typeface="Calibri"/>
                <a:cs typeface="Calibri"/>
              </a:rPr>
              <a:t>Create </a:t>
            </a:r>
            <a:r>
              <a:rPr dirty="0" sz="3950" spc="-10">
                <a:latin typeface="Calibri"/>
                <a:cs typeface="Calibri"/>
              </a:rPr>
              <a:t>Maven </a:t>
            </a:r>
            <a:r>
              <a:rPr dirty="0" sz="3950" spc="0">
                <a:latin typeface="Calibri"/>
                <a:cs typeface="Calibri"/>
              </a:rPr>
              <a:t>Project </a:t>
            </a:r>
            <a:r>
              <a:rPr dirty="0" sz="3950">
                <a:latin typeface="Calibri"/>
                <a:cs typeface="Calibri"/>
              </a:rPr>
              <a:t>With </a:t>
            </a: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>
                <a:latin typeface="Calibri"/>
                <a:cs typeface="Calibri"/>
              </a:rPr>
              <a:t>Dependency</a:t>
            </a:r>
            <a:r>
              <a:rPr dirty="0" sz="3950" spc="67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(5)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702" y="1133792"/>
            <a:ext cx="11034395" cy="11042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5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Step 5: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Open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pom.xml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to add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the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Selenium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WebDriver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dependency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from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the </a:t>
            </a:r>
            <a:r>
              <a:rPr dirty="0" sz="2150" spc="15" b="1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maven </a:t>
            </a:r>
            <a:r>
              <a:rPr dirty="0" sz="2150" spc="-5" b="1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central </a:t>
            </a:r>
            <a:r>
              <a:rPr dirty="0" sz="2150" spc="-5" b="1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2150" spc="10" b="1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repository</a:t>
            </a:r>
            <a:r>
              <a:rPr dirty="0" sz="2150" spc="10" b="1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and save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pom.xml</a:t>
            </a:r>
            <a:endParaRPr sz="21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1270"/>
              </a:spcBef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After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saving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pom.xml,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Maven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Dependencies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will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shown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28750" y="2286000"/>
            <a:ext cx="8915400" cy="421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3664" y="272351"/>
            <a:ext cx="1153731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Maven 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Project 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With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Dependency</a:t>
            </a:r>
            <a:r>
              <a:rPr dirty="0" sz="3950" spc="6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(6)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3684" y="1191577"/>
            <a:ext cx="909129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Step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6: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Expand Maven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Dependencies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check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150" spc="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library.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90975" y="2314575"/>
            <a:ext cx="3448050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15373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>
                <a:latin typeface="Calibri"/>
                <a:cs typeface="Calibri"/>
              </a:rPr>
              <a:t>Create </a:t>
            </a:r>
            <a:r>
              <a:rPr dirty="0" sz="3950" spc="-10">
                <a:latin typeface="Calibri"/>
                <a:cs typeface="Calibri"/>
              </a:rPr>
              <a:t>Maven </a:t>
            </a:r>
            <a:r>
              <a:rPr dirty="0" sz="3950" spc="0">
                <a:latin typeface="Calibri"/>
                <a:cs typeface="Calibri"/>
              </a:rPr>
              <a:t>Project </a:t>
            </a:r>
            <a:r>
              <a:rPr dirty="0" sz="3950">
                <a:latin typeface="Calibri"/>
                <a:cs typeface="Calibri"/>
              </a:rPr>
              <a:t>With </a:t>
            </a: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>
                <a:latin typeface="Calibri"/>
                <a:cs typeface="Calibri"/>
              </a:rPr>
              <a:t>Dependency</a:t>
            </a:r>
            <a:r>
              <a:rPr dirty="0" sz="3950" spc="67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(7)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702" y="1012589"/>
            <a:ext cx="8670925" cy="310515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Step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7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Required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Dependencies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/</a:t>
            </a:r>
            <a:r>
              <a:rPr dirty="0" sz="2150" spc="-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Plugins</a:t>
            </a:r>
            <a:endParaRPr sz="21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95"/>
              </a:spcBef>
            </a:pPr>
            <a:r>
              <a:rPr dirty="0" sz="1800" spc="0">
                <a:latin typeface="Calibri"/>
                <a:cs typeface="Calibri"/>
              </a:rPr>
              <a:t>Add the </a:t>
            </a:r>
            <a:r>
              <a:rPr dirty="0" sz="1800" spc="10">
                <a:latin typeface="Calibri"/>
                <a:cs typeface="Calibri"/>
              </a:rPr>
              <a:t>below plugins and </a:t>
            </a:r>
            <a:r>
              <a:rPr dirty="0" sz="1800" spc="5">
                <a:latin typeface="Calibri"/>
                <a:cs typeface="Calibri"/>
              </a:rPr>
              <a:t>dependencies </a:t>
            </a:r>
            <a:r>
              <a:rPr dirty="0" sz="1800" spc="10">
                <a:latin typeface="Calibri"/>
                <a:cs typeface="Calibri"/>
              </a:rPr>
              <a:t>in </a:t>
            </a:r>
            <a:r>
              <a:rPr dirty="0" sz="1800" spc="0">
                <a:latin typeface="Calibri"/>
                <a:cs typeface="Calibri"/>
              </a:rPr>
              <a:t>the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pom.xml </a:t>
            </a:r>
            <a:r>
              <a:rPr dirty="0" sz="1800" spc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latin typeface="Calibri"/>
                <a:cs typeface="Calibri"/>
              </a:rPr>
              <a:t>Dependencies</a:t>
            </a:r>
            <a:endParaRPr sz="1800">
              <a:latin typeface="Calibri"/>
              <a:cs typeface="Calibri"/>
            </a:endParaRPr>
          </a:p>
          <a:p>
            <a:pPr lvl="1" marL="934719" indent="-457834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34719" algn="l"/>
                <a:tab pos="935355" algn="l"/>
              </a:tabLst>
            </a:pPr>
            <a:r>
              <a:rPr dirty="0" sz="1550">
                <a:latin typeface="Calibri"/>
                <a:cs typeface="Calibri"/>
              </a:rPr>
              <a:t>selenium-java/selenium-server</a:t>
            </a:r>
            <a:endParaRPr sz="1550">
              <a:latin typeface="Calibri"/>
              <a:cs typeface="Calibri"/>
            </a:endParaRPr>
          </a:p>
          <a:p>
            <a:pPr lvl="1" marL="934719" indent="-457834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934719" algn="l"/>
                <a:tab pos="935355" algn="l"/>
              </a:tabLst>
            </a:pPr>
            <a:r>
              <a:rPr dirty="0" sz="1550" spc="-25">
                <a:latin typeface="Calibri"/>
                <a:cs typeface="Calibri"/>
              </a:rPr>
              <a:t>TestNG</a:t>
            </a:r>
            <a:endParaRPr sz="15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0">
                <a:latin typeface="Calibri"/>
                <a:cs typeface="Calibri"/>
              </a:rPr>
              <a:t>Plugins</a:t>
            </a:r>
            <a:endParaRPr sz="1800">
              <a:latin typeface="Calibri"/>
              <a:cs typeface="Calibri"/>
            </a:endParaRPr>
          </a:p>
          <a:p>
            <a:pPr lvl="1" marL="934719" indent="-457834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34719" algn="l"/>
                <a:tab pos="935355" algn="l"/>
              </a:tabLst>
            </a:pPr>
            <a:r>
              <a:rPr dirty="0" sz="1550">
                <a:latin typeface="Calibri"/>
                <a:cs typeface="Calibri"/>
              </a:rPr>
              <a:t>maven-compiler-plugin</a:t>
            </a:r>
            <a:endParaRPr sz="1550">
              <a:latin typeface="Calibri"/>
              <a:cs typeface="Calibri"/>
            </a:endParaRPr>
          </a:p>
          <a:p>
            <a:pPr lvl="1" marL="934719" indent="-457834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934719" algn="l"/>
                <a:tab pos="935355" algn="l"/>
              </a:tabLst>
            </a:pPr>
            <a:r>
              <a:rPr dirty="0" sz="1550" spc="-5">
                <a:latin typeface="Calibri"/>
                <a:cs typeface="Calibri"/>
              </a:rPr>
              <a:t>maven-surefire-plugin</a:t>
            </a:r>
            <a:endParaRPr sz="15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0">
                <a:latin typeface="Calibri"/>
                <a:cs typeface="Calibri"/>
              </a:rPr>
              <a:t>Below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attached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pom.xml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reference,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after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adding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plugins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dependencies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24350" y="4200525"/>
            <a:ext cx="1895475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5485765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Selenium</a:t>
            </a:r>
            <a:r>
              <a:rPr dirty="0" sz="2000" spc="-16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12700" marR="5080" indent="5080">
              <a:lnSpc>
                <a:spcPct val="211500"/>
              </a:lnSpc>
            </a:pP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Create</a:t>
            </a:r>
            <a:r>
              <a:rPr dirty="0" sz="2000" spc="-12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A6A6A6"/>
                </a:solidFill>
                <a:latin typeface="Calibri"/>
                <a:cs typeface="Calibri"/>
              </a:rPr>
              <a:t>Maven</a:t>
            </a:r>
            <a:r>
              <a:rPr dirty="0" sz="2000" spc="-19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Project</a:t>
            </a:r>
            <a:r>
              <a:rPr dirty="0" sz="2000" spc="-10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With</a:t>
            </a:r>
            <a:r>
              <a:rPr dirty="0" sz="2000" spc="-4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r>
              <a:rPr dirty="0" sz="2000" spc="-125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6A6A6"/>
                </a:solidFill>
                <a:latin typeface="Calibri"/>
                <a:cs typeface="Calibri"/>
              </a:rPr>
              <a:t>Dependency  </a:t>
            </a:r>
            <a:r>
              <a:rPr dirty="0" sz="2000" spc="-5" b="1">
                <a:latin typeface="Calibri"/>
                <a:cs typeface="Calibri"/>
              </a:rPr>
              <a:t>Execution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Selenium</a:t>
            </a:r>
            <a:r>
              <a:rPr dirty="0" sz="2000" spc="-155" b="1">
                <a:latin typeface="Calibri"/>
                <a:cs typeface="Calibri"/>
              </a:rPr>
              <a:t> </a:t>
            </a:r>
            <a:r>
              <a:rPr dirty="0" sz="2000" spc="0" b="1">
                <a:latin typeface="Calibri"/>
                <a:cs typeface="Calibri"/>
              </a:rPr>
              <a:t>Scripts</a:t>
            </a:r>
            <a:r>
              <a:rPr dirty="0" sz="2000" spc="-1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30" b="1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Different</a:t>
            </a:r>
            <a:r>
              <a:rPr dirty="0" sz="2000" spc="-180" b="1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Browsers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1157859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1">
                <a:latin typeface="Calibri"/>
                <a:cs typeface="Calibri"/>
              </a:rPr>
              <a:t>Execution </a:t>
            </a:r>
            <a:r>
              <a:rPr dirty="0" sz="3950" spc="5" b="1">
                <a:latin typeface="Calibri"/>
                <a:cs typeface="Calibri"/>
              </a:rPr>
              <a:t>Of </a:t>
            </a:r>
            <a:r>
              <a:rPr dirty="0" sz="3950" spc="0" b="1">
                <a:latin typeface="Calibri"/>
                <a:cs typeface="Calibri"/>
              </a:rPr>
              <a:t>Selenium </a:t>
            </a:r>
            <a:r>
              <a:rPr dirty="0" sz="3950" spc="-5" b="1">
                <a:latin typeface="Calibri"/>
                <a:cs typeface="Calibri"/>
              </a:rPr>
              <a:t>Scripts </a:t>
            </a:r>
            <a:r>
              <a:rPr dirty="0" sz="3950" spc="0" b="1">
                <a:latin typeface="Calibri"/>
                <a:cs typeface="Calibri"/>
              </a:rPr>
              <a:t>In </a:t>
            </a:r>
            <a:r>
              <a:rPr dirty="0" sz="3950" spc="-10" b="1">
                <a:latin typeface="Calibri"/>
                <a:cs typeface="Calibri"/>
              </a:rPr>
              <a:t>Different </a:t>
            </a:r>
            <a:r>
              <a:rPr dirty="0" sz="3950" spc="-5" b="1">
                <a:latin typeface="Calibri"/>
                <a:cs typeface="Calibri"/>
              </a:rPr>
              <a:t>Browsers</a:t>
            </a:r>
            <a:r>
              <a:rPr dirty="0" sz="3950" spc="665" b="1">
                <a:latin typeface="Calibri"/>
                <a:cs typeface="Calibri"/>
              </a:rPr>
              <a:t> </a:t>
            </a:r>
            <a:r>
              <a:rPr dirty="0" sz="3950" spc="15" b="1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996188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Download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drivers for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different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browsers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from</a:t>
            </a:r>
            <a:r>
              <a:rPr dirty="0" sz="2150" spc="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  <a:hlinkClick r:id="rId2"/>
              </a:rPr>
              <a:t>http://www.seleniumhq.org/download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6925" y="1543050"/>
            <a:ext cx="7629525" cy="490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1157859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1">
                <a:latin typeface="Calibri"/>
                <a:cs typeface="Calibri"/>
              </a:rPr>
              <a:t>Execution </a:t>
            </a:r>
            <a:r>
              <a:rPr dirty="0" sz="3950" spc="5" b="1">
                <a:latin typeface="Calibri"/>
                <a:cs typeface="Calibri"/>
              </a:rPr>
              <a:t>Of </a:t>
            </a:r>
            <a:r>
              <a:rPr dirty="0" sz="3950" spc="0" b="1">
                <a:latin typeface="Calibri"/>
                <a:cs typeface="Calibri"/>
              </a:rPr>
              <a:t>Selenium </a:t>
            </a:r>
            <a:r>
              <a:rPr dirty="0" sz="3950" spc="-5" b="1">
                <a:latin typeface="Calibri"/>
                <a:cs typeface="Calibri"/>
              </a:rPr>
              <a:t>Scripts </a:t>
            </a:r>
            <a:r>
              <a:rPr dirty="0" sz="3950" spc="0" b="1">
                <a:latin typeface="Calibri"/>
                <a:cs typeface="Calibri"/>
              </a:rPr>
              <a:t>In </a:t>
            </a:r>
            <a:r>
              <a:rPr dirty="0" sz="3950" spc="-10" b="1">
                <a:latin typeface="Calibri"/>
                <a:cs typeface="Calibri"/>
              </a:rPr>
              <a:t>Different </a:t>
            </a:r>
            <a:r>
              <a:rPr dirty="0" sz="3950" spc="-5" b="1">
                <a:latin typeface="Calibri"/>
                <a:cs typeface="Calibri"/>
              </a:rPr>
              <a:t>Browsers</a:t>
            </a:r>
            <a:r>
              <a:rPr dirty="0" sz="3950" spc="665" b="1">
                <a:latin typeface="Calibri"/>
                <a:cs typeface="Calibri"/>
              </a:rPr>
              <a:t> </a:t>
            </a:r>
            <a:r>
              <a:rPr dirty="0" sz="3950" spc="15" b="1"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484314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Selenium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scripts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2150" spc="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Firefox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1175" y="1943100"/>
            <a:ext cx="9772650" cy="441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1157859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1">
                <a:latin typeface="Calibri"/>
                <a:cs typeface="Calibri"/>
              </a:rPr>
              <a:t>Execution </a:t>
            </a:r>
            <a:r>
              <a:rPr dirty="0" sz="3950" spc="5" b="1">
                <a:latin typeface="Calibri"/>
                <a:cs typeface="Calibri"/>
              </a:rPr>
              <a:t>Of </a:t>
            </a:r>
            <a:r>
              <a:rPr dirty="0" sz="3950" spc="0" b="1">
                <a:latin typeface="Calibri"/>
                <a:cs typeface="Calibri"/>
              </a:rPr>
              <a:t>Selenium </a:t>
            </a:r>
            <a:r>
              <a:rPr dirty="0" sz="3950" spc="-5" b="1">
                <a:latin typeface="Calibri"/>
                <a:cs typeface="Calibri"/>
              </a:rPr>
              <a:t>Scripts </a:t>
            </a:r>
            <a:r>
              <a:rPr dirty="0" sz="3950" spc="0" b="1">
                <a:latin typeface="Calibri"/>
                <a:cs typeface="Calibri"/>
              </a:rPr>
              <a:t>In </a:t>
            </a:r>
            <a:r>
              <a:rPr dirty="0" sz="3950" spc="-10" b="1">
                <a:latin typeface="Calibri"/>
                <a:cs typeface="Calibri"/>
              </a:rPr>
              <a:t>Different </a:t>
            </a:r>
            <a:r>
              <a:rPr dirty="0" sz="3950" spc="-5" b="1">
                <a:latin typeface="Calibri"/>
                <a:cs typeface="Calibri"/>
              </a:rPr>
              <a:t>Browsers</a:t>
            </a:r>
            <a:r>
              <a:rPr dirty="0" sz="3950" spc="665" b="1">
                <a:latin typeface="Calibri"/>
                <a:cs typeface="Calibri"/>
              </a:rPr>
              <a:t> </a:t>
            </a:r>
            <a:r>
              <a:rPr dirty="0" sz="3950" spc="15" b="1">
                <a:latin typeface="Calibri"/>
                <a:cs typeface="Calibri"/>
              </a:rPr>
              <a:t>(4)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496887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Selenium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scripts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2150" spc="10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Chrome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3025" y="1704975"/>
            <a:ext cx="10382250" cy="458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1157859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1">
                <a:latin typeface="Calibri"/>
                <a:cs typeface="Calibri"/>
              </a:rPr>
              <a:t>Execution </a:t>
            </a:r>
            <a:r>
              <a:rPr dirty="0" sz="3950" spc="5" b="1">
                <a:latin typeface="Calibri"/>
                <a:cs typeface="Calibri"/>
              </a:rPr>
              <a:t>Of </a:t>
            </a:r>
            <a:r>
              <a:rPr dirty="0" sz="3950" spc="0" b="1">
                <a:latin typeface="Calibri"/>
                <a:cs typeface="Calibri"/>
              </a:rPr>
              <a:t>Selenium </a:t>
            </a:r>
            <a:r>
              <a:rPr dirty="0" sz="3950" spc="-5" b="1">
                <a:latin typeface="Calibri"/>
                <a:cs typeface="Calibri"/>
              </a:rPr>
              <a:t>Scripts </a:t>
            </a:r>
            <a:r>
              <a:rPr dirty="0" sz="3950" spc="0" b="1">
                <a:latin typeface="Calibri"/>
                <a:cs typeface="Calibri"/>
              </a:rPr>
              <a:t>In </a:t>
            </a:r>
            <a:r>
              <a:rPr dirty="0" sz="3950" spc="-10" b="1">
                <a:latin typeface="Calibri"/>
                <a:cs typeface="Calibri"/>
              </a:rPr>
              <a:t>Different </a:t>
            </a:r>
            <a:r>
              <a:rPr dirty="0" sz="3950" spc="-5" b="1">
                <a:latin typeface="Calibri"/>
                <a:cs typeface="Calibri"/>
              </a:rPr>
              <a:t>Browsers</a:t>
            </a:r>
            <a:r>
              <a:rPr dirty="0" sz="3950" spc="665" b="1">
                <a:latin typeface="Calibri"/>
                <a:cs typeface="Calibri"/>
              </a:rPr>
              <a:t> </a:t>
            </a:r>
            <a:r>
              <a:rPr dirty="0" sz="3950" spc="15" b="1">
                <a:latin typeface="Calibri"/>
                <a:cs typeface="Calibri"/>
              </a:rPr>
              <a:t>(5)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427037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Selenium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scripts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2150" spc="8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IE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3950" y="1657350"/>
            <a:ext cx="10429875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775" y="2762250"/>
            <a:ext cx="1943100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8636000" cy="197231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Compare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Illustrate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how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Maven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Project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 add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dependency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scripts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dirty="0" sz="2000" spc="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browsers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1157859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1">
                <a:latin typeface="Calibri"/>
                <a:cs typeface="Calibri"/>
              </a:rPr>
              <a:t>Execution </a:t>
            </a:r>
            <a:r>
              <a:rPr dirty="0" sz="3950" spc="5" b="1">
                <a:latin typeface="Calibri"/>
                <a:cs typeface="Calibri"/>
              </a:rPr>
              <a:t>Of </a:t>
            </a:r>
            <a:r>
              <a:rPr dirty="0" sz="3950" spc="0" b="1">
                <a:latin typeface="Calibri"/>
                <a:cs typeface="Calibri"/>
              </a:rPr>
              <a:t>Selenium </a:t>
            </a:r>
            <a:r>
              <a:rPr dirty="0" sz="3950" spc="-5" b="1">
                <a:latin typeface="Calibri"/>
                <a:cs typeface="Calibri"/>
              </a:rPr>
              <a:t>Scripts </a:t>
            </a:r>
            <a:r>
              <a:rPr dirty="0" sz="3950" spc="0" b="1">
                <a:latin typeface="Calibri"/>
                <a:cs typeface="Calibri"/>
              </a:rPr>
              <a:t>In </a:t>
            </a:r>
            <a:r>
              <a:rPr dirty="0" sz="3950" spc="-10" b="1">
                <a:latin typeface="Calibri"/>
                <a:cs typeface="Calibri"/>
              </a:rPr>
              <a:t>Different </a:t>
            </a:r>
            <a:r>
              <a:rPr dirty="0" sz="3950" spc="-5" b="1">
                <a:latin typeface="Calibri"/>
                <a:cs typeface="Calibri"/>
              </a:rPr>
              <a:t>Browsers</a:t>
            </a:r>
            <a:r>
              <a:rPr dirty="0" sz="3950" spc="665" b="1">
                <a:latin typeface="Calibri"/>
                <a:cs typeface="Calibri"/>
              </a:rPr>
              <a:t> </a:t>
            </a:r>
            <a:r>
              <a:rPr dirty="0" sz="3950" spc="15" b="1">
                <a:latin typeface="Calibri"/>
                <a:cs typeface="Calibri"/>
              </a:rPr>
              <a:t>(6)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490156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Creating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Utility Class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for driver</a:t>
            </a:r>
            <a:r>
              <a:rPr dirty="0" sz="2150" spc="229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instances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900" y="1543050"/>
            <a:ext cx="9953625" cy="47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1157859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 b="1">
                <a:latin typeface="Calibri"/>
                <a:cs typeface="Calibri"/>
              </a:rPr>
              <a:t>Execution </a:t>
            </a:r>
            <a:r>
              <a:rPr dirty="0" sz="3950" spc="5" b="1">
                <a:latin typeface="Calibri"/>
                <a:cs typeface="Calibri"/>
              </a:rPr>
              <a:t>Of </a:t>
            </a:r>
            <a:r>
              <a:rPr dirty="0" sz="3950" spc="0" b="1">
                <a:latin typeface="Calibri"/>
                <a:cs typeface="Calibri"/>
              </a:rPr>
              <a:t>Selenium </a:t>
            </a:r>
            <a:r>
              <a:rPr dirty="0" sz="3950" spc="-5" b="1">
                <a:latin typeface="Calibri"/>
                <a:cs typeface="Calibri"/>
              </a:rPr>
              <a:t>Scripts </a:t>
            </a:r>
            <a:r>
              <a:rPr dirty="0" sz="3950" spc="0" b="1">
                <a:latin typeface="Calibri"/>
                <a:cs typeface="Calibri"/>
              </a:rPr>
              <a:t>In </a:t>
            </a:r>
            <a:r>
              <a:rPr dirty="0" sz="3950" spc="-10" b="1">
                <a:latin typeface="Calibri"/>
                <a:cs typeface="Calibri"/>
              </a:rPr>
              <a:t>Different </a:t>
            </a:r>
            <a:r>
              <a:rPr dirty="0" sz="3950" spc="-5" b="1">
                <a:latin typeface="Calibri"/>
                <a:cs typeface="Calibri"/>
              </a:rPr>
              <a:t>Browsers</a:t>
            </a:r>
            <a:r>
              <a:rPr dirty="0" sz="3950" spc="665" b="1">
                <a:latin typeface="Calibri"/>
                <a:cs typeface="Calibri"/>
              </a:rPr>
              <a:t> </a:t>
            </a:r>
            <a:r>
              <a:rPr dirty="0" sz="3950" spc="15" b="1">
                <a:latin typeface="Calibri"/>
                <a:cs typeface="Calibri"/>
              </a:rPr>
              <a:t>(7)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487489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Using the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Utility Class in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150" spc="1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cases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543050"/>
            <a:ext cx="10382250" cy="485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9875" y="3057525"/>
            <a:ext cx="1762124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8650605" cy="197802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Compare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WebDriver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Illustrate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how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Maven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Project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and add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WebDriver</a:t>
            </a:r>
            <a:r>
              <a:rPr dirty="0" sz="20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dependency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Discuss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scripts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in 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dirty="0" sz="2000" spc="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browsers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0"/>
              <a:t>Thank</a:t>
            </a:r>
            <a:r>
              <a:rPr dirty="0" spc="-235"/>
              <a:t> </a:t>
            </a:r>
            <a:r>
              <a:rPr dirty="0" spc="-19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5496560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-1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17780" marR="5080">
              <a:lnSpc>
                <a:spcPct val="211500"/>
              </a:lnSpc>
            </a:pP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Create</a:t>
            </a:r>
            <a:r>
              <a:rPr dirty="0" sz="200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333E50"/>
                </a:solidFill>
                <a:latin typeface="Calibri"/>
                <a:cs typeface="Calibri"/>
              </a:rPr>
              <a:t>Maven</a:t>
            </a:r>
            <a:r>
              <a:rPr dirty="0" sz="2000" spc="-1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Project</a:t>
            </a:r>
            <a:r>
              <a:rPr dirty="0" sz="2000" spc="-10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2000" spc="-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000" spc="-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Dependency  </a:t>
            </a: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Execution</a:t>
            </a:r>
            <a:r>
              <a:rPr dirty="0" sz="2000" spc="-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2000" spc="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000" spc="-1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Scripts</a:t>
            </a:r>
            <a:r>
              <a:rPr dirty="0" sz="2000" spc="-14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2000" spc="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dirty="0" sz="2000" spc="-1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333E50"/>
                </a:solidFill>
                <a:latin typeface="Calibri"/>
                <a:cs typeface="Calibri"/>
              </a:rPr>
              <a:t>Browsers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5485765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1">
                <a:latin typeface="Calibri"/>
                <a:cs typeface="Calibri"/>
              </a:rPr>
              <a:t>Selenium</a:t>
            </a:r>
            <a:r>
              <a:rPr dirty="0" sz="2000" spc="-160" b="1">
                <a:latin typeface="Calibri"/>
                <a:cs typeface="Calibri"/>
              </a:rPr>
              <a:t> </a:t>
            </a:r>
            <a:r>
              <a:rPr dirty="0" sz="2000" spc="0" b="1"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12700" marR="5080" indent="5080">
              <a:lnSpc>
                <a:spcPct val="211500"/>
              </a:lnSpc>
            </a:pPr>
            <a:r>
              <a:rPr dirty="0" sz="2000" spc="0" b="1">
                <a:solidFill>
                  <a:srgbClr val="AEABAB"/>
                </a:solidFill>
                <a:latin typeface="Calibri"/>
                <a:cs typeface="Calibri"/>
              </a:rPr>
              <a:t>Create</a:t>
            </a:r>
            <a:r>
              <a:rPr dirty="0" sz="2000" spc="-12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AEABAB"/>
                </a:solidFill>
                <a:latin typeface="Calibri"/>
                <a:cs typeface="Calibri"/>
              </a:rPr>
              <a:t>Maven</a:t>
            </a:r>
            <a:r>
              <a:rPr dirty="0" sz="2000" spc="-19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AEABAB"/>
                </a:solidFill>
                <a:latin typeface="Calibri"/>
                <a:cs typeface="Calibri"/>
              </a:rPr>
              <a:t>Project</a:t>
            </a:r>
            <a:r>
              <a:rPr dirty="0" sz="2000" spc="-10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With</a:t>
            </a:r>
            <a:r>
              <a:rPr dirty="0" sz="2000" spc="-4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AEABAB"/>
                </a:solidFill>
                <a:latin typeface="Calibri"/>
                <a:cs typeface="Calibri"/>
              </a:rPr>
              <a:t>WebDriver</a:t>
            </a:r>
            <a:r>
              <a:rPr dirty="0" sz="2000" spc="-12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Dependency  </a:t>
            </a:r>
            <a:r>
              <a:rPr dirty="0" sz="2000" spc="-5" b="1">
                <a:solidFill>
                  <a:srgbClr val="AEABAB"/>
                </a:solidFill>
                <a:latin typeface="Calibri"/>
                <a:cs typeface="Calibri"/>
              </a:rPr>
              <a:t>Execution</a:t>
            </a:r>
            <a:r>
              <a:rPr dirty="0" sz="2000" spc="-4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Of</a:t>
            </a:r>
            <a:r>
              <a:rPr dirty="0" sz="2000" spc="2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dirty="0" sz="2000" spc="-15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AEABAB"/>
                </a:solidFill>
                <a:latin typeface="Calibri"/>
                <a:cs typeface="Calibri"/>
              </a:rPr>
              <a:t>Scripts</a:t>
            </a:r>
            <a:r>
              <a:rPr dirty="0" sz="2000" spc="-14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In</a:t>
            </a:r>
            <a:r>
              <a:rPr dirty="0" sz="2000" spc="3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AEABAB"/>
                </a:solidFill>
                <a:latin typeface="Calibri"/>
                <a:cs typeface="Calibri"/>
              </a:rPr>
              <a:t>Different</a:t>
            </a:r>
            <a:r>
              <a:rPr dirty="0" sz="2000" spc="-18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AEABAB"/>
                </a:solidFill>
                <a:latin typeface="Calibri"/>
                <a:cs typeface="Calibri"/>
              </a:rPr>
              <a:t>Browsers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45510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Calibri"/>
                <a:cs typeface="Calibri"/>
              </a:rPr>
              <a:t>Selenium </a:t>
            </a:r>
            <a:r>
              <a:rPr dirty="0" sz="3600" spc="-15">
                <a:latin typeface="Calibri"/>
                <a:cs typeface="Calibri"/>
              </a:rPr>
              <a:t>WebDriver</a:t>
            </a:r>
            <a:r>
              <a:rPr dirty="0" sz="3600" spc="-17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86702" y="1133792"/>
            <a:ext cx="11082020" cy="2879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Introduction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2150" spc="-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1695"/>
              </a:spcBef>
              <a:buClr>
                <a:srgbClr val="44536A"/>
              </a:buClr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API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testing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web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applications</a:t>
            </a:r>
            <a:r>
              <a:rPr dirty="0" sz="1800" spc="-3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across different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browsers.</a:t>
            </a:r>
            <a:endParaRPr sz="1800">
              <a:latin typeface="Calibri"/>
              <a:cs typeface="Calibri"/>
            </a:endParaRPr>
          </a:p>
          <a:p>
            <a:pPr marL="248285" marR="5080" indent="-228600">
              <a:lnSpc>
                <a:spcPct val="149500"/>
              </a:lnSpc>
              <a:spcBef>
                <a:spcPts val="1045"/>
              </a:spcBef>
              <a:buClr>
                <a:srgbClr val="44536A"/>
              </a:buClr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14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scripts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using</a:t>
            </a:r>
            <a:r>
              <a:rPr dirty="0" sz="1800" spc="-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Web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Driver</a:t>
            </a:r>
            <a:r>
              <a:rPr dirty="0" sz="1800" spc="-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API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be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implemented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different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programming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languages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like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java,</a:t>
            </a:r>
            <a:r>
              <a:rPr dirty="0" sz="1800" spc="-17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C#,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python,  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ruby,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java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script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4536A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48285" indent="-228600">
              <a:lnSpc>
                <a:spcPct val="100000"/>
              </a:lnSpc>
              <a:buClr>
                <a:srgbClr val="44536A"/>
              </a:buClr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faster</a:t>
            </a:r>
            <a:r>
              <a:rPr dirty="0" sz="1800" spc="-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than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because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its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simpler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architecture.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4536A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8285" indent="-228600">
              <a:lnSpc>
                <a:spcPct val="100000"/>
              </a:lnSpc>
              <a:buClr>
                <a:srgbClr val="44536A"/>
              </a:buClr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directly</a:t>
            </a:r>
            <a:r>
              <a:rPr dirty="0" sz="1800" spc="-10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talks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browser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while</a:t>
            </a:r>
            <a:r>
              <a:rPr dirty="0" sz="1800" spc="-1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Selenium</a:t>
            </a:r>
            <a:r>
              <a:rPr dirty="0" sz="1800" spc="-1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needs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help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RC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Server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order</a:t>
            </a:r>
            <a:r>
              <a:rPr dirty="0" sz="1800" spc="-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do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572135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RC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vs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Architecture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664" y="272351"/>
            <a:ext cx="506031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Selenium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WebDriver</a:t>
            </a:r>
            <a:r>
              <a:rPr dirty="0" sz="3950" spc="1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3400" y="1543050"/>
            <a:ext cx="1004887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1662176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3200" y="1715452"/>
            <a:ext cx="5485765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1">
                <a:solidFill>
                  <a:srgbClr val="A6A6A6"/>
                </a:solidFill>
                <a:latin typeface="Calibri"/>
                <a:cs typeface="Calibri"/>
              </a:rPr>
              <a:t>Selenium</a:t>
            </a:r>
            <a:r>
              <a:rPr dirty="0" sz="2000" spc="-160" b="1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A6A6A6"/>
                </a:solidFill>
                <a:latin typeface="Calibri"/>
                <a:cs typeface="Calibri"/>
              </a:rPr>
              <a:t>WebDriver</a:t>
            </a:r>
            <a:endParaRPr sz="2000">
              <a:latin typeface="Calibri"/>
              <a:cs typeface="Calibri"/>
            </a:endParaRPr>
          </a:p>
          <a:p>
            <a:pPr marL="12700" marR="5080" indent="5080">
              <a:lnSpc>
                <a:spcPct val="211500"/>
              </a:lnSpc>
            </a:pPr>
            <a:r>
              <a:rPr dirty="0" sz="2000" spc="0" b="1">
                <a:latin typeface="Calibri"/>
                <a:cs typeface="Calibri"/>
              </a:rPr>
              <a:t>Create</a:t>
            </a:r>
            <a:r>
              <a:rPr dirty="0" sz="2000" spc="-125" b="1">
                <a:latin typeface="Calibri"/>
                <a:cs typeface="Calibri"/>
              </a:rPr>
              <a:t> </a:t>
            </a:r>
            <a:r>
              <a:rPr dirty="0" sz="2000" spc="15" b="1">
                <a:latin typeface="Calibri"/>
                <a:cs typeface="Calibri"/>
              </a:rPr>
              <a:t>Maven</a:t>
            </a:r>
            <a:r>
              <a:rPr dirty="0" sz="2000" spc="-190" b="1">
                <a:latin typeface="Calibri"/>
                <a:cs typeface="Calibri"/>
              </a:rPr>
              <a:t> </a:t>
            </a:r>
            <a:r>
              <a:rPr dirty="0" sz="2000" spc="10" b="1">
                <a:latin typeface="Calibri"/>
                <a:cs typeface="Calibri"/>
              </a:rPr>
              <a:t>Project</a:t>
            </a:r>
            <a:r>
              <a:rPr dirty="0" sz="2000" spc="-10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With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0" b="1">
                <a:latin typeface="Calibri"/>
                <a:cs typeface="Calibri"/>
              </a:rPr>
              <a:t>WebDriver</a:t>
            </a:r>
            <a:r>
              <a:rPr dirty="0" sz="2000" spc="-1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Dependency  </a:t>
            </a:r>
            <a:r>
              <a:rPr dirty="0" sz="2000" spc="-5" b="1">
                <a:solidFill>
                  <a:srgbClr val="AEABAB"/>
                </a:solidFill>
                <a:latin typeface="Calibri"/>
                <a:cs typeface="Calibri"/>
              </a:rPr>
              <a:t>Execution</a:t>
            </a:r>
            <a:r>
              <a:rPr dirty="0" sz="2000" spc="-4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Of</a:t>
            </a:r>
            <a:r>
              <a:rPr dirty="0" sz="2000" spc="2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10" b="1">
                <a:solidFill>
                  <a:srgbClr val="AEABAB"/>
                </a:solidFill>
                <a:latin typeface="Calibri"/>
                <a:cs typeface="Calibri"/>
              </a:rPr>
              <a:t>Selenium</a:t>
            </a:r>
            <a:r>
              <a:rPr dirty="0" sz="2000" spc="-155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AEABAB"/>
                </a:solidFill>
                <a:latin typeface="Calibri"/>
                <a:cs typeface="Calibri"/>
              </a:rPr>
              <a:t>Scripts</a:t>
            </a:r>
            <a:r>
              <a:rPr dirty="0" sz="2000" spc="-14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EABAB"/>
                </a:solidFill>
                <a:latin typeface="Calibri"/>
                <a:cs typeface="Calibri"/>
              </a:rPr>
              <a:t>In</a:t>
            </a:r>
            <a:r>
              <a:rPr dirty="0" sz="2000" spc="3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AEABAB"/>
                </a:solidFill>
                <a:latin typeface="Calibri"/>
                <a:cs typeface="Calibri"/>
              </a:rPr>
              <a:t>Different</a:t>
            </a:r>
            <a:r>
              <a:rPr dirty="0" sz="2000" spc="-180" b="1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5" b="1">
                <a:solidFill>
                  <a:srgbClr val="AEABAB"/>
                </a:solidFill>
                <a:latin typeface="Calibri"/>
                <a:cs typeface="Calibri"/>
              </a:rPr>
              <a:t>Browsers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6702" y="1133792"/>
            <a:ext cx="800862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27170" algn="l"/>
              </a:tabLst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Step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1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: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maven</a:t>
            </a:r>
            <a:r>
              <a:rPr dirty="0" sz="2150" spc="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project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in	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Eclipse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dirty="0" sz="2150" spc="30" b="1">
                <a:solidFill>
                  <a:srgbClr val="333E50"/>
                </a:solidFill>
                <a:latin typeface="Calibri"/>
                <a:cs typeface="Calibri"/>
              </a:rPr>
              <a:t>shown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click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2150" spc="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Next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15373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>
                <a:latin typeface="Calibri"/>
                <a:cs typeface="Calibri"/>
              </a:rPr>
              <a:t>Create </a:t>
            </a:r>
            <a:r>
              <a:rPr dirty="0" sz="3950" spc="-10">
                <a:latin typeface="Calibri"/>
                <a:cs typeface="Calibri"/>
              </a:rPr>
              <a:t>Maven </a:t>
            </a:r>
            <a:r>
              <a:rPr dirty="0" sz="3950" spc="0">
                <a:latin typeface="Calibri"/>
                <a:cs typeface="Calibri"/>
              </a:rPr>
              <a:t>Project </a:t>
            </a:r>
            <a:r>
              <a:rPr dirty="0" sz="3950">
                <a:latin typeface="Calibri"/>
                <a:cs typeface="Calibri"/>
              </a:rPr>
              <a:t>With </a:t>
            </a: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>
                <a:latin typeface="Calibri"/>
                <a:cs typeface="Calibri"/>
              </a:rPr>
              <a:t>Dependency</a:t>
            </a:r>
            <a:r>
              <a:rPr dirty="0" sz="3950" spc="67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57600" y="1543050"/>
            <a:ext cx="3362325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01307" y="5279072"/>
            <a:ext cx="11676380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5" b="1">
                <a:latin typeface="Calibri"/>
                <a:cs typeface="Calibri"/>
              </a:rPr>
              <a:t>Note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5" b="1">
                <a:latin typeface="Calibri"/>
                <a:cs typeface="Calibri"/>
              </a:rPr>
              <a:t>(Prerequisite </a:t>
            </a:r>
            <a:r>
              <a:rPr dirty="0" sz="1800" spc="-15" b="1">
                <a:latin typeface="Calibri"/>
                <a:cs typeface="Calibri"/>
              </a:rPr>
              <a:t>Step) </a:t>
            </a:r>
            <a:r>
              <a:rPr dirty="0" sz="1800" spc="0">
                <a:latin typeface="Calibri"/>
                <a:cs typeface="Calibri"/>
              </a:rPr>
              <a:t>Check </a:t>
            </a:r>
            <a:r>
              <a:rPr dirty="0" sz="1800" spc="-30">
                <a:latin typeface="Calibri"/>
                <a:cs typeface="Calibri"/>
              </a:rPr>
              <a:t>for </a:t>
            </a:r>
            <a:r>
              <a:rPr dirty="0" sz="1800" spc="5">
                <a:latin typeface="Calibri"/>
                <a:cs typeface="Calibri"/>
              </a:rPr>
              <a:t>Maven </a:t>
            </a:r>
            <a:r>
              <a:rPr dirty="0" sz="1800" spc="-15">
                <a:latin typeface="Calibri"/>
                <a:cs typeface="Calibri"/>
              </a:rPr>
              <a:t>location </a:t>
            </a:r>
            <a:r>
              <a:rPr dirty="0" sz="1800" spc="10">
                <a:latin typeface="Calibri"/>
                <a:cs typeface="Calibri"/>
              </a:rPr>
              <a:t>in </a:t>
            </a:r>
            <a:r>
              <a:rPr dirty="0" sz="1800" spc="0">
                <a:latin typeface="Calibri"/>
                <a:cs typeface="Calibri"/>
              </a:rPr>
              <a:t>the </a:t>
            </a:r>
            <a:r>
              <a:rPr dirty="0" sz="1800" spc="-25">
                <a:latin typeface="Calibri"/>
                <a:cs typeface="Calibri"/>
              </a:rPr>
              <a:t>system.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 spc="5">
                <a:latin typeface="Calibri"/>
                <a:cs typeface="Calibri"/>
              </a:rPr>
              <a:t>not </a:t>
            </a:r>
            <a:r>
              <a:rPr dirty="0" sz="1800" spc="-5">
                <a:latin typeface="Calibri"/>
                <a:cs typeface="Calibri"/>
              </a:rPr>
              <a:t>available </a:t>
            </a:r>
            <a:r>
              <a:rPr dirty="0" sz="1800" spc="-15">
                <a:latin typeface="Calibri"/>
                <a:cs typeface="Calibri"/>
              </a:rPr>
              <a:t>then </a:t>
            </a:r>
            <a:r>
              <a:rPr dirty="0" sz="1800" spc="-5">
                <a:latin typeface="Calibri"/>
                <a:cs typeface="Calibri"/>
              </a:rPr>
              <a:t>download </a:t>
            </a:r>
            <a:r>
              <a:rPr dirty="0" sz="1800" spc="-10">
                <a:latin typeface="Calibri"/>
                <a:cs typeface="Calibri"/>
              </a:rPr>
              <a:t>maven </a:t>
            </a:r>
            <a:r>
              <a:rPr dirty="0" sz="1800" spc="-15">
                <a:latin typeface="Calibri"/>
                <a:cs typeface="Calibri"/>
              </a:rPr>
              <a:t>from  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https://maven.apache.org/download.cgi </a:t>
            </a:r>
            <a:r>
              <a:rPr dirty="0" sz="1800" spc="1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copy </a:t>
            </a:r>
            <a:r>
              <a:rPr dirty="0" sz="1800" spc="0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binary </a:t>
            </a:r>
            <a:r>
              <a:rPr dirty="0" sz="1800" spc="-5">
                <a:latin typeface="Calibri"/>
                <a:cs typeface="Calibri"/>
              </a:rPr>
              <a:t>zip </a:t>
            </a:r>
            <a:r>
              <a:rPr dirty="0" sz="1800" spc="0">
                <a:latin typeface="Calibri"/>
                <a:cs typeface="Calibri"/>
              </a:rPr>
              <a:t>file </a:t>
            </a:r>
            <a:r>
              <a:rPr dirty="0" sz="1800" spc="-40">
                <a:latin typeface="Calibri"/>
                <a:cs typeface="Calibri"/>
              </a:rPr>
              <a:t>to </a:t>
            </a:r>
            <a:r>
              <a:rPr dirty="0" sz="1800" spc="0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local </a:t>
            </a:r>
            <a:r>
              <a:rPr dirty="0" sz="1800" spc="-10">
                <a:latin typeface="Calibri"/>
                <a:cs typeface="Calibri"/>
              </a:rPr>
              <a:t>drive. </a:t>
            </a:r>
            <a:r>
              <a:rPr dirty="0" sz="1800" spc="-65">
                <a:latin typeface="Calibri"/>
                <a:cs typeface="Calibri"/>
              </a:rPr>
              <a:t>To </a:t>
            </a:r>
            <a:r>
              <a:rPr dirty="0" sz="1800" spc="-10">
                <a:latin typeface="Calibri"/>
                <a:cs typeface="Calibri"/>
              </a:rPr>
              <a:t>enable </a:t>
            </a:r>
            <a:r>
              <a:rPr dirty="0" sz="1800" spc="-25">
                <a:latin typeface="Calibri"/>
                <a:cs typeface="Calibri"/>
              </a:rPr>
              <a:t>maven </a:t>
            </a:r>
            <a:r>
              <a:rPr dirty="0" sz="1800" spc="0">
                <a:latin typeface="Calibri"/>
                <a:cs typeface="Calibri"/>
              </a:rPr>
              <a:t>commands </a:t>
            </a:r>
            <a:r>
              <a:rPr dirty="0" sz="1800" spc="-15">
                <a:latin typeface="Calibri"/>
                <a:cs typeface="Calibri"/>
              </a:rPr>
              <a:t>set </a:t>
            </a:r>
            <a:r>
              <a:rPr dirty="0" sz="1800" spc="0">
                <a:latin typeface="Calibri"/>
                <a:cs typeface="Calibri"/>
              </a:rPr>
              <a:t>the  </a:t>
            </a:r>
            <a:r>
              <a:rPr dirty="0" sz="1800" spc="5">
                <a:latin typeface="Calibri"/>
                <a:cs typeface="Calibri"/>
              </a:rPr>
              <a:t>path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maven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using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MAVEN_HOME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variable.</a:t>
            </a:r>
            <a:r>
              <a:rPr dirty="0" sz="1800" spc="-1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>
                <a:latin typeface="Calibri"/>
                <a:cs typeface="Calibri"/>
              </a:rPr>
              <a:t> ignore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prerequisite</a:t>
            </a:r>
            <a:r>
              <a:rPr dirty="0" sz="1800" spc="-1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maven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already</a:t>
            </a:r>
            <a:r>
              <a:rPr dirty="0" sz="1800" spc="-1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115373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">
                <a:latin typeface="Calibri"/>
                <a:cs typeface="Calibri"/>
              </a:rPr>
              <a:t>Create </a:t>
            </a:r>
            <a:r>
              <a:rPr dirty="0" sz="3950" spc="-10">
                <a:latin typeface="Calibri"/>
                <a:cs typeface="Calibri"/>
              </a:rPr>
              <a:t>Maven </a:t>
            </a:r>
            <a:r>
              <a:rPr dirty="0" sz="3950" spc="0">
                <a:latin typeface="Calibri"/>
                <a:cs typeface="Calibri"/>
              </a:rPr>
              <a:t>Project </a:t>
            </a:r>
            <a:r>
              <a:rPr dirty="0" sz="3950">
                <a:latin typeface="Calibri"/>
                <a:cs typeface="Calibri"/>
              </a:rPr>
              <a:t>With </a:t>
            </a:r>
            <a:r>
              <a:rPr dirty="0" sz="3950" spc="-10">
                <a:latin typeface="Calibri"/>
                <a:cs typeface="Calibri"/>
              </a:rPr>
              <a:t>WebDriver </a:t>
            </a:r>
            <a:r>
              <a:rPr dirty="0" sz="3950">
                <a:latin typeface="Calibri"/>
                <a:cs typeface="Calibri"/>
              </a:rPr>
              <a:t>Dependency</a:t>
            </a:r>
            <a:r>
              <a:rPr dirty="0" sz="3950" spc="675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76925" y="1543050"/>
            <a:ext cx="521970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86702" y="1019186"/>
            <a:ext cx="8224520" cy="84201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Step 2: Enter the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name of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Group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Id &amp;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Artifact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Id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click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on</a:t>
            </a:r>
            <a:r>
              <a:rPr dirty="0" sz="2150" spc="229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Finish.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 spc="5">
                <a:latin typeface="Calibri"/>
                <a:cs typeface="Calibri"/>
              </a:rPr>
              <a:t>Then,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the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Maven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E06ECB-8345-499F-8C34-C01C305BB6BE}"/>
</file>

<file path=customXml/itemProps2.xml><?xml version="1.0" encoding="utf-8"?>
<ds:datastoreItem xmlns:ds="http://schemas.openxmlformats.org/officeDocument/2006/customXml" ds:itemID="{4B5865DC-5E2A-4CB5-823E-9D93D0304372}"/>
</file>

<file path=customXml/itemProps3.xml><?xml version="1.0" encoding="utf-8"?>
<ds:datastoreItem xmlns:ds="http://schemas.openxmlformats.org/officeDocument/2006/customXml" ds:itemID="{E6A9471B-F561-4909-9D65-4B17E6ADDD4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dcterms:created xsi:type="dcterms:W3CDTF">2018-04-19T22:31:24Z</dcterms:created>
  <dcterms:modified xsi:type="dcterms:W3CDTF">2018-04-19T22:31:24Z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