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customXml" Target="../customXml/item3.xml"/><Relationship Id="rId7" Type="http://schemas.openxmlformats.org/officeDocument/2006/relationships/slide" Target="slides/slide2.xml"/><Relationship Id="rId2" Type="http://schemas.openxmlformats.org/officeDocument/2006/relationships/theme" Target="theme/theme1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customXml" Target="../customXml/item1.xml"/><Relationship Id="rId5" Type="http://schemas.openxmlformats.org/officeDocument/2006/relationships/tableStyles" Target="tableStyles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4" Type="http://schemas.openxmlformats.org/officeDocument/2006/relationships/presProps" Target="presProps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8" Type="http://schemas.openxmlformats.org/officeDocument/2006/relationships/slide" Target="slides/slide3.xml"/><Relationship Id="rId3" Type="http://schemas.openxmlformats.org/officeDocument/2006/relationships/viewProps" Target="viewProps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customXml" Target="../customXml/item2.xml"/><Relationship Id="rId20" Type="http://schemas.openxmlformats.org/officeDocument/2006/relationships/slide" Target="slides/slide15.xml"/><Relationship Id="rId41" Type="http://schemas.openxmlformats.org/officeDocument/2006/relationships/slide" Target="slides/slide3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8739" y="272351"/>
            <a:ext cx="12034520" cy="632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15"/>
              <a:t>Copy </a:t>
            </a:r>
            <a:r>
              <a:rPr dirty="0" spc="0"/>
              <a:t>right </a:t>
            </a:r>
            <a:r>
              <a:rPr dirty="0" spc="15"/>
              <a:t>© </a:t>
            </a:r>
            <a:r>
              <a:rPr dirty="0" spc="5"/>
              <a:t>2017 </a:t>
            </a:r>
            <a:r>
              <a:rPr dirty="0" spc="15"/>
              <a:t>Accenture </a:t>
            </a:r>
            <a:r>
              <a:rPr dirty="0" spc="0"/>
              <a:t>All </a:t>
            </a:r>
            <a:r>
              <a:rPr dirty="0" spc="15"/>
              <a:t>Rights Reserv</a:t>
            </a:r>
            <a:r>
              <a:rPr dirty="0" spc="-100"/>
              <a:t> </a:t>
            </a:r>
            <a:r>
              <a:rPr dirty="0" spc="5"/>
              <a:t>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rgbClr val="333E5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15"/>
              <a:t>Copy </a:t>
            </a:r>
            <a:r>
              <a:rPr dirty="0" spc="0"/>
              <a:t>right </a:t>
            </a:r>
            <a:r>
              <a:rPr dirty="0" spc="15"/>
              <a:t>© </a:t>
            </a:r>
            <a:r>
              <a:rPr dirty="0" spc="5"/>
              <a:t>2017 </a:t>
            </a:r>
            <a:r>
              <a:rPr dirty="0" spc="15"/>
              <a:t>Accenture </a:t>
            </a:r>
            <a:r>
              <a:rPr dirty="0" spc="0"/>
              <a:t>All </a:t>
            </a:r>
            <a:r>
              <a:rPr dirty="0" spc="15"/>
              <a:t>Rights Reserv</a:t>
            </a:r>
            <a:r>
              <a:rPr dirty="0" spc="-100"/>
              <a:t> </a:t>
            </a:r>
            <a:r>
              <a:rPr dirty="0" spc="5"/>
              <a:t>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rgbClr val="333E5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15"/>
              <a:t>Copy </a:t>
            </a:r>
            <a:r>
              <a:rPr dirty="0" spc="0"/>
              <a:t>right </a:t>
            </a:r>
            <a:r>
              <a:rPr dirty="0" spc="15"/>
              <a:t>© </a:t>
            </a:r>
            <a:r>
              <a:rPr dirty="0" spc="5"/>
              <a:t>2017 </a:t>
            </a:r>
            <a:r>
              <a:rPr dirty="0" spc="15"/>
              <a:t>Accenture </a:t>
            </a:r>
            <a:r>
              <a:rPr dirty="0" spc="0"/>
              <a:t>All </a:t>
            </a:r>
            <a:r>
              <a:rPr dirty="0" spc="15"/>
              <a:t>Rights Reserv</a:t>
            </a:r>
            <a:r>
              <a:rPr dirty="0" spc="-100"/>
              <a:t> </a:t>
            </a:r>
            <a:r>
              <a:rPr dirty="0" spc="5"/>
              <a:t>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rgbClr val="333E5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15"/>
              <a:t>Copy </a:t>
            </a:r>
            <a:r>
              <a:rPr dirty="0" spc="0"/>
              <a:t>right </a:t>
            </a:r>
            <a:r>
              <a:rPr dirty="0" spc="15"/>
              <a:t>© </a:t>
            </a:r>
            <a:r>
              <a:rPr dirty="0" spc="5"/>
              <a:t>2017 </a:t>
            </a:r>
            <a:r>
              <a:rPr dirty="0" spc="15"/>
              <a:t>Accenture </a:t>
            </a:r>
            <a:r>
              <a:rPr dirty="0" spc="0"/>
              <a:t>All </a:t>
            </a:r>
            <a:r>
              <a:rPr dirty="0" spc="15"/>
              <a:t>Rights Reserv</a:t>
            </a:r>
            <a:r>
              <a:rPr dirty="0" spc="-100"/>
              <a:t> </a:t>
            </a:r>
            <a:r>
              <a:rPr dirty="0" spc="5"/>
              <a:t>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15"/>
              <a:t>Copy </a:t>
            </a:r>
            <a:r>
              <a:rPr dirty="0" spc="0"/>
              <a:t>right </a:t>
            </a:r>
            <a:r>
              <a:rPr dirty="0" spc="15"/>
              <a:t>© </a:t>
            </a:r>
            <a:r>
              <a:rPr dirty="0" spc="5"/>
              <a:t>2017 </a:t>
            </a:r>
            <a:r>
              <a:rPr dirty="0" spc="15"/>
              <a:t>Accenture </a:t>
            </a:r>
            <a:r>
              <a:rPr dirty="0" spc="0"/>
              <a:t>All </a:t>
            </a:r>
            <a:r>
              <a:rPr dirty="0" spc="15"/>
              <a:t>Rights Reserv</a:t>
            </a:r>
            <a:r>
              <a:rPr dirty="0" spc="-100"/>
              <a:t> </a:t>
            </a:r>
            <a:r>
              <a:rPr dirty="0" spc="5"/>
              <a:t>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467475"/>
            <a:ext cx="12192000" cy="390525"/>
          </a:xfrm>
          <a:custGeom>
            <a:avLst/>
            <a:gdLst/>
            <a:ahLst/>
            <a:cxnLst/>
            <a:rect l="l" t="t" r="r" b="b"/>
            <a:pathLst>
              <a:path w="12192000" h="390525">
                <a:moveTo>
                  <a:pt x="12042775" y="0"/>
                </a:moveTo>
                <a:lnTo>
                  <a:pt x="149275" y="0"/>
                </a:lnTo>
                <a:lnTo>
                  <a:pt x="0" y="149275"/>
                </a:lnTo>
                <a:lnTo>
                  <a:pt x="0" y="390525"/>
                </a:lnTo>
                <a:lnTo>
                  <a:pt x="12192000" y="390525"/>
                </a:lnTo>
                <a:lnTo>
                  <a:pt x="12192000" y="149275"/>
                </a:lnTo>
                <a:lnTo>
                  <a:pt x="12042775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1057275"/>
            <a:ext cx="12174855" cy="27305"/>
          </a:xfrm>
          <a:custGeom>
            <a:avLst/>
            <a:gdLst/>
            <a:ahLst/>
            <a:cxnLst/>
            <a:rect l="l" t="t" r="r" b="b"/>
            <a:pathLst>
              <a:path w="12174855" h="27305">
                <a:moveTo>
                  <a:pt x="0" y="26924"/>
                </a:moveTo>
                <a:lnTo>
                  <a:pt x="12174601" y="0"/>
                </a:lnTo>
              </a:path>
            </a:pathLst>
          </a:custGeom>
          <a:ln w="38100">
            <a:solidFill>
              <a:srgbClr val="3A383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78301" y="2709926"/>
            <a:ext cx="4835397" cy="1033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1" i="0">
                <a:solidFill>
                  <a:srgbClr val="333E5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3687" y="2412555"/>
            <a:ext cx="8782050" cy="24276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77787" y="6650567"/>
            <a:ext cx="1981835" cy="121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15"/>
              <a:t>Copy </a:t>
            </a:r>
            <a:r>
              <a:rPr dirty="0" spc="0"/>
              <a:t>right </a:t>
            </a:r>
            <a:r>
              <a:rPr dirty="0" spc="15"/>
              <a:t>© </a:t>
            </a:r>
            <a:r>
              <a:rPr dirty="0" spc="5"/>
              <a:t>2017 </a:t>
            </a:r>
            <a:r>
              <a:rPr dirty="0" spc="15"/>
              <a:t>Accenture </a:t>
            </a:r>
            <a:r>
              <a:rPr dirty="0" spc="0"/>
              <a:t>All </a:t>
            </a:r>
            <a:r>
              <a:rPr dirty="0" spc="15"/>
              <a:t>Rights Reserv</a:t>
            </a:r>
            <a:r>
              <a:rPr dirty="0" spc="-100"/>
              <a:t> </a:t>
            </a:r>
            <a:r>
              <a:rPr dirty="0" spc="5"/>
              <a:t>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oogle.co.in/" TargetMode="Externa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hyperlink" Target="http://newtours.demoaut.com/" TargetMode="External"/><Relationship Id="rId4" Type="http://schemas.openxmlformats.org/officeDocument/2006/relationships/image" Target="../media/image11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3" Type="http://schemas.openxmlformats.org/officeDocument/2006/relationships/image" Target="../media/image13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jp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ewtours.demaut.com/" TargetMode="External"/><Relationship Id="rId3" Type="http://schemas.openxmlformats.org/officeDocument/2006/relationships/image" Target="../media/image16.jp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3" Type="http://schemas.openxmlformats.org/officeDocument/2006/relationships/image" Target="../media/image19.jp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eleniumhq.github.io/selenium/docs/api/java/" TargetMode="Externa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0" y="28575"/>
            <a:ext cx="3047999" cy="6829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0014" y="6661150"/>
            <a:ext cx="3738879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5">
                <a:solidFill>
                  <a:srgbClr val="FFFFFF"/>
                </a:solidFill>
                <a:latin typeface="Arial"/>
                <a:cs typeface="Arial"/>
              </a:rPr>
              <a:t>Accenture </a:t>
            </a:r>
            <a:r>
              <a:rPr dirty="0" sz="950" spc="0">
                <a:solidFill>
                  <a:srgbClr val="FFFFFF"/>
                </a:solidFill>
                <a:latin typeface="Arial"/>
                <a:cs typeface="Arial"/>
              </a:rPr>
              <a:t>CSI </a:t>
            </a:r>
            <a:r>
              <a:rPr dirty="0" sz="950" spc="-5">
                <a:solidFill>
                  <a:srgbClr val="FFFFFF"/>
                </a:solidFill>
                <a:latin typeface="Arial"/>
                <a:cs typeface="Arial"/>
              </a:rPr>
              <a:t>Confidential </a:t>
            </a:r>
            <a:r>
              <a:rPr dirty="0" sz="950">
                <a:solidFill>
                  <a:srgbClr val="FFFFFF"/>
                </a:solidFill>
                <a:latin typeface="Arial"/>
                <a:cs typeface="Arial"/>
              </a:rPr>
              <a:t>Material. Do </a:t>
            </a:r>
            <a:r>
              <a:rPr dirty="0" sz="950" spc="-5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dirty="0" sz="950" spc="0">
                <a:solidFill>
                  <a:srgbClr val="FFFFFF"/>
                </a:solidFill>
                <a:latin typeface="Arial"/>
                <a:cs typeface="Arial"/>
              </a:rPr>
              <a:t>duplicate </a:t>
            </a:r>
            <a:r>
              <a:rPr dirty="0" sz="95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dirty="0" sz="950" spc="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950" spc="5">
                <a:solidFill>
                  <a:srgbClr val="FFFFFF"/>
                </a:solidFill>
                <a:latin typeface="Arial"/>
                <a:cs typeface="Arial"/>
              </a:rPr>
              <a:t>distribute</a:t>
            </a:r>
            <a:endParaRPr sz="9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2192000" cy="3714750"/>
          </a:xfrm>
          <a:custGeom>
            <a:avLst/>
            <a:gdLst/>
            <a:ahLst/>
            <a:cxnLst/>
            <a:rect l="l" t="t" r="r" b="b"/>
            <a:pathLst>
              <a:path w="12192000" h="3714750">
                <a:moveTo>
                  <a:pt x="0" y="3714750"/>
                </a:moveTo>
                <a:lnTo>
                  <a:pt x="12192000" y="3714750"/>
                </a:lnTo>
                <a:lnTo>
                  <a:pt x="12192000" y="0"/>
                </a:lnTo>
                <a:lnTo>
                  <a:pt x="0" y="0"/>
                </a:lnTo>
                <a:lnTo>
                  <a:pt x="0" y="3714750"/>
                </a:lnTo>
                <a:close/>
              </a:path>
            </a:pathLst>
          </a:custGeom>
          <a:solidFill>
            <a:srgbClr val="333E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88277" y="931862"/>
            <a:ext cx="3460750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0">
                <a:solidFill>
                  <a:srgbClr val="FFFFFF"/>
                </a:solidFill>
                <a:latin typeface="Arial"/>
                <a:cs typeface="Arial"/>
              </a:rPr>
              <a:t>Learning </a:t>
            </a:r>
            <a:r>
              <a:rPr dirty="0" sz="155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1550" spc="-10">
                <a:solidFill>
                  <a:srgbClr val="FFFFFF"/>
                </a:solidFill>
                <a:latin typeface="Arial"/>
                <a:cs typeface="Arial"/>
              </a:rPr>
              <a:t>Knowledge</a:t>
            </a:r>
            <a:r>
              <a:rPr dirty="0" sz="1550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spc="-15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endParaRPr sz="15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1450" y="47625"/>
            <a:ext cx="4981575" cy="8953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905875" y="523875"/>
            <a:ext cx="2981325" cy="30956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14629" y="1783016"/>
            <a:ext cx="6902450" cy="124333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5" b="0">
                <a:solidFill>
                  <a:srgbClr val="FFFFFF"/>
                </a:solidFill>
                <a:latin typeface="Calibri"/>
                <a:cs typeface="Calibri"/>
              </a:rPr>
              <a:t>Module 5: </a:t>
            </a:r>
            <a:r>
              <a:rPr dirty="0" sz="3950" spc="-25" b="0">
                <a:solidFill>
                  <a:srgbClr val="FFFFFF"/>
                </a:solidFill>
                <a:latin typeface="Calibri"/>
                <a:cs typeface="Calibri"/>
              </a:rPr>
              <a:t>WebDriver</a:t>
            </a:r>
            <a:r>
              <a:rPr dirty="0" sz="3950" spc="275" b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950" b="0">
                <a:solidFill>
                  <a:srgbClr val="FFFFFF"/>
                </a:solidFill>
                <a:latin typeface="Calibri"/>
                <a:cs typeface="Calibri"/>
              </a:rPr>
              <a:t>Application</a:t>
            </a:r>
            <a:endParaRPr sz="3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z="3950" spc="-20" b="0">
                <a:solidFill>
                  <a:srgbClr val="FFFFFF"/>
                </a:solidFill>
                <a:latin typeface="Calibri"/>
                <a:cs typeface="Calibri"/>
              </a:rPr>
              <a:t>Programming </a:t>
            </a:r>
            <a:r>
              <a:rPr dirty="0" sz="3950" spc="-25" b="0">
                <a:solidFill>
                  <a:srgbClr val="FFFFFF"/>
                </a:solidFill>
                <a:latin typeface="Calibri"/>
                <a:cs typeface="Calibri"/>
              </a:rPr>
              <a:t>Interface</a:t>
            </a:r>
            <a:r>
              <a:rPr dirty="0" sz="3950" spc="-275" b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950" b="0">
                <a:solidFill>
                  <a:srgbClr val="FFFFFF"/>
                </a:solidFill>
                <a:latin typeface="Calibri"/>
                <a:cs typeface="Calibri"/>
              </a:rPr>
              <a:t>(API)</a:t>
            </a:r>
            <a:endParaRPr sz="3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77000"/>
            <a:ext cx="12192000" cy="381000"/>
          </a:xfrm>
          <a:custGeom>
            <a:avLst/>
            <a:gdLst/>
            <a:ahLst/>
            <a:cxnLst/>
            <a:rect l="l" t="t" r="r" b="b"/>
            <a:pathLst>
              <a:path w="12192000" h="381000">
                <a:moveTo>
                  <a:pt x="12042774" y="0"/>
                </a:moveTo>
                <a:lnTo>
                  <a:pt x="149274" y="0"/>
                </a:lnTo>
                <a:lnTo>
                  <a:pt x="0" y="149274"/>
                </a:lnTo>
                <a:lnTo>
                  <a:pt x="0" y="380997"/>
                </a:lnTo>
                <a:lnTo>
                  <a:pt x="12191999" y="380997"/>
                </a:lnTo>
                <a:lnTo>
                  <a:pt x="12191998" y="149274"/>
                </a:lnTo>
                <a:lnTo>
                  <a:pt x="12042774" y="0"/>
                </a:lnTo>
                <a:close/>
              </a:path>
            </a:pathLst>
          </a:custGeom>
          <a:solidFill>
            <a:srgbClr val="4D7C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187176" y="6367462"/>
            <a:ext cx="752475" cy="485775"/>
          </a:xfrm>
          <a:custGeom>
            <a:avLst/>
            <a:gdLst/>
            <a:ahLst/>
            <a:cxnLst/>
            <a:rect l="l" t="t" r="r" b="b"/>
            <a:pathLst>
              <a:path w="752475" h="485775">
                <a:moveTo>
                  <a:pt x="630935" y="0"/>
                </a:moveTo>
                <a:lnTo>
                  <a:pt x="121412" y="0"/>
                </a:lnTo>
                <a:lnTo>
                  <a:pt x="0" y="242887"/>
                </a:lnTo>
                <a:lnTo>
                  <a:pt x="121412" y="485775"/>
                </a:lnTo>
                <a:lnTo>
                  <a:pt x="630935" y="485775"/>
                </a:lnTo>
                <a:lnTo>
                  <a:pt x="752475" y="242887"/>
                </a:lnTo>
                <a:lnTo>
                  <a:pt x="63093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187176" y="6367462"/>
            <a:ext cx="752475" cy="485775"/>
          </a:xfrm>
          <a:custGeom>
            <a:avLst/>
            <a:gdLst/>
            <a:ahLst/>
            <a:cxnLst/>
            <a:rect l="l" t="t" r="r" b="b"/>
            <a:pathLst>
              <a:path w="752475" h="485775">
                <a:moveTo>
                  <a:pt x="752475" y="242887"/>
                </a:moveTo>
                <a:lnTo>
                  <a:pt x="630935" y="0"/>
                </a:lnTo>
                <a:lnTo>
                  <a:pt x="121412" y="0"/>
                </a:lnTo>
                <a:lnTo>
                  <a:pt x="0" y="242887"/>
                </a:lnTo>
                <a:lnTo>
                  <a:pt x="121412" y="485775"/>
                </a:lnTo>
                <a:lnTo>
                  <a:pt x="630935" y="485775"/>
                </a:lnTo>
                <a:lnTo>
                  <a:pt x="752475" y="24288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501501" y="6605587"/>
            <a:ext cx="441325" cy="0"/>
          </a:xfrm>
          <a:custGeom>
            <a:avLst/>
            <a:gdLst/>
            <a:ahLst/>
            <a:cxnLst/>
            <a:rect l="l" t="t" r="r" b="b"/>
            <a:pathLst>
              <a:path w="441325" h="0">
                <a:moveTo>
                  <a:pt x="441198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349101" y="6367462"/>
            <a:ext cx="149860" cy="243840"/>
          </a:xfrm>
          <a:custGeom>
            <a:avLst/>
            <a:gdLst/>
            <a:ahLst/>
            <a:cxnLst/>
            <a:rect l="l" t="t" r="r" b="b"/>
            <a:pathLst>
              <a:path w="149859" h="243840">
                <a:moveTo>
                  <a:pt x="0" y="0"/>
                </a:moveTo>
                <a:lnTo>
                  <a:pt x="149859" y="243586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349101" y="6605587"/>
            <a:ext cx="149860" cy="243840"/>
          </a:xfrm>
          <a:custGeom>
            <a:avLst/>
            <a:gdLst/>
            <a:ahLst/>
            <a:cxnLst/>
            <a:rect l="l" t="t" r="r" b="b"/>
            <a:pathLst>
              <a:path w="149859" h="243840">
                <a:moveTo>
                  <a:pt x="0" y="243589"/>
                </a:moveTo>
                <a:lnTo>
                  <a:pt x="149859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691876" y="6434137"/>
            <a:ext cx="647700" cy="419100"/>
          </a:xfrm>
          <a:custGeom>
            <a:avLst/>
            <a:gdLst/>
            <a:ahLst/>
            <a:cxnLst/>
            <a:rect l="l" t="t" r="r" b="b"/>
            <a:pathLst>
              <a:path w="647700" h="419100">
                <a:moveTo>
                  <a:pt x="542925" y="0"/>
                </a:moveTo>
                <a:lnTo>
                  <a:pt x="104648" y="0"/>
                </a:lnTo>
                <a:lnTo>
                  <a:pt x="0" y="209550"/>
                </a:lnTo>
                <a:lnTo>
                  <a:pt x="104648" y="419100"/>
                </a:lnTo>
                <a:lnTo>
                  <a:pt x="542925" y="419100"/>
                </a:lnTo>
                <a:lnTo>
                  <a:pt x="647700" y="209550"/>
                </a:lnTo>
                <a:lnTo>
                  <a:pt x="54292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691876" y="6434137"/>
            <a:ext cx="647700" cy="419100"/>
          </a:xfrm>
          <a:custGeom>
            <a:avLst/>
            <a:gdLst/>
            <a:ahLst/>
            <a:cxnLst/>
            <a:rect l="l" t="t" r="r" b="b"/>
            <a:pathLst>
              <a:path w="647700" h="419100">
                <a:moveTo>
                  <a:pt x="647700" y="209550"/>
                </a:moveTo>
                <a:lnTo>
                  <a:pt x="542925" y="0"/>
                </a:lnTo>
                <a:lnTo>
                  <a:pt x="104648" y="0"/>
                </a:lnTo>
                <a:lnTo>
                  <a:pt x="0" y="209550"/>
                </a:lnTo>
                <a:lnTo>
                  <a:pt x="104648" y="419100"/>
                </a:lnTo>
                <a:lnTo>
                  <a:pt x="542925" y="419100"/>
                </a:lnTo>
                <a:lnTo>
                  <a:pt x="647700" y="209550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958576" y="6643687"/>
            <a:ext cx="382270" cy="0"/>
          </a:xfrm>
          <a:custGeom>
            <a:avLst/>
            <a:gdLst/>
            <a:ahLst/>
            <a:cxnLst/>
            <a:rect l="l" t="t" r="r" b="b"/>
            <a:pathLst>
              <a:path w="382270" h="0">
                <a:moveTo>
                  <a:pt x="381889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834751" y="6434137"/>
            <a:ext cx="130175" cy="211454"/>
          </a:xfrm>
          <a:custGeom>
            <a:avLst/>
            <a:gdLst/>
            <a:ahLst/>
            <a:cxnLst/>
            <a:rect l="l" t="t" r="r" b="b"/>
            <a:pathLst>
              <a:path w="130175" h="211454">
                <a:moveTo>
                  <a:pt x="0" y="0"/>
                </a:moveTo>
                <a:lnTo>
                  <a:pt x="129667" y="21087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0834751" y="6643687"/>
            <a:ext cx="130175" cy="211454"/>
          </a:xfrm>
          <a:custGeom>
            <a:avLst/>
            <a:gdLst/>
            <a:ahLst/>
            <a:cxnLst/>
            <a:rect l="l" t="t" r="r" b="b"/>
            <a:pathLst>
              <a:path w="130175" h="211454">
                <a:moveTo>
                  <a:pt x="0" y="210877"/>
                </a:moveTo>
                <a:lnTo>
                  <a:pt x="12966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0253726" y="6472237"/>
            <a:ext cx="581025" cy="381000"/>
          </a:xfrm>
          <a:custGeom>
            <a:avLst/>
            <a:gdLst/>
            <a:ahLst/>
            <a:cxnLst/>
            <a:rect l="l" t="t" r="r" b="b"/>
            <a:pathLst>
              <a:path w="581025" h="381000">
                <a:moveTo>
                  <a:pt x="485775" y="0"/>
                </a:moveTo>
                <a:lnTo>
                  <a:pt x="95123" y="0"/>
                </a:lnTo>
                <a:lnTo>
                  <a:pt x="0" y="190500"/>
                </a:lnTo>
                <a:lnTo>
                  <a:pt x="95123" y="381000"/>
                </a:lnTo>
                <a:lnTo>
                  <a:pt x="485775" y="381000"/>
                </a:lnTo>
                <a:lnTo>
                  <a:pt x="581025" y="190500"/>
                </a:lnTo>
                <a:lnTo>
                  <a:pt x="48577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0253726" y="6472237"/>
            <a:ext cx="581025" cy="381000"/>
          </a:xfrm>
          <a:custGeom>
            <a:avLst/>
            <a:gdLst/>
            <a:ahLst/>
            <a:cxnLst/>
            <a:rect l="l" t="t" r="r" b="b"/>
            <a:pathLst>
              <a:path w="581025" h="381000">
                <a:moveTo>
                  <a:pt x="581025" y="190500"/>
                </a:moveTo>
                <a:lnTo>
                  <a:pt x="485775" y="0"/>
                </a:lnTo>
                <a:lnTo>
                  <a:pt x="95123" y="0"/>
                </a:lnTo>
                <a:lnTo>
                  <a:pt x="0" y="190500"/>
                </a:lnTo>
                <a:lnTo>
                  <a:pt x="95123" y="381000"/>
                </a:lnTo>
                <a:lnTo>
                  <a:pt x="485775" y="381000"/>
                </a:lnTo>
                <a:lnTo>
                  <a:pt x="581025" y="190500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0491723" y="6662737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 h="0">
                <a:moveTo>
                  <a:pt x="342900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0377551" y="6472237"/>
            <a:ext cx="116839" cy="189865"/>
          </a:xfrm>
          <a:custGeom>
            <a:avLst/>
            <a:gdLst/>
            <a:ahLst/>
            <a:cxnLst/>
            <a:rect l="l" t="t" r="r" b="b"/>
            <a:pathLst>
              <a:path w="116840" h="189865">
                <a:moveTo>
                  <a:pt x="0" y="0"/>
                </a:moveTo>
                <a:lnTo>
                  <a:pt x="116458" y="18928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0377551" y="6662737"/>
            <a:ext cx="116839" cy="189865"/>
          </a:xfrm>
          <a:custGeom>
            <a:avLst/>
            <a:gdLst/>
            <a:ahLst/>
            <a:cxnLst/>
            <a:rect l="l" t="t" r="r" b="b"/>
            <a:pathLst>
              <a:path w="116840" h="189865">
                <a:moveTo>
                  <a:pt x="0" y="189276"/>
                </a:moveTo>
                <a:lnTo>
                  <a:pt x="116458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815576" y="6519862"/>
            <a:ext cx="523875" cy="333375"/>
          </a:xfrm>
          <a:custGeom>
            <a:avLst/>
            <a:gdLst/>
            <a:ahLst/>
            <a:cxnLst/>
            <a:rect l="l" t="t" r="r" b="b"/>
            <a:pathLst>
              <a:path w="523875" h="333375">
                <a:moveTo>
                  <a:pt x="440435" y="0"/>
                </a:moveTo>
                <a:lnTo>
                  <a:pt x="83312" y="0"/>
                </a:lnTo>
                <a:lnTo>
                  <a:pt x="0" y="166687"/>
                </a:lnTo>
                <a:lnTo>
                  <a:pt x="83312" y="333375"/>
                </a:lnTo>
                <a:lnTo>
                  <a:pt x="440435" y="333375"/>
                </a:lnTo>
                <a:lnTo>
                  <a:pt x="523875" y="166687"/>
                </a:lnTo>
                <a:lnTo>
                  <a:pt x="44043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815576" y="6519862"/>
            <a:ext cx="523875" cy="333375"/>
          </a:xfrm>
          <a:custGeom>
            <a:avLst/>
            <a:gdLst/>
            <a:ahLst/>
            <a:cxnLst/>
            <a:rect l="l" t="t" r="r" b="b"/>
            <a:pathLst>
              <a:path w="523875" h="333375">
                <a:moveTo>
                  <a:pt x="523875" y="166687"/>
                </a:moveTo>
                <a:lnTo>
                  <a:pt x="440435" y="0"/>
                </a:lnTo>
                <a:lnTo>
                  <a:pt x="83312" y="0"/>
                </a:lnTo>
                <a:lnTo>
                  <a:pt x="0" y="166687"/>
                </a:lnTo>
                <a:lnTo>
                  <a:pt x="83312" y="333375"/>
                </a:lnTo>
                <a:lnTo>
                  <a:pt x="440435" y="333375"/>
                </a:lnTo>
                <a:lnTo>
                  <a:pt x="523875" y="16668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0034651" y="6681787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304546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9929876" y="6519862"/>
            <a:ext cx="103505" cy="168275"/>
          </a:xfrm>
          <a:custGeom>
            <a:avLst/>
            <a:gdLst/>
            <a:ahLst/>
            <a:cxnLst/>
            <a:rect l="l" t="t" r="r" b="b"/>
            <a:pathLst>
              <a:path w="103504" h="168275">
                <a:moveTo>
                  <a:pt x="0" y="0"/>
                </a:moveTo>
                <a:lnTo>
                  <a:pt x="103377" y="168173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9929876" y="6681787"/>
            <a:ext cx="103505" cy="168275"/>
          </a:xfrm>
          <a:custGeom>
            <a:avLst/>
            <a:gdLst/>
            <a:ahLst/>
            <a:cxnLst/>
            <a:rect l="l" t="t" r="r" b="b"/>
            <a:pathLst>
              <a:path w="103504" h="168275">
                <a:moveTo>
                  <a:pt x="0" y="168171"/>
                </a:moveTo>
                <a:lnTo>
                  <a:pt x="10337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9434576" y="6557962"/>
            <a:ext cx="457200" cy="295275"/>
          </a:xfrm>
          <a:custGeom>
            <a:avLst/>
            <a:gdLst/>
            <a:ahLst/>
            <a:cxnLst/>
            <a:rect l="l" t="t" r="r" b="b"/>
            <a:pathLst>
              <a:path w="457200" h="295275">
                <a:moveTo>
                  <a:pt x="383285" y="0"/>
                </a:moveTo>
                <a:lnTo>
                  <a:pt x="73787" y="0"/>
                </a:lnTo>
                <a:lnTo>
                  <a:pt x="0" y="147637"/>
                </a:lnTo>
                <a:lnTo>
                  <a:pt x="73787" y="295275"/>
                </a:lnTo>
                <a:lnTo>
                  <a:pt x="383285" y="295275"/>
                </a:lnTo>
                <a:lnTo>
                  <a:pt x="457200" y="147637"/>
                </a:lnTo>
                <a:lnTo>
                  <a:pt x="38328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434576" y="6557962"/>
            <a:ext cx="457200" cy="295275"/>
          </a:xfrm>
          <a:custGeom>
            <a:avLst/>
            <a:gdLst/>
            <a:ahLst/>
            <a:cxnLst/>
            <a:rect l="l" t="t" r="r" b="b"/>
            <a:pathLst>
              <a:path w="457200" h="295275">
                <a:moveTo>
                  <a:pt x="457200" y="147637"/>
                </a:moveTo>
                <a:lnTo>
                  <a:pt x="383285" y="0"/>
                </a:lnTo>
                <a:lnTo>
                  <a:pt x="73787" y="0"/>
                </a:lnTo>
                <a:lnTo>
                  <a:pt x="0" y="147637"/>
                </a:lnTo>
                <a:lnTo>
                  <a:pt x="73787" y="295275"/>
                </a:lnTo>
                <a:lnTo>
                  <a:pt x="383285" y="295275"/>
                </a:lnTo>
                <a:lnTo>
                  <a:pt x="457200" y="14763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9625076" y="6710362"/>
            <a:ext cx="264160" cy="0"/>
          </a:xfrm>
          <a:custGeom>
            <a:avLst/>
            <a:gdLst/>
            <a:ahLst/>
            <a:cxnLst/>
            <a:rect l="l" t="t" r="r" b="b"/>
            <a:pathLst>
              <a:path w="264159" h="0">
                <a:moveTo>
                  <a:pt x="263651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9529826" y="6557962"/>
            <a:ext cx="89535" cy="146050"/>
          </a:xfrm>
          <a:custGeom>
            <a:avLst/>
            <a:gdLst/>
            <a:ahLst/>
            <a:cxnLst/>
            <a:rect l="l" t="t" r="r" b="b"/>
            <a:pathLst>
              <a:path w="89534" h="146050">
                <a:moveTo>
                  <a:pt x="0" y="0"/>
                </a:moveTo>
                <a:lnTo>
                  <a:pt x="89534" y="145567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9529826" y="6710362"/>
            <a:ext cx="89535" cy="146050"/>
          </a:xfrm>
          <a:custGeom>
            <a:avLst/>
            <a:gdLst/>
            <a:ahLst/>
            <a:cxnLst/>
            <a:rect l="l" t="t" r="r" b="b"/>
            <a:pathLst>
              <a:path w="89534" h="146050">
                <a:moveTo>
                  <a:pt x="0" y="145562"/>
                </a:moveTo>
                <a:lnTo>
                  <a:pt x="89534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9091676" y="6596062"/>
            <a:ext cx="390525" cy="257175"/>
          </a:xfrm>
          <a:custGeom>
            <a:avLst/>
            <a:gdLst/>
            <a:ahLst/>
            <a:cxnLst/>
            <a:rect l="l" t="t" r="r" b="b"/>
            <a:pathLst>
              <a:path w="390525" h="257175">
                <a:moveTo>
                  <a:pt x="326135" y="0"/>
                </a:moveTo>
                <a:lnTo>
                  <a:pt x="64262" y="0"/>
                </a:lnTo>
                <a:lnTo>
                  <a:pt x="0" y="128587"/>
                </a:lnTo>
                <a:lnTo>
                  <a:pt x="64262" y="257175"/>
                </a:lnTo>
                <a:lnTo>
                  <a:pt x="326135" y="257175"/>
                </a:lnTo>
                <a:lnTo>
                  <a:pt x="390525" y="128587"/>
                </a:lnTo>
                <a:lnTo>
                  <a:pt x="32613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9091676" y="6596062"/>
            <a:ext cx="390525" cy="257175"/>
          </a:xfrm>
          <a:custGeom>
            <a:avLst/>
            <a:gdLst/>
            <a:ahLst/>
            <a:cxnLst/>
            <a:rect l="l" t="t" r="r" b="b"/>
            <a:pathLst>
              <a:path w="390525" h="257175">
                <a:moveTo>
                  <a:pt x="390525" y="128587"/>
                </a:moveTo>
                <a:lnTo>
                  <a:pt x="326135" y="0"/>
                </a:lnTo>
                <a:lnTo>
                  <a:pt x="64262" y="0"/>
                </a:lnTo>
                <a:lnTo>
                  <a:pt x="0" y="128587"/>
                </a:lnTo>
                <a:lnTo>
                  <a:pt x="64262" y="257175"/>
                </a:lnTo>
                <a:lnTo>
                  <a:pt x="326135" y="257175"/>
                </a:lnTo>
                <a:lnTo>
                  <a:pt x="390525" y="12858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9253601" y="6729412"/>
            <a:ext cx="229235" cy="0"/>
          </a:xfrm>
          <a:custGeom>
            <a:avLst/>
            <a:gdLst/>
            <a:ahLst/>
            <a:cxnLst/>
            <a:rect l="l" t="t" r="r" b="b"/>
            <a:pathLst>
              <a:path w="229234" h="0">
                <a:moveTo>
                  <a:pt x="228726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9177401" y="6596062"/>
            <a:ext cx="78105" cy="126364"/>
          </a:xfrm>
          <a:custGeom>
            <a:avLst/>
            <a:gdLst/>
            <a:ahLst/>
            <a:cxnLst/>
            <a:rect l="l" t="t" r="r" b="b"/>
            <a:pathLst>
              <a:path w="78104" h="126365">
                <a:moveTo>
                  <a:pt x="0" y="0"/>
                </a:moveTo>
                <a:lnTo>
                  <a:pt x="77597" y="126276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9177401" y="6729412"/>
            <a:ext cx="78105" cy="126364"/>
          </a:xfrm>
          <a:custGeom>
            <a:avLst/>
            <a:gdLst/>
            <a:ahLst/>
            <a:cxnLst/>
            <a:rect l="l" t="t" r="r" b="b"/>
            <a:pathLst>
              <a:path w="78104" h="126365">
                <a:moveTo>
                  <a:pt x="0" y="126275"/>
                </a:moveTo>
                <a:lnTo>
                  <a:pt x="7759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777351" y="6634162"/>
            <a:ext cx="333375" cy="219075"/>
          </a:xfrm>
          <a:custGeom>
            <a:avLst/>
            <a:gdLst/>
            <a:ahLst/>
            <a:cxnLst/>
            <a:rect l="l" t="t" r="r" b="b"/>
            <a:pathLst>
              <a:path w="333375" h="219075">
                <a:moveTo>
                  <a:pt x="278510" y="0"/>
                </a:moveTo>
                <a:lnTo>
                  <a:pt x="54737" y="0"/>
                </a:lnTo>
                <a:lnTo>
                  <a:pt x="0" y="109537"/>
                </a:lnTo>
                <a:lnTo>
                  <a:pt x="54737" y="219075"/>
                </a:lnTo>
                <a:lnTo>
                  <a:pt x="278510" y="219075"/>
                </a:lnTo>
                <a:lnTo>
                  <a:pt x="333375" y="109537"/>
                </a:lnTo>
                <a:lnTo>
                  <a:pt x="278510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8777351" y="6634162"/>
            <a:ext cx="333375" cy="219075"/>
          </a:xfrm>
          <a:custGeom>
            <a:avLst/>
            <a:gdLst/>
            <a:ahLst/>
            <a:cxnLst/>
            <a:rect l="l" t="t" r="r" b="b"/>
            <a:pathLst>
              <a:path w="333375" h="219075">
                <a:moveTo>
                  <a:pt x="333375" y="109537"/>
                </a:moveTo>
                <a:lnTo>
                  <a:pt x="278510" y="0"/>
                </a:lnTo>
                <a:lnTo>
                  <a:pt x="54737" y="0"/>
                </a:lnTo>
                <a:lnTo>
                  <a:pt x="0" y="109537"/>
                </a:lnTo>
                <a:lnTo>
                  <a:pt x="54737" y="219075"/>
                </a:lnTo>
                <a:lnTo>
                  <a:pt x="278510" y="219075"/>
                </a:lnTo>
                <a:lnTo>
                  <a:pt x="333375" y="10953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8920226" y="6748460"/>
            <a:ext cx="194945" cy="0"/>
          </a:xfrm>
          <a:custGeom>
            <a:avLst/>
            <a:gdLst/>
            <a:ahLst/>
            <a:cxnLst/>
            <a:rect l="l" t="t" r="r" b="b"/>
            <a:pathLst>
              <a:path w="194945" h="0">
                <a:moveTo>
                  <a:pt x="194818" y="1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853551" y="6634162"/>
            <a:ext cx="66675" cy="107950"/>
          </a:xfrm>
          <a:custGeom>
            <a:avLst/>
            <a:gdLst/>
            <a:ahLst/>
            <a:cxnLst/>
            <a:rect l="l" t="t" r="r" b="b"/>
            <a:pathLst>
              <a:path w="66675" h="107950">
                <a:moveTo>
                  <a:pt x="0" y="0"/>
                </a:moveTo>
                <a:lnTo>
                  <a:pt x="66167" y="107595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853551" y="6748462"/>
            <a:ext cx="66675" cy="107950"/>
          </a:xfrm>
          <a:custGeom>
            <a:avLst/>
            <a:gdLst/>
            <a:ahLst/>
            <a:cxnLst/>
            <a:rect l="l" t="t" r="r" b="b"/>
            <a:pathLst>
              <a:path w="66675" h="107950">
                <a:moveTo>
                  <a:pt x="0" y="107597"/>
                </a:moveTo>
                <a:lnTo>
                  <a:pt x="6616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567801" y="6681787"/>
            <a:ext cx="266700" cy="171450"/>
          </a:xfrm>
          <a:custGeom>
            <a:avLst/>
            <a:gdLst/>
            <a:ahLst/>
            <a:cxnLst/>
            <a:rect l="l" t="t" r="r" b="b"/>
            <a:pathLst>
              <a:path w="266700" h="171450">
                <a:moveTo>
                  <a:pt x="223774" y="0"/>
                </a:moveTo>
                <a:lnTo>
                  <a:pt x="42799" y="0"/>
                </a:lnTo>
                <a:lnTo>
                  <a:pt x="0" y="85725"/>
                </a:lnTo>
                <a:lnTo>
                  <a:pt x="42799" y="171450"/>
                </a:lnTo>
                <a:lnTo>
                  <a:pt x="223774" y="171450"/>
                </a:lnTo>
                <a:lnTo>
                  <a:pt x="266700" y="85725"/>
                </a:lnTo>
                <a:lnTo>
                  <a:pt x="223774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567801" y="6681787"/>
            <a:ext cx="266700" cy="171450"/>
          </a:xfrm>
          <a:custGeom>
            <a:avLst/>
            <a:gdLst/>
            <a:ahLst/>
            <a:cxnLst/>
            <a:rect l="l" t="t" r="r" b="b"/>
            <a:pathLst>
              <a:path w="266700" h="171450">
                <a:moveTo>
                  <a:pt x="266700" y="85725"/>
                </a:moveTo>
                <a:lnTo>
                  <a:pt x="223774" y="0"/>
                </a:lnTo>
                <a:lnTo>
                  <a:pt x="42799" y="0"/>
                </a:lnTo>
                <a:lnTo>
                  <a:pt x="0" y="85725"/>
                </a:lnTo>
                <a:lnTo>
                  <a:pt x="42799" y="171450"/>
                </a:lnTo>
                <a:lnTo>
                  <a:pt x="223774" y="171450"/>
                </a:lnTo>
                <a:lnTo>
                  <a:pt x="266700" y="85725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8682101" y="676751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152273" y="1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8624951" y="6681787"/>
            <a:ext cx="52069" cy="84455"/>
          </a:xfrm>
          <a:custGeom>
            <a:avLst/>
            <a:gdLst/>
            <a:ahLst/>
            <a:cxnLst/>
            <a:rect l="l" t="t" r="r" b="b"/>
            <a:pathLst>
              <a:path w="52070" h="84454">
                <a:moveTo>
                  <a:pt x="0" y="0"/>
                </a:moveTo>
                <a:lnTo>
                  <a:pt x="51689" y="84084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8624951" y="6767514"/>
            <a:ext cx="52069" cy="84455"/>
          </a:xfrm>
          <a:custGeom>
            <a:avLst/>
            <a:gdLst/>
            <a:ahLst/>
            <a:cxnLst/>
            <a:rect l="l" t="t" r="r" b="b"/>
            <a:pathLst>
              <a:path w="52070" h="84454">
                <a:moveTo>
                  <a:pt x="0" y="84084"/>
                </a:moveTo>
                <a:lnTo>
                  <a:pt x="51689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0" y="1057275"/>
            <a:ext cx="12174855" cy="27305"/>
          </a:xfrm>
          <a:custGeom>
            <a:avLst/>
            <a:gdLst/>
            <a:ahLst/>
            <a:cxnLst/>
            <a:rect l="l" t="t" r="r" b="b"/>
            <a:pathLst>
              <a:path w="12174855" h="27305">
                <a:moveTo>
                  <a:pt x="0" y="26924"/>
                </a:moveTo>
                <a:lnTo>
                  <a:pt x="12174601" y="0"/>
                </a:lnTo>
              </a:path>
            </a:pathLst>
          </a:custGeom>
          <a:ln w="38100">
            <a:solidFill>
              <a:srgbClr val="3A383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xfrm>
            <a:off x="113664" y="272351"/>
            <a:ext cx="4556125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0">
                <a:latin typeface="Calibri"/>
                <a:cs typeface="Calibri"/>
              </a:rPr>
              <a:t>Selenium </a:t>
            </a:r>
            <a:r>
              <a:rPr dirty="0" sz="3950" spc="-15">
                <a:latin typeface="Calibri"/>
                <a:cs typeface="Calibri"/>
              </a:rPr>
              <a:t>Locators</a:t>
            </a:r>
            <a:r>
              <a:rPr dirty="0" sz="3950" spc="180">
                <a:latin typeface="Calibri"/>
                <a:cs typeface="Calibri"/>
              </a:rPr>
              <a:t> </a:t>
            </a:r>
            <a:r>
              <a:rPr dirty="0" sz="3950" spc="15">
                <a:latin typeface="Calibri"/>
                <a:cs typeface="Calibri"/>
              </a:rPr>
              <a:t>(2)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86702" y="1133792"/>
            <a:ext cx="8112125" cy="2160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150" spc="0" b="1">
                <a:solidFill>
                  <a:srgbClr val="333E50"/>
                </a:solidFill>
                <a:latin typeface="Calibri"/>
                <a:cs typeface="Calibri"/>
              </a:rPr>
              <a:t>Locating </a:t>
            </a:r>
            <a:r>
              <a:rPr dirty="0" sz="2150" spc="15" b="1">
                <a:solidFill>
                  <a:srgbClr val="333E50"/>
                </a:solidFill>
                <a:latin typeface="Calibri"/>
                <a:cs typeface="Calibri"/>
              </a:rPr>
              <a:t>Elements </a:t>
            </a:r>
            <a:r>
              <a:rPr dirty="0" sz="2150" b="1">
                <a:solidFill>
                  <a:srgbClr val="333E50"/>
                </a:solidFill>
                <a:latin typeface="Calibri"/>
                <a:cs typeface="Calibri"/>
              </a:rPr>
              <a:t>By</a:t>
            </a:r>
            <a:r>
              <a:rPr dirty="0" sz="2150" spc="50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150" spc="10" b="1">
                <a:solidFill>
                  <a:srgbClr val="333E50"/>
                </a:solidFill>
                <a:latin typeface="Calibri"/>
                <a:cs typeface="Calibri"/>
              </a:rPr>
              <a:t>Id</a:t>
            </a:r>
            <a:endParaRPr sz="21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50">
              <a:latin typeface="Times New Roman"/>
              <a:cs typeface="Times New Roman"/>
            </a:endParaRPr>
          </a:p>
          <a:p>
            <a:pPr marL="247650" indent="-228600">
              <a:lnSpc>
                <a:spcPct val="100000"/>
              </a:lnSpc>
              <a:buFont typeface="Arial"/>
              <a:buChar char="•"/>
              <a:tabLst>
                <a:tab pos="247650" algn="l"/>
                <a:tab pos="248285" algn="l"/>
              </a:tabLst>
            </a:pPr>
            <a:r>
              <a:rPr dirty="0" sz="1800" spc="-25">
                <a:solidFill>
                  <a:srgbClr val="333E50"/>
                </a:solidFill>
                <a:latin typeface="Calibri"/>
                <a:cs typeface="Calibri"/>
              </a:rPr>
              <a:t>Use</a:t>
            </a:r>
            <a:r>
              <a:rPr dirty="0" sz="1800" spc="4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this</a:t>
            </a:r>
            <a:r>
              <a:rPr dirty="0" sz="1800" spc="-6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333E50"/>
                </a:solidFill>
                <a:latin typeface="Calibri"/>
                <a:cs typeface="Calibri"/>
              </a:rPr>
              <a:t>strategy</a:t>
            </a:r>
            <a:r>
              <a:rPr dirty="0" sz="1800" spc="-2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when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an</a:t>
            </a:r>
            <a:r>
              <a:rPr dirty="0" sz="1800" spc="-8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element's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id</a:t>
            </a:r>
            <a:r>
              <a:rPr dirty="0" sz="1800" spc="-8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attribute</a:t>
            </a:r>
            <a:r>
              <a:rPr dirty="0" sz="1800" spc="-11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is</a:t>
            </a:r>
            <a:r>
              <a:rPr dirty="0" sz="1800" spc="-6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available</a:t>
            </a:r>
            <a:endParaRPr sz="1800">
              <a:latin typeface="Calibri"/>
              <a:cs typeface="Calibri"/>
            </a:endParaRPr>
          </a:p>
          <a:p>
            <a:pPr marL="247650" indent="-2286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247650" algn="l"/>
                <a:tab pos="248285" algn="l"/>
              </a:tabLst>
            </a:pP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Locates</a:t>
            </a:r>
            <a:r>
              <a:rPr dirty="0" sz="1800" spc="-6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an</a:t>
            </a:r>
            <a:r>
              <a:rPr dirty="0" sz="1800" spc="-8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element</a:t>
            </a:r>
            <a:r>
              <a:rPr dirty="0" sz="1800" spc="-4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by</a:t>
            </a:r>
            <a:r>
              <a:rPr dirty="0" sz="1800" spc="-2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using</a:t>
            </a:r>
            <a:r>
              <a:rPr dirty="0" sz="1800" spc="-5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id</a:t>
            </a:r>
            <a:r>
              <a:rPr dirty="0" sz="1800" spc="-8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attribute.</a:t>
            </a:r>
            <a:endParaRPr sz="1800">
              <a:latin typeface="Calibri"/>
              <a:cs typeface="Calibri"/>
            </a:endParaRPr>
          </a:p>
          <a:p>
            <a:pPr marL="247650" indent="-2286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247650" algn="l"/>
                <a:tab pos="248285" algn="l"/>
              </a:tabLst>
            </a:pPr>
            <a:r>
              <a:rPr dirty="0" sz="1800" spc="-10" b="1">
                <a:solidFill>
                  <a:srgbClr val="333E50"/>
                </a:solidFill>
                <a:latin typeface="Calibri"/>
                <a:cs typeface="Calibri"/>
              </a:rPr>
              <a:t>Java </a:t>
            </a:r>
            <a:r>
              <a:rPr dirty="0" sz="1800" spc="-15" b="1">
                <a:solidFill>
                  <a:srgbClr val="333E50"/>
                </a:solidFill>
                <a:latin typeface="Calibri"/>
                <a:cs typeface="Calibri"/>
              </a:rPr>
              <a:t>Syntax</a:t>
            </a:r>
            <a:r>
              <a:rPr dirty="0" sz="1800" spc="-60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333E50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934085">
              <a:lnSpc>
                <a:spcPct val="100000"/>
              </a:lnSpc>
              <a:spcBef>
                <a:spcPts val="695"/>
              </a:spcBef>
            </a:pPr>
            <a:r>
              <a:rPr dirty="0" sz="2400" spc="-10" b="1">
                <a:latin typeface="Calibri"/>
                <a:cs typeface="Calibri"/>
              </a:rPr>
              <a:t>WebElement</a:t>
            </a:r>
            <a:r>
              <a:rPr dirty="0" sz="2400" spc="-20" b="1">
                <a:latin typeface="Calibri"/>
                <a:cs typeface="Calibri"/>
              </a:rPr>
              <a:t> </a:t>
            </a:r>
            <a:r>
              <a:rPr dirty="0" sz="2400" spc="-15" b="1">
                <a:latin typeface="Calibri"/>
                <a:cs typeface="Calibri"/>
              </a:rPr>
              <a:t>uid=driver.findElement(By.id(“policy_no”));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50202" y="4914836"/>
            <a:ext cx="7938770" cy="334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b="1">
                <a:solidFill>
                  <a:srgbClr val="333E50"/>
                </a:solidFill>
                <a:latin typeface="Calibri"/>
                <a:cs typeface="Calibri"/>
              </a:rPr>
              <a:t>Cons</a:t>
            </a:r>
            <a:r>
              <a:rPr dirty="0" sz="2000" spc="-60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000" spc="0" b="1">
                <a:solidFill>
                  <a:srgbClr val="333E50"/>
                </a:solidFill>
                <a:latin typeface="Calibri"/>
                <a:cs typeface="Calibri"/>
              </a:rPr>
              <a:t>:</a:t>
            </a:r>
            <a:r>
              <a:rPr dirty="0" sz="2000" spc="50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Id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333E50"/>
                </a:solidFill>
                <a:latin typeface="Calibri"/>
                <a:cs typeface="Calibri"/>
              </a:rPr>
              <a:t>strategy</a:t>
            </a:r>
            <a:r>
              <a:rPr dirty="0" sz="1800" spc="-2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works</a:t>
            </a:r>
            <a:r>
              <a:rPr dirty="0" sz="1800" spc="-5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well</a:t>
            </a:r>
            <a:r>
              <a:rPr dirty="0" sz="1800" spc="-7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on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elements</a:t>
            </a:r>
            <a:r>
              <a:rPr dirty="0" sz="1800" spc="-6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with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only</a:t>
            </a:r>
            <a:r>
              <a:rPr dirty="0" sz="1800" spc="-9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333E50"/>
                </a:solidFill>
                <a:latin typeface="Calibri"/>
                <a:cs typeface="Calibri"/>
              </a:rPr>
              <a:t>fixed</a:t>
            </a:r>
            <a:r>
              <a:rPr dirty="0" sz="1800" spc="7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ids</a:t>
            </a:r>
            <a:r>
              <a:rPr dirty="0" sz="1800" spc="-6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and</a:t>
            </a:r>
            <a:r>
              <a:rPr dirty="0" sz="1800" spc="-8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not</a:t>
            </a:r>
            <a:r>
              <a:rPr dirty="0" sz="1800" spc="-3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generated</a:t>
            </a:r>
            <a:r>
              <a:rPr dirty="0" sz="1800" spc="-8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ones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09550" y="3838575"/>
            <a:ext cx="11268075" cy="809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15"/>
              <a:t>Copy </a:t>
            </a:r>
            <a:r>
              <a:rPr dirty="0" spc="0"/>
              <a:t>right </a:t>
            </a:r>
            <a:r>
              <a:rPr dirty="0" spc="15"/>
              <a:t>© </a:t>
            </a:r>
            <a:r>
              <a:rPr dirty="0" spc="5"/>
              <a:t>2017 </a:t>
            </a:r>
            <a:r>
              <a:rPr dirty="0" spc="15"/>
              <a:t>Accenture </a:t>
            </a:r>
            <a:r>
              <a:rPr dirty="0" spc="0"/>
              <a:t>All </a:t>
            </a:r>
            <a:r>
              <a:rPr dirty="0" spc="15"/>
              <a:t>Rights Reserv</a:t>
            </a:r>
            <a:r>
              <a:rPr dirty="0" spc="-100"/>
              <a:t> </a:t>
            </a:r>
            <a:r>
              <a:rPr dirty="0" spc="5"/>
              <a:t>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77000"/>
            <a:ext cx="12192000" cy="381000"/>
          </a:xfrm>
          <a:custGeom>
            <a:avLst/>
            <a:gdLst/>
            <a:ahLst/>
            <a:cxnLst/>
            <a:rect l="l" t="t" r="r" b="b"/>
            <a:pathLst>
              <a:path w="12192000" h="381000">
                <a:moveTo>
                  <a:pt x="12042774" y="0"/>
                </a:moveTo>
                <a:lnTo>
                  <a:pt x="149274" y="0"/>
                </a:lnTo>
                <a:lnTo>
                  <a:pt x="0" y="149274"/>
                </a:lnTo>
                <a:lnTo>
                  <a:pt x="0" y="380997"/>
                </a:lnTo>
                <a:lnTo>
                  <a:pt x="12191999" y="380997"/>
                </a:lnTo>
                <a:lnTo>
                  <a:pt x="12191998" y="149274"/>
                </a:lnTo>
                <a:lnTo>
                  <a:pt x="12042774" y="0"/>
                </a:lnTo>
                <a:close/>
              </a:path>
            </a:pathLst>
          </a:custGeom>
          <a:solidFill>
            <a:srgbClr val="4D7C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187176" y="6367462"/>
            <a:ext cx="752475" cy="485775"/>
          </a:xfrm>
          <a:custGeom>
            <a:avLst/>
            <a:gdLst/>
            <a:ahLst/>
            <a:cxnLst/>
            <a:rect l="l" t="t" r="r" b="b"/>
            <a:pathLst>
              <a:path w="752475" h="485775">
                <a:moveTo>
                  <a:pt x="630935" y="0"/>
                </a:moveTo>
                <a:lnTo>
                  <a:pt x="121412" y="0"/>
                </a:lnTo>
                <a:lnTo>
                  <a:pt x="0" y="242887"/>
                </a:lnTo>
                <a:lnTo>
                  <a:pt x="121412" y="485775"/>
                </a:lnTo>
                <a:lnTo>
                  <a:pt x="630935" y="485775"/>
                </a:lnTo>
                <a:lnTo>
                  <a:pt x="752475" y="242887"/>
                </a:lnTo>
                <a:lnTo>
                  <a:pt x="63093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187176" y="6367462"/>
            <a:ext cx="752475" cy="485775"/>
          </a:xfrm>
          <a:custGeom>
            <a:avLst/>
            <a:gdLst/>
            <a:ahLst/>
            <a:cxnLst/>
            <a:rect l="l" t="t" r="r" b="b"/>
            <a:pathLst>
              <a:path w="752475" h="485775">
                <a:moveTo>
                  <a:pt x="752475" y="242887"/>
                </a:moveTo>
                <a:lnTo>
                  <a:pt x="630935" y="0"/>
                </a:lnTo>
                <a:lnTo>
                  <a:pt x="121412" y="0"/>
                </a:lnTo>
                <a:lnTo>
                  <a:pt x="0" y="242887"/>
                </a:lnTo>
                <a:lnTo>
                  <a:pt x="121412" y="485775"/>
                </a:lnTo>
                <a:lnTo>
                  <a:pt x="630935" y="485775"/>
                </a:lnTo>
                <a:lnTo>
                  <a:pt x="752475" y="24288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501501" y="6605587"/>
            <a:ext cx="441325" cy="0"/>
          </a:xfrm>
          <a:custGeom>
            <a:avLst/>
            <a:gdLst/>
            <a:ahLst/>
            <a:cxnLst/>
            <a:rect l="l" t="t" r="r" b="b"/>
            <a:pathLst>
              <a:path w="441325" h="0">
                <a:moveTo>
                  <a:pt x="441198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349101" y="6367462"/>
            <a:ext cx="149860" cy="243840"/>
          </a:xfrm>
          <a:custGeom>
            <a:avLst/>
            <a:gdLst/>
            <a:ahLst/>
            <a:cxnLst/>
            <a:rect l="l" t="t" r="r" b="b"/>
            <a:pathLst>
              <a:path w="149859" h="243840">
                <a:moveTo>
                  <a:pt x="0" y="0"/>
                </a:moveTo>
                <a:lnTo>
                  <a:pt x="149859" y="243586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349101" y="6605587"/>
            <a:ext cx="149860" cy="243840"/>
          </a:xfrm>
          <a:custGeom>
            <a:avLst/>
            <a:gdLst/>
            <a:ahLst/>
            <a:cxnLst/>
            <a:rect l="l" t="t" r="r" b="b"/>
            <a:pathLst>
              <a:path w="149859" h="243840">
                <a:moveTo>
                  <a:pt x="0" y="243589"/>
                </a:moveTo>
                <a:lnTo>
                  <a:pt x="149859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691876" y="6434137"/>
            <a:ext cx="647700" cy="419100"/>
          </a:xfrm>
          <a:custGeom>
            <a:avLst/>
            <a:gdLst/>
            <a:ahLst/>
            <a:cxnLst/>
            <a:rect l="l" t="t" r="r" b="b"/>
            <a:pathLst>
              <a:path w="647700" h="419100">
                <a:moveTo>
                  <a:pt x="542925" y="0"/>
                </a:moveTo>
                <a:lnTo>
                  <a:pt x="104648" y="0"/>
                </a:lnTo>
                <a:lnTo>
                  <a:pt x="0" y="209550"/>
                </a:lnTo>
                <a:lnTo>
                  <a:pt x="104648" y="419100"/>
                </a:lnTo>
                <a:lnTo>
                  <a:pt x="542925" y="419100"/>
                </a:lnTo>
                <a:lnTo>
                  <a:pt x="647700" y="209550"/>
                </a:lnTo>
                <a:lnTo>
                  <a:pt x="54292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691876" y="6434137"/>
            <a:ext cx="647700" cy="419100"/>
          </a:xfrm>
          <a:custGeom>
            <a:avLst/>
            <a:gdLst/>
            <a:ahLst/>
            <a:cxnLst/>
            <a:rect l="l" t="t" r="r" b="b"/>
            <a:pathLst>
              <a:path w="647700" h="419100">
                <a:moveTo>
                  <a:pt x="647700" y="209550"/>
                </a:moveTo>
                <a:lnTo>
                  <a:pt x="542925" y="0"/>
                </a:lnTo>
                <a:lnTo>
                  <a:pt x="104648" y="0"/>
                </a:lnTo>
                <a:lnTo>
                  <a:pt x="0" y="209550"/>
                </a:lnTo>
                <a:lnTo>
                  <a:pt x="104648" y="419100"/>
                </a:lnTo>
                <a:lnTo>
                  <a:pt x="542925" y="419100"/>
                </a:lnTo>
                <a:lnTo>
                  <a:pt x="647700" y="209550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958576" y="6643687"/>
            <a:ext cx="382270" cy="0"/>
          </a:xfrm>
          <a:custGeom>
            <a:avLst/>
            <a:gdLst/>
            <a:ahLst/>
            <a:cxnLst/>
            <a:rect l="l" t="t" r="r" b="b"/>
            <a:pathLst>
              <a:path w="382270" h="0">
                <a:moveTo>
                  <a:pt x="381889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834751" y="6434137"/>
            <a:ext cx="130175" cy="211454"/>
          </a:xfrm>
          <a:custGeom>
            <a:avLst/>
            <a:gdLst/>
            <a:ahLst/>
            <a:cxnLst/>
            <a:rect l="l" t="t" r="r" b="b"/>
            <a:pathLst>
              <a:path w="130175" h="211454">
                <a:moveTo>
                  <a:pt x="0" y="0"/>
                </a:moveTo>
                <a:lnTo>
                  <a:pt x="129667" y="21087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0834751" y="6643687"/>
            <a:ext cx="130175" cy="211454"/>
          </a:xfrm>
          <a:custGeom>
            <a:avLst/>
            <a:gdLst/>
            <a:ahLst/>
            <a:cxnLst/>
            <a:rect l="l" t="t" r="r" b="b"/>
            <a:pathLst>
              <a:path w="130175" h="211454">
                <a:moveTo>
                  <a:pt x="0" y="210877"/>
                </a:moveTo>
                <a:lnTo>
                  <a:pt x="12966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0253726" y="6472237"/>
            <a:ext cx="581025" cy="381000"/>
          </a:xfrm>
          <a:custGeom>
            <a:avLst/>
            <a:gdLst/>
            <a:ahLst/>
            <a:cxnLst/>
            <a:rect l="l" t="t" r="r" b="b"/>
            <a:pathLst>
              <a:path w="581025" h="381000">
                <a:moveTo>
                  <a:pt x="485775" y="0"/>
                </a:moveTo>
                <a:lnTo>
                  <a:pt x="95123" y="0"/>
                </a:lnTo>
                <a:lnTo>
                  <a:pt x="0" y="190500"/>
                </a:lnTo>
                <a:lnTo>
                  <a:pt x="95123" y="381000"/>
                </a:lnTo>
                <a:lnTo>
                  <a:pt x="485775" y="381000"/>
                </a:lnTo>
                <a:lnTo>
                  <a:pt x="581025" y="190500"/>
                </a:lnTo>
                <a:lnTo>
                  <a:pt x="48577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0253726" y="6472237"/>
            <a:ext cx="581025" cy="381000"/>
          </a:xfrm>
          <a:custGeom>
            <a:avLst/>
            <a:gdLst/>
            <a:ahLst/>
            <a:cxnLst/>
            <a:rect l="l" t="t" r="r" b="b"/>
            <a:pathLst>
              <a:path w="581025" h="381000">
                <a:moveTo>
                  <a:pt x="581025" y="190500"/>
                </a:moveTo>
                <a:lnTo>
                  <a:pt x="485775" y="0"/>
                </a:lnTo>
                <a:lnTo>
                  <a:pt x="95123" y="0"/>
                </a:lnTo>
                <a:lnTo>
                  <a:pt x="0" y="190500"/>
                </a:lnTo>
                <a:lnTo>
                  <a:pt x="95123" y="381000"/>
                </a:lnTo>
                <a:lnTo>
                  <a:pt x="485775" y="381000"/>
                </a:lnTo>
                <a:lnTo>
                  <a:pt x="581025" y="190500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0491723" y="6662737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 h="0">
                <a:moveTo>
                  <a:pt x="342900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0377551" y="6472237"/>
            <a:ext cx="116839" cy="189865"/>
          </a:xfrm>
          <a:custGeom>
            <a:avLst/>
            <a:gdLst/>
            <a:ahLst/>
            <a:cxnLst/>
            <a:rect l="l" t="t" r="r" b="b"/>
            <a:pathLst>
              <a:path w="116840" h="189865">
                <a:moveTo>
                  <a:pt x="0" y="0"/>
                </a:moveTo>
                <a:lnTo>
                  <a:pt x="116458" y="18928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0377551" y="6662737"/>
            <a:ext cx="116839" cy="189865"/>
          </a:xfrm>
          <a:custGeom>
            <a:avLst/>
            <a:gdLst/>
            <a:ahLst/>
            <a:cxnLst/>
            <a:rect l="l" t="t" r="r" b="b"/>
            <a:pathLst>
              <a:path w="116840" h="189865">
                <a:moveTo>
                  <a:pt x="0" y="189276"/>
                </a:moveTo>
                <a:lnTo>
                  <a:pt x="116458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815576" y="6519862"/>
            <a:ext cx="523875" cy="333375"/>
          </a:xfrm>
          <a:custGeom>
            <a:avLst/>
            <a:gdLst/>
            <a:ahLst/>
            <a:cxnLst/>
            <a:rect l="l" t="t" r="r" b="b"/>
            <a:pathLst>
              <a:path w="523875" h="333375">
                <a:moveTo>
                  <a:pt x="440435" y="0"/>
                </a:moveTo>
                <a:lnTo>
                  <a:pt x="83312" y="0"/>
                </a:lnTo>
                <a:lnTo>
                  <a:pt x="0" y="166687"/>
                </a:lnTo>
                <a:lnTo>
                  <a:pt x="83312" y="333375"/>
                </a:lnTo>
                <a:lnTo>
                  <a:pt x="440435" y="333375"/>
                </a:lnTo>
                <a:lnTo>
                  <a:pt x="523875" y="166687"/>
                </a:lnTo>
                <a:lnTo>
                  <a:pt x="44043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815576" y="6519862"/>
            <a:ext cx="523875" cy="333375"/>
          </a:xfrm>
          <a:custGeom>
            <a:avLst/>
            <a:gdLst/>
            <a:ahLst/>
            <a:cxnLst/>
            <a:rect l="l" t="t" r="r" b="b"/>
            <a:pathLst>
              <a:path w="523875" h="333375">
                <a:moveTo>
                  <a:pt x="523875" y="166687"/>
                </a:moveTo>
                <a:lnTo>
                  <a:pt x="440435" y="0"/>
                </a:lnTo>
                <a:lnTo>
                  <a:pt x="83312" y="0"/>
                </a:lnTo>
                <a:lnTo>
                  <a:pt x="0" y="166687"/>
                </a:lnTo>
                <a:lnTo>
                  <a:pt x="83312" y="333375"/>
                </a:lnTo>
                <a:lnTo>
                  <a:pt x="440435" y="333375"/>
                </a:lnTo>
                <a:lnTo>
                  <a:pt x="523875" y="16668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0034651" y="6681787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304546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9929876" y="6519862"/>
            <a:ext cx="103505" cy="168275"/>
          </a:xfrm>
          <a:custGeom>
            <a:avLst/>
            <a:gdLst/>
            <a:ahLst/>
            <a:cxnLst/>
            <a:rect l="l" t="t" r="r" b="b"/>
            <a:pathLst>
              <a:path w="103504" h="168275">
                <a:moveTo>
                  <a:pt x="0" y="0"/>
                </a:moveTo>
                <a:lnTo>
                  <a:pt x="103377" y="168173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9929876" y="6681787"/>
            <a:ext cx="103505" cy="168275"/>
          </a:xfrm>
          <a:custGeom>
            <a:avLst/>
            <a:gdLst/>
            <a:ahLst/>
            <a:cxnLst/>
            <a:rect l="l" t="t" r="r" b="b"/>
            <a:pathLst>
              <a:path w="103504" h="168275">
                <a:moveTo>
                  <a:pt x="0" y="168171"/>
                </a:moveTo>
                <a:lnTo>
                  <a:pt x="10337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9434576" y="6557962"/>
            <a:ext cx="457200" cy="295275"/>
          </a:xfrm>
          <a:custGeom>
            <a:avLst/>
            <a:gdLst/>
            <a:ahLst/>
            <a:cxnLst/>
            <a:rect l="l" t="t" r="r" b="b"/>
            <a:pathLst>
              <a:path w="457200" h="295275">
                <a:moveTo>
                  <a:pt x="383285" y="0"/>
                </a:moveTo>
                <a:lnTo>
                  <a:pt x="73787" y="0"/>
                </a:lnTo>
                <a:lnTo>
                  <a:pt x="0" y="147637"/>
                </a:lnTo>
                <a:lnTo>
                  <a:pt x="73787" y="295275"/>
                </a:lnTo>
                <a:lnTo>
                  <a:pt x="383285" y="295275"/>
                </a:lnTo>
                <a:lnTo>
                  <a:pt x="457200" y="147637"/>
                </a:lnTo>
                <a:lnTo>
                  <a:pt x="38328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434576" y="6557962"/>
            <a:ext cx="457200" cy="295275"/>
          </a:xfrm>
          <a:custGeom>
            <a:avLst/>
            <a:gdLst/>
            <a:ahLst/>
            <a:cxnLst/>
            <a:rect l="l" t="t" r="r" b="b"/>
            <a:pathLst>
              <a:path w="457200" h="295275">
                <a:moveTo>
                  <a:pt x="457200" y="147637"/>
                </a:moveTo>
                <a:lnTo>
                  <a:pt x="383285" y="0"/>
                </a:lnTo>
                <a:lnTo>
                  <a:pt x="73787" y="0"/>
                </a:lnTo>
                <a:lnTo>
                  <a:pt x="0" y="147637"/>
                </a:lnTo>
                <a:lnTo>
                  <a:pt x="73787" y="295275"/>
                </a:lnTo>
                <a:lnTo>
                  <a:pt x="383285" y="295275"/>
                </a:lnTo>
                <a:lnTo>
                  <a:pt x="457200" y="14763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9625076" y="6710362"/>
            <a:ext cx="264160" cy="0"/>
          </a:xfrm>
          <a:custGeom>
            <a:avLst/>
            <a:gdLst/>
            <a:ahLst/>
            <a:cxnLst/>
            <a:rect l="l" t="t" r="r" b="b"/>
            <a:pathLst>
              <a:path w="264159" h="0">
                <a:moveTo>
                  <a:pt x="263651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9529826" y="6557962"/>
            <a:ext cx="89535" cy="146050"/>
          </a:xfrm>
          <a:custGeom>
            <a:avLst/>
            <a:gdLst/>
            <a:ahLst/>
            <a:cxnLst/>
            <a:rect l="l" t="t" r="r" b="b"/>
            <a:pathLst>
              <a:path w="89534" h="146050">
                <a:moveTo>
                  <a:pt x="0" y="0"/>
                </a:moveTo>
                <a:lnTo>
                  <a:pt x="89534" y="145567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9529826" y="6710362"/>
            <a:ext cx="89535" cy="146050"/>
          </a:xfrm>
          <a:custGeom>
            <a:avLst/>
            <a:gdLst/>
            <a:ahLst/>
            <a:cxnLst/>
            <a:rect l="l" t="t" r="r" b="b"/>
            <a:pathLst>
              <a:path w="89534" h="146050">
                <a:moveTo>
                  <a:pt x="0" y="145562"/>
                </a:moveTo>
                <a:lnTo>
                  <a:pt x="89534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9091676" y="6596062"/>
            <a:ext cx="390525" cy="257175"/>
          </a:xfrm>
          <a:custGeom>
            <a:avLst/>
            <a:gdLst/>
            <a:ahLst/>
            <a:cxnLst/>
            <a:rect l="l" t="t" r="r" b="b"/>
            <a:pathLst>
              <a:path w="390525" h="257175">
                <a:moveTo>
                  <a:pt x="326135" y="0"/>
                </a:moveTo>
                <a:lnTo>
                  <a:pt x="64262" y="0"/>
                </a:lnTo>
                <a:lnTo>
                  <a:pt x="0" y="128587"/>
                </a:lnTo>
                <a:lnTo>
                  <a:pt x="64262" y="257175"/>
                </a:lnTo>
                <a:lnTo>
                  <a:pt x="326135" y="257175"/>
                </a:lnTo>
                <a:lnTo>
                  <a:pt x="390525" y="128587"/>
                </a:lnTo>
                <a:lnTo>
                  <a:pt x="32613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9091676" y="6596062"/>
            <a:ext cx="390525" cy="257175"/>
          </a:xfrm>
          <a:custGeom>
            <a:avLst/>
            <a:gdLst/>
            <a:ahLst/>
            <a:cxnLst/>
            <a:rect l="l" t="t" r="r" b="b"/>
            <a:pathLst>
              <a:path w="390525" h="257175">
                <a:moveTo>
                  <a:pt x="390525" y="128587"/>
                </a:moveTo>
                <a:lnTo>
                  <a:pt x="326135" y="0"/>
                </a:lnTo>
                <a:lnTo>
                  <a:pt x="64262" y="0"/>
                </a:lnTo>
                <a:lnTo>
                  <a:pt x="0" y="128587"/>
                </a:lnTo>
                <a:lnTo>
                  <a:pt x="64262" y="257175"/>
                </a:lnTo>
                <a:lnTo>
                  <a:pt x="326135" y="257175"/>
                </a:lnTo>
                <a:lnTo>
                  <a:pt x="390525" y="12858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9253601" y="6729412"/>
            <a:ext cx="229235" cy="0"/>
          </a:xfrm>
          <a:custGeom>
            <a:avLst/>
            <a:gdLst/>
            <a:ahLst/>
            <a:cxnLst/>
            <a:rect l="l" t="t" r="r" b="b"/>
            <a:pathLst>
              <a:path w="229234" h="0">
                <a:moveTo>
                  <a:pt x="228726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9177401" y="6596062"/>
            <a:ext cx="78105" cy="126364"/>
          </a:xfrm>
          <a:custGeom>
            <a:avLst/>
            <a:gdLst/>
            <a:ahLst/>
            <a:cxnLst/>
            <a:rect l="l" t="t" r="r" b="b"/>
            <a:pathLst>
              <a:path w="78104" h="126365">
                <a:moveTo>
                  <a:pt x="0" y="0"/>
                </a:moveTo>
                <a:lnTo>
                  <a:pt x="77597" y="126276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9177401" y="6729412"/>
            <a:ext cx="78105" cy="126364"/>
          </a:xfrm>
          <a:custGeom>
            <a:avLst/>
            <a:gdLst/>
            <a:ahLst/>
            <a:cxnLst/>
            <a:rect l="l" t="t" r="r" b="b"/>
            <a:pathLst>
              <a:path w="78104" h="126365">
                <a:moveTo>
                  <a:pt x="0" y="126275"/>
                </a:moveTo>
                <a:lnTo>
                  <a:pt x="7759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777351" y="6634162"/>
            <a:ext cx="333375" cy="219075"/>
          </a:xfrm>
          <a:custGeom>
            <a:avLst/>
            <a:gdLst/>
            <a:ahLst/>
            <a:cxnLst/>
            <a:rect l="l" t="t" r="r" b="b"/>
            <a:pathLst>
              <a:path w="333375" h="219075">
                <a:moveTo>
                  <a:pt x="278510" y="0"/>
                </a:moveTo>
                <a:lnTo>
                  <a:pt x="54737" y="0"/>
                </a:lnTo>
                <a:lnTo>
                  <a:pt x="0" y="109537"/>
                </a:lnTo>
                <a:lnTo>
                  <a:pt x="54737" y="219075"/>
                </a:lnTo>
                <a:lnTo>
                  <a:pt x="278510" y="219075"/>
                </a:lnTo>
                <a:lnTo>
                  <a:pt x="333375" y="109537"/>
                </a:lnTo>
                <a:lnTo>
                  <a:pt x="278510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8777351" y="6634162"/>
            <a:ext cx="333375" cy="219075"/>
          </a:xfrm>
          <a:custGeom>
            <a:avLst/>
            <a:gdLst/>
            <a:ahLst/>
            <a:cxnLst/>
            <a:rect l="l" t="t" r="r" b="b"/>
            <a:pathLst>
              <a:path w="333375" h="219075">
                <a:moveTo>
                  <a:pt x="333375" y="109537"/>
                </a:moveTo>
                <a:lnTo>
                  <a:pt x="278510" y="0"/>
                </a:lnTo>
                <a:lnTo>
                  <a:pt x="54737" y="0"/>
                </a:lnTo>
                <a:lnTo>
                  <a:pt x="0" y="109537"/>
                </a:lnTo>
                <a:lnTo>
                  <a:pt x="54737" y="219075"/>
                </a:lnTo>
                <a:lnTo>
                  <a:pt x="278510" y="219075"/>
                </a:lnTo>
                <a:lnTo>
                  <a:pt x="333375" y="10953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8920226" y="6748460"/>
            <a:ext cx="194945" cy="0"/>
          </a:xfrm>
          <a:custGeom>
            <a:avLst/>
            <a:gdLst/>
            <a:ahLst/>
            <a:cxnLst/>
            <a:rect l="l" t="t" r="r" b="b"/>
            <a:pathLst>
              <a:path w="194945" h="0">
                <a:moveTo>
                  <a:pt x="194818" y="1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853551" y="6634162"/>
            <a:ext cx="66675" cy="107950"/>
          </a:xfrm>
          <a:custGeom>
            <a:avLst/>
            <a:gdLst/>
            <a:ahLst/>
            <a:cxnLst/>
            <a:rect l="l" t="t" r="r" b="b"/>
            <a:pathLst>
              <a:path w="66675" h="107950">
                <a:moveTo>
                  <a:pt x="0" y="0"/>
                </a:moveTo>
                <a:lnTo>
                  <a:pt x="66167" y="107595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853551" y="6748462"/>
            <a:ext cx="66675" cy="107950"/>
          </a:xfrm>
          <a:custGeom>
            <a:avLst/>
            <a:gdLst/>
            <a:ahLst/>
            <a:cxnLst/>
            <a:rect l="l" t="t" r="r" b="b"/>
            <a:pathLst>
              <a:path w="66675" h="107950">
                <a:moveTo>
                  <a:pt x="0" y="107597"/>
                </a:moveTo>
                <a:lnTo>
                  <a:pt x="6616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567801" y="6681787"/>
            <a:ext cx="266700" cy="171450"/>
          </a:xfrm>
          <a:custGeom>
            <a:avLst/>
            <a:gdLst/>
            <a:ahLst/>
            <a:cxnLst/>
            <a:rect l="l" t="t" r="r" b="b"/>
            <a:pathLst>
              <a:path w="266700" h="171450">
                <a:moveTo>
                  <a:pt x="223774" y="0"/>
                </a:moveTo>
                <a:lnTo>
                  <a:pt x="42799" y="0"/>
                </a:lnTo>
                <a:lnTo>
                  <a:pt x="0" y="85725"/>
                </a:lnTo>
                <a:lnTo>
                  <a:pt x="42799" y="171450"/>
                </a:lnTo>
                <a:lnTo>
                  <a:pt x="223774" y="171450"/>
                </a:lnTo>
                <a:lnTo>
                  <a:pt x="266700" y="85725"/>
                </a:lnTo>
                <a:lnTo>
                  <a:pt x="223774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567801" y="6681787"/>
            <a:ext cx="266700" cy="171450"/>
          </a:xfrm>
          <a:custGeom>
            <a:avLst/>
            <a:gdLst/>
            <a:ahLst/>
            <a:cxnLst/>
            <a:rect l="l" t="t" r="r" b="b"/>
            <a:pathLst>
              <a:path w="266700" h="171450">
                <a:moveTo>
                  <a:pt x="266700" y="85725"/>
                </a:moveTo>
                <a:lnTo>
                  <a:pt x="223774" y="0"/>
                </a:lnTo>
                <a:lnTo>
                  <a:pt x="42799" y="0"/>
                </a:lnTo>
                <a:lnTo>
                  <a:pt x="0" y="85725"/>
                </a:lnTo>
                <a:lnTo>
                  <a:pt x="42799" y="171450"/>
                </a:lnTo>
                <a:lnTo>
                  <a:pt x="223774" y="171450"/>
                </a:lnTo>
                <a:lnTo>
                  <a:pt x="266700" y="85725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8682101" y="676751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152273" y="1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8624951" y="6681787"/>
            <a:ext cx="52069" cy="84455"/>
          </a:xfrm>
          <a:custGeom>
            <a:avLst/>
            <a:gdLst/>
            <a:ahLst/>
            <a:cxnLst/>
            <a:rect l="l" t="t" r="r" b="b"/>
            <a:pathLst>
              <a:path w="52070" h="84454">
                <a:moveTo>
                  <a:pt x="0" y="0"/>
                </a:moveTo>
                <a:lnTo>
                  <a:pt x="51689" y="84084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8624951" y="6767514"/>
            <a:ext cx="52069" cy="84455"/>
          </a:xfrm>
          <a:custGeom>
            <a:avLst/>
            <a:gdLst/>
            <a:ahLst/>
            <a:cxnLst/>
            <a:rect l="l" t="t" r="r" b="b"/>
            <a:pathLst>
              <a:path w="52070" h="84454">
                <a:moveTo>
                  <a:pt x="0" y="84084"/>
                </a:moveTo>
                <a:lnTo>
                  <a:pt x="51689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0" y="1057275"/>
            <a:ext cx="12174855" cy="27305"/>
          </a:xfrm>
          <a:custGeom>
            <a:avLst/>
            <a:gdLst/>
            <a:ahLst/>
            <a:cxnLst/>
            <a:rect l="l" t="t" r="r" b="b"/>
            <a:pathLst>
              <a:path w="12174855" h="27305">
                <a:moveTo>
                  <a:pt x="0" y="26924"/>
                </a:moveTo>
                <a:lnTo>
                  <a:pt x="12174601" y="0"/>
                </a:lnTo>
              </a:path>
            </a:pathLst>
          </a:custGeom>
          <a:ln w="38100">
            <a:solidFill>
              <a:srgbClr val="3A383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xfrm>
            <a:off x="113664" y="272351"/>
            <a:ext cx="4556125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0">
                <a:latin typeface="Calibri"/>
                <a:cs typeface="Calibri"/>
              </a:rPr>
              <a:t>Selenium </a:t>
            </a:r>
            <a:r>
              <a:rPr dirty="0" sz="3950" spc="-15">
                <a:latin typeface="Calibri"/>
                <a:cs typeface="Calibri"/>
              </a:rPr>
              <a:t>Locators</a:t>
            </a:r>
            <a:r>
              <a:rPr dirty="0" sz="3950" spc="180">
                <a:latin typeface="Calibri"/>
                <a:cs typeface="Calibri"/>
              </a:rPr>
              <a:t> </a:t>
            </a:r>
            <a:r>
              <a:rPr dirty="0" sz="3950" spc="15">
                <a:latin typeface="Calibri"/>
                <a:cs typeface="Calibri"/>
              </a:rPr>
              <a:t>(3)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15"/>
              <a:t>Copy </a:t>
            </a:r>
            <a:r>
              <a:rPr dirty="0" spc="0"/>
              <a:t>right </a:t>
            </a:r>
            <a:r>
              <a:rPr dirty="0" spc="15"/>
              <a:t>© </a:t>
            </a:r>
            <a:r>
              <a:rPr dirty="0" spc="5"/>
              <a:t>2017 </a:t>
            </a:r>
            <a:r>
              <a:rPr dirty="0" spc="15"/>
              <a:t>Accenture </a:t>
            </a:r>
            <a:r>
              <a:rPr dirty="0" spc="0"/>
              <a:t>All </a:t>
            </a:r>
            <a:r>
              <a:rPr dirty="0" spc="15"/>
              <a:t>Rights Reserv</a:t>
            </a:r>
            <a:r>
              <a:rPr dirty="0" spc="-100"/>
              <a:t> </a:t>
            </a:r>
            <a:r>
              <a:rPr dirty="0" spc="5"/>
              <a:t>ed.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286702" y="1012589"/>
            <a:ext cx="9504045" cy="2834005"/>
          </a:xfrm>
          <a:prstGeom prst="rect">
            <a:avLst/>
          </a:prstGeom>
        </p:spPr>
        <p:txBody>
          <a:bodyPr wrap="square" lIns="0" tIns="1371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2150" spc="0" b="1">
                <a:solidFill>
                  <a:srgbClr val="333E50"/>
                </a:solidFill>
                <a:latin typeface="Calibri"/>
                <a:cs typeface="Calibri"/>
              </a:rPr>
              <a:t>Locating </a:t>
            </a:r>
            <a:r>
              <a:rPr dirty="0" sz="2150" spc="15" b="1">
                <a:solidFill>
                  <a:srgbClr val="333E50"/>
                </a:solidFill>
                <a:latin typeface="Calibri"/>
                <a:cs typeface="Calibri"/>
              </a:rPr>
              <a:t>Element </a:t>
            </a:r>
            <a:r>
              <a:rPr dirty="0" sz="2150" b="1">
                <a:solidFill>
                  <a:srgbClr val="333E50"/>
                </a:solidFill>
                <a:latin typeface="Calibri"/>
                <a:cs typeface="Calibri"/>
              </a:rPr>
              <a:t>By</a:t>
            </a:r>
            <a:r>
              <a:rPr dirty="0" sz="2150" spc="25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150" spc="5" b="1">
                <a:solidFill>
                  <a:srgbClr val="333E50"/>
                </a:solidFill>
                <a:latin typeface="Calibri"/>
                <a:cs typeface="Calibri"/>
              </a:rPr>
              <a:t>Name</a:t>
            </a:r>
            <a:endParaRPr sz="2150">
              <a:latin typeface="Calibri"/>
              <a:cs typeface="Calibri"/>
            </a:endParaRPr>
          </a:p>
          <a:p>
            <a:pPr marL="248285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8285" algn="l"/>
                <a:tab pos="248920" algn="l"/>
              </a:tabLst>
            </a:pPr>
            <a:r>
              <a:rPr dirty="0" sz="1800" spc="-25">
                <a:solidFill>
                  <a:srgbClr val="333E50"/>
                </a:solidFill>
                <a:latin typeface="Calibri"/>
                <a:cs typeface="Calibri"/>
              </a:rPr>
              <a:t>Use</a:t>
            </a:r>
            <a:r>
              <a:rPr dirty="0" sz="1800" spc="4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this</a:t>
            </a:r>
            <a:r>
              <a:rPr dirty="0" sz="1800" spc="-6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333E50"/>
                </a:solidFill>
                <a:latin typeface="Calibri"/>
                <a:cs typeface="Calibri"/>
              </a:rPr>
              <a:t>strategy</a:t>
            </a:r>
            <a:r>
              <a:rPr dirty="0" sz="1800" spc="-2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when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an</a:t>
            </a:r>
            <a:r>
              <a:rPr dirty="0" sz="1800" spc="-8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element's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 name</a:t>
            </a:r>
            <a:r>
              <a:rPr dirty="0" sz="1800" spc="-3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attribute</a:t>
            </a:r>
            <a:r>
              <a:rPr dirty="0" sz="1800" spc="-18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is</a:t>
            </a:r>
            <a:r>
              <a:rPr dirty="0" sz="1800" spc="-6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available</a:t>
            </a:r>
            <a:endParaRPr sz="1800">
              <a:latin typeface="Calibri"/>
              <a:cs typeface="Calibri"/>
            </a:endParaRPr>
          </a:p>
          <a:p>
            <a:pPr marL="248285" indent="-2286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248285" algn="l"/>
                <a:tab pos="248920" algn="l"/>
              </a:tabLst>
            </a:pP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Locates</a:t>
            </a:r>
            <a:r>
              <a:rPr dirty="0" sz="1800" spc="-6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an</a:t>
            </a:r>
            <a:r>
              <a:rPr dirty="0" sz="1800" spc="-8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element</a:t>
            </a:r>
            <a:r>
              <a:rPr dirty="0" sz="1800" spc="-4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by</a:t>
            </a:r>
            <a:r>
              <a:rPr dirty="0" sz="1800" spc="-2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using</a:t>
            </a:r>
            <a:r>
              <a:rPr dirty="0" sz="1800" spc="-5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name</a:t>
            </a:r>
            <a:r>
              <a:rPr dirty="0" sz="1800" spc="-3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attribute.</a:t>
            </a:r>
            <a:endParaRPr sz="1800">
              <a:latin typeface="Calibri"/>
              <a:cs typeface="Calibri"/>
            </a:endParaRPr>
          </a:p>
          <a:p>
            <a:pPr marL="19685">
              <a:lnSpc>
                <a:spcPct val="100000"/>
              </a:lnSpc>
              <a:spcBef>
                <a:spcPts val="765"/>
              </a:spcBef>
            </a:pPr>
            <a:r>
              <a:rPr dirty="0" sz="1800" spc="-10" b="1">
                <a:solidFill>
                  <a:srgbClr val="333E50"/>
                </a:solidFill>
                <a:latin typeface="Calibri"/>
                <a:cs typeface="Calibri"/>
              </a:rPr>
              <a:t>Java </a:t>
            </a:r>
            <a:r>
              <a:rPr dirty="0" sz="1800" spc="-15" b="1">
                <a:solidFill>
                  <a:srgbClr val="333E50"/>
                </a:solidFill>
                <a:latin typeface="Calibri"/>
                <a:cs typeface="Calibri"/>
              </a:rPr>
              <a:t>Syntax</a:t>
            </a:r>
            <a:r>
              <a:rPr dirty="0" sz="1800" spc="-55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333E50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934719">
              <a:lnSpc>
                <a:spcPct val="100000"/>
              </a:lnSpc>
              <a:spcBef>
                <a:spcPts val="690"/>
              </a:spcBef>
            </a:pPr>
            <a:r>
              <a:rPr dirty="0" sz="2400" spc="-15" b="1">
                <a:latin typeface="Calibri"/>
                <a:cs typeface="Calibri"/>
              </a:rPr>
              <a:t>WebElement</a:t>
            </a:r>
            <a:r>
              <a:rPr dirty="0" sz="2400" spc="100" b="1">
                <a:latin typeface="Calibri"/>
                <a:cs typeface="Calibri"/>
              </a:rPr>
              <a:t> </a:t>
            </a:r>
            <a:r>
              <a:rPr dirty="0" sz="2400" spc="-20" b="1">
                <a:latin typeface="Calibri"/>
                <a:cs typeface="Calibri"/>
              </a:rPr>
              <a:t>username=driver.findElement(By.name(“userName”));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250">
              <a:latin typeface="Times New Roman"/>
              <a:cs typeface="Times New Roman"/>
            </a:endParaRPr>
          </a:p>
          <a:p>
            <a:pPr marL="19685">
              <a:lnSpc>
                <a:spcPct val="100000"/>
              </a:lnSpc>
            </a:pPr>
            <a:r>
              <a:rPr dirty="0" sz="2000" spc="10" b="1">
                <a:solidFill>
                  <a:srgbClr val="333E50"/>
                </a:solidFill>
                <a:latin typeface="Calibri"/>
                <a:cs typeface="Calibri"/>
              </a:rPr>
              <a:t>Note</a:t>
            </a:r>
            <a:r>
              <a:rPr dirty="0" sz="2000" spc="-120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000" spc="0" b="1">
                <a:solidFill>
                  <a:srgbClr val="333E50"/>
                </a:solidFill>
                <a:latin typeface="Calibri"/>
                <a:cs typeface="Calibri"/>
              </a:rPr>
              <a:t>:</a:t>
            </a:r>
            <a:r>
              <a:rPr dirty="0" sz="2000" spc="50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If</a:t>
            </a:r>
            <a:r>
              <a:rPr dirty="0" sz="1800" spc="-6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there</a:t>
            </a:r>
            <a:r>
              <a:rPr dirty="0" sz="1800" spc="5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are</a:t>
            </a:r>
            <a:r>
              <a:rPr dirty="0" sz="1800" spc="-2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duplicate</a:t>
            </a:r>
            <a:r>
              <a:rPr dirty="0" sz="1800" spc="-18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names</a:t>
            </a:r>
            <a:r>
              <a:rPr dirty="0" sz="1800" spc="-13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available</a:t>
            </a:r>
            <a:r>
              <a:rPr dirty="0" sz="1800" spc="-18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333E50"/>
                </a:solidFill>
                <a:latin typeface="Calibri"/>
                <a:cs typeface="Calibri"/>
              </a:rPr>
              <a:t>WebDriver</a:t>
            </a:r>
            <a:r>
              <a:rPr dirty="0" sz="1800" spc="-5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will</a:t>
            </a:r>
            <a:r>
              <a:rPr dirty="0" sz="1800" spc="-7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locate</a:t>
            </a:r>
            <a:r>
              <a:rPr dirty="0" sz="1800" spc="-18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the</a:t>
            </a:r>
            <a:r>
              <a:rPr dirty="0" sz="1800" spc="5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333E50"/>
                </a:solidFill>
                <a:latin typeface="Calibri"/>
                <a:cs typeface="Calibri"/>
              </a:rPr>
              <a:t>first</a:t>
            </a:r>
            <a:r>
              <a:rPr dirty="0" sz="1800" spc="-3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occurrence</a:t>
            </a:r>
            <a:r>
              <a:rPr dirty="0" sz="1800" spc="-2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name.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77000"/>
            <a:ext cx="12192000" cy="381000"/>
          </a:xfrm>
          <a:custGeom>
            <a:avLst/>
            <a:gdLst/>
            <a:ahLst/>
            <a:cxnLst/>
            <a:rect l="l" t="t" r="r" b="b"/>
            <a:pathLst>
              <a:path w="12192000" h="381000">
                <a:moveTo>
                  <a:pt x="12042774" y="0"/>
                </a:moveTo>
                <a:lnTo>
                  <a:pt x="149274" y="0"/>
                </a:lnTo>
                <a:lnTo>
                  <a:pt x="0" y="149274"/>
                </a:lnTo>
                <a:lnTo>
                  <a:pt x="0" y="380997"/>
                </a:lnTo>
                <a:lnTo>
                  <a:pt x="12191999" y="380997"/>
                </a:lnTo>
                <a:lnTo>
                  <a:pt x="12191998" y="149274"/>
                </a:lnTo>
                <a:lnTo>
                  <a:pt x="12042774" y="0"/>
                </a:lnTo>
                <a:close/>
              </a:path>
            </a:pathLst>
          </a:custGeom>
          <a:solidFill>
            <a:srgbClr val="4D7C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187176" y="6367462"/>
            <a:ext cx="752475" cy="485775"/>
          </a:xfrm>
          <a:custGeom>
            <a:avLst/>
            <a:gdLst/>
            <a:ahLst/>
            <a:cxnLst/>
            <a:rect l="l" t="t" r="r" b="b"/>
            <a:pathLst>
              <a:path w="752475" h="485775">
                <a:moveTo>
                  <a:pt x="630935" y="0"/>
                </a:moveTo>
                <a:lnTo>
                  <a:pt x="121412" y="0"/>
                </a:lnTo>
                <a:lnTo>
                  <a:pt x="0" y="242887"/>
                </a:lnTo>
                <a:lnTo>
                  <a:pt x="121412" y="485775"/>
                </a:lnTo>
                <a:lnTo>
                  <a:pt x="630935" y="485775"/>
                </a:lnTo>
                <a:lnTo>
                  <a:pt x="752475" y="242887"/>
                </a:lnTo>
                <a:lnTo>
                  <a:pt x="63093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187176" y="6367462"/>
            <a:ext cx="752475" cy="485775"/>
          </a:xfrm>
          <a:custGeom>
            <a:avLst/>
            <a:gdLst/>
            <a:ahLst/>
            <a:cxnLst/>
            <a:rect l="l" t="t" r="r" b="b"/>
            <a:pathLst>
              <a:path w="752475" h="485775">
                <a:moveTo>
                  <a:pt x="752475" y="242887"/>
                </a:moveTo>
                <a:lnTo>
                  <a:pt x="630935" y="0"/>
                </a:lnTo>
                <a:lnTo>
                  <a:pt x="121412" y="0"/>
                </a:lnTo>
                <a:lnTo>
                  <a:pt x="0" y="242887"/>
                </a:lnTo>
                <a:lnTo>
                  <a:pt x="121412" y="485775"/>
                </a:lnTo>
                <a:lnTo>
                  <a:pt x="630935" y="485775"/>
                </a:lnTo>
                <a:lnTo>
                  <a:pt x="752475" y="24288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501501" y="6605587"/>
            <a:ext cx="441325" cy="0"/>
          </a:xfrm>
          <a:custGeom>
            <a:avLst/>
            <a:gdLst/>
            <a:ahLst/>
            <a:cxnLst/>
            <a:rect l="l" t="t" r="r" b="b"/>
            <a:pathLst>
              <a:path w="441325" h="0">
                <a:moveTo>
                  <a:pt x="441198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349101" y="6367462"/>
            <a:ext cx="149860" cy="243840"/>
          </a:xfrm>
          <a:custGeom>
            <a:avLst/>
            <a:gdLst/>
            <a:ahLst/>
            <a:cxnLst/>
            <a:rect l="l" t="t" r="r" b="b"/>
            <a:pathLst>
              <a:path w="149859" h="243840">
                <a:moveTo>
                  <a:pt x="0" y="0"/>
                </a:moveTo>
                <a:lnTo>
                  <a:pt x="149859" y="243586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349101" y="6605587"/>
            <a:ext cx="149860" cy="243840"/>
          </a:xfrm>
          <a:custGeom>
            <a:avLst/>
            <a:gdLst/>
            <a:ahLst/>
            <a:cxnLst/>
            <a:rect l="l" t="t" r="r" b="b"/>
            <a:pathLst>
              <a:path w="149859" h="243840">
                <a:moveTo>
                  <a:pt x="0" y="243589"/>
                </a:moveTo>
                <a:lnTo>
                  <a:pt x="149859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691876" y="6434137"/>
            <a:ext cx="647700" cy="419100"/>
          </a:xfrm>
          <a:custGeom>
            <a:avLst/>
            <a:gdLst/>
            <a:ahLst/>
            <a:cxnLst/>
            <a:rect l="l" t="t" r="r" b="b"/>
            <a:pathLst>
              <a:path w="647700" h="419100">
                <a:moveTo>
                  <a:pt x="542925" y="0"/>
                </a:moveTo>
                <a:lnTo>
                  <a:pt x="104648" y="0"/>
                </a:lnTo>
                <a:lnTo>
                  <a:pt x="0" y="209550"/>
                </a:lnTo>
                <a:lnTo>
                  <a:pt x="104648" y="419100"/>
                </a:lnTo>
                <a:lnTo>
                  <a:pt x="542925" y="419100"/>
                </a:lnTo>
                <a:lnTo>
                  <a:pt x="647700" y="209550"/>
                </a:lnTo>
                <a:lnTo>
                  <a:pt x="54292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691876" y="6434137"/>
            <a:ext cx="647700" cy="419100"/>
          </a:xfrm>
          <a:custGeom>
            <a:avLst/>
            <a:gdLst/>
            <a:ahLst/>
            <a:cxnLst/>
            <a:rect l="l" t="t" r="r" b="b"/>
            <a:pathLst>
              <a:path w="647700" h="419100">
                <a:moveTo>
                  <a:pt x="647700" y="209550"/>
                </a:moveTo>
                <a:lnTo>
                  <a:pt x="542925" y="0"/>
                </a:lnTo>
                <a:lnTo>
                  <a:pt x="104648" y="0"/>
                </a:lnTo>
                <a:lnTo>
                  <a:pt x="0" y="209550"/>
                </a:lnTo>
                <a:lnTo>
                  <a:pt x="104648" y="419100"/>
                </a:lnTo>
                <a:lnTo>
                  <a:pt x="542925" y="419100"/>
                </a:lnTo>
                <a:lnTo>
                  <a:pt x="647700" y="209550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958576" y="6643687"/>
            <a:ext cx="382270" cy="0"/>
          </a:xfrm>
          <a:custGeom>
            <a:avLst/>
            <a:gdLst/>
            <a:ahLst/>
            <a:cxnLst/>
            <a:rect l="l" t="t" r="r" b="b"/>
            <a:pathLst>
              <a:path w="382270" h="0">
                <a:moveTo>
                  <a:pt x="381889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834751" y="6434137"/>
            <a:ext cx="130175" cy="211454"/>
          </a:xfrm>
          <a:custGeom>
            <a:avLst/>
            <a:gdLst/>
            <a:ahLst/>
            <a:cxnLst/>
            <a:rect l="l" t="t" r="r" b="b"/>
            <a:pathLst>
              <a:path w="130175" h="211454">
                <a:moveTo>
                  <a:pt x="0" y="0"/>
                </a:moveTo>
                <a:lnTo>
                  <a:pt x="129667" y="21087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0834751" y="6643687"/>
            <a:ext cx="130175" cy="211454"/>
          </a:xfrm>
          <a:custGeom>
            <a:avLst/>
            <a:gdLst/>
            <a:ahLst/>
            <a:cxnLst/>
            <a:rect l="l" t="t" r="r" b="b"/>
            <a:pathLst>
              <a:path w="130175" h="211454">
                <a:moveTo>
                  <a:pt x="0" y="210877"/>
                </a:moveTo>
                <a:lnTo>
                  <a:pt x="12966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0253726" y="6472237"/>
            <a:ext cx="581025" cy="381000"/>
          </a:xfrm>
          <a:custGeom>
            <a:avLst/>
            <a:gdLst/>
            <a:ahLst/>
            <a:cxnLst/>
            <a:rect l="l" t="t" r="r" b="b"/>
            <a:pathLst>
              <a:path w="581025" h="381000">
                <a:moveTo>
                  <a:pt x="485775" y="0"/>
                </a:moveTo>
                <a:lnTo>
                  <a:pt x="95123" y="0"/>
                </a:lnTo>
                <a:lnTo>
                  <a:pt x="0" y="190500"/>
                </a:lnTo>
                <a:lnTo>
                  <a:pt x="95123" y="381000"/>
                </a:lnTo>
                <a:lnTo>
                  <a:pt x="485775" y="381000"/>
                </a:lnTo>
                <a:lnTo>
                  <a:pt x="581025" y="190500"/>
                </a:lnTo>
                <a:lnTo>
                  <a:pt x="48577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0253726" y="6472237"/>
            <a:ext cx="581025" cy="381000"/>
          </a:xfrm>
          <a:custGeom>
            <a:avLst/>
            <a:gdLst/>
            <a:ahLst/>
            <a:cxnLst/>
            <a:rect l="l" t="t" r="r" b="b"/>
            <a:pathLst>
              <a:path w="581025" h="381000">
                <a:moveTo>
                  <a:pt x="581025" y="190500"/>
                </a:moveTo>
                <a:lnTo>
                  <a:pt x="485775" y="0"/>
                </a:lnTo>
                <a:lnTo>
                  <a:pt x="95123" y="0"/>
                </a:lnTo>
                <a:lnTo>
                  <a:pt x="0" y="190500"/>
                </a:lnTo>
                <a:lnTo>
                  <a:pt x="95123" y="381000"/>
                </a:lnTo>
                <a:lnTo>
                  <a:pt x="485775" y="381000"/>
                </a:lnTo>
                <a:lnTo>
                  <a:pt x="581025" y="190500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0491723" y="6662737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 h="0">
                <a:moveTo>
                  <a:pt x="342900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0377551" y="6472237"/>
            <a:ext cx="116839" cy="189865"/>
          </a:xfrm>
          <a:custGeom>
            <a:avLst/>
            <a:gdLst/>
            <a:ahLst/>
            <a:cxnLst/>
            <a:rect l="l" t="t" r="r" b="b"/>
            <a:pathLst>
              <a:path w="116840" h="189865">
                <a:moveTo>
                  <a:pt x="0" y="0"/>
                </a:moveTo>
                <a:lnTo>
                  <a:pt x="116458" y="18928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0377551" y="6662737"/>
            <a:ext cx="116839" cy="189865"/>
          </a:xfrm>
          <a:custGeom>
            <a:avLst/>
            <a:gdLst/>
            <a:ahLst/>
            <a:cxnLst/>
            <a:rect l="l" t="t" r="r" b="b"/>
            <a:pathLst>
              <a:path w="116840" h="189865">
                <a:moveTo>
                  <a:pt x="0" y="189276"/>
                </a:moveTo>
                <a:lnTo>
                  <a:pt x="116458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815576" y="6519862"/>
            <a:ext cx="523875" cy="333375"/>
          </a:xfrm>
          <a:custGeom>
            <a:avLst/>
            <a:gdLst/>
            <a:ahLst/>
            <a:cxnLst/>
            <a:rect l="l" t="t" r="r" b="b"/>
            <a:pathLst>
              <a:path w="523875" h="333375">
                <a:moveTo>
                  <a:pt x="440435" y="0"/>
                </a:moveTo>
                <a:lnTo>
                  <a:pt x="83312" y="0"/>
                </a:lnTo>
                <a:lnTo>
                  <a:pt x="0" y="166687"/>
                </a:lnTo>
                <a:lnTo>
                  <a:pt x="83312" y="333375"/>
                </a:lnTo>
                <a:lnTo>
                  <a:pt x="440435" y="333375"/>
                </a:lnTo>
                <a:lnTo>
                  <a:pt x="523875" y="166687"/>
                </a:lnTo>
                <a:lnTo>
                  <a:pt x="44043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815576" y="6519862"/>
            <a:ext cx="523875" cy="333375"/>
          </a:xfrm>
          <a:custGeom>
            <a:avLst/>
            <a:gdLst/>
            <a:ahLst/>
            <a:cxnLst/>
            <a:rect l="l" t="t" r="r" b="b"/>
            <a:pathLst>
              <a:path w="523875" h="333375">
                <a:moveTo>
                  <a:pt x="523875" y="166687"/>
                </a:moveTo>
                <a:lnTo>
                  <a:pt x="440435" y="0"/>
                </a:lnTo>
                <a:lnTo>
                  <a:pt x="83312" y="0"/>
                </a:lnTo>
                <a:lnTo>
                  <a:pt x="0" y="166687"/>
                </a:lnTo>
                <a:lnTo>
                  <a:pt x="83312" y="333375"/>
                </a:lnTo>
                <a:lnTo>
                  <a:pt x="440435" y="333375"/>
                </a:lnTo>
                <a:lnTo>
                  <a:pt x="523875" y="16668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0034651" y="6681787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304546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9929876" y="6519862"/>
            <a:ext cx="103505" cy="168275"/>
          </a:xfrm>
          <a:custGeom>
            <a:avLst/>
            <a:gdLst/>
            <a:ahLst/>
            <a:cxnLst/>
            <a:rect l="l" t="t" r="r" b="b"/>
            <a:pathLst>
              <a:path w="103504" h="168275">
                <a:moveTo>
                  <a:pt x="0" y="0"/>
                </a:moveTo>
                <a:lnTo>
                  <a:pt x="103377" y="168173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9929876" y="6681787"/>
            <a:ext cx="103505" cy="168275"/>
          </a:xfrm>
          <a:custGeom>
            <a:avLst/>
            <a:gdLst/>
            <a:ahLst/>
            <a:cxnLst/>
            <a:rect l="l" t="t" r="r" b="b"/>
            <a:pathLst>
              <a:path w="103504" h="168275">
                <a:moveTo>
                  <a:pt x="0" y="168171"/>
                </a:moveTo>
                <a:lnTo>
                  <a:pt x="10337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9434576" y="6557962"/>
            <a:ext cx="457200" cy="295275"/>
          </a:xfrm>
          <a:custGeom>
            <a:avLst/>
            <a:gdLst/>
            <a:ahLst/>
            <a:cxnLst/>
            <a:rect l="l" t="t" r="r" b="b"/>
            <a:pathLst>
              <a:path w="457200" h="295275">
                <a:moveTo>
                  <a:pt x="383285" y="0"/>
                </a:moveTo>
                <a:lnTo>
                  <a:pt x="73787" y="0"/>
                </a:lnTo>
                <a:lnTo>
                  <a:pt x="0" y="147637"/>
                </a:lnTo>
                <a:lnTo>
                  <a:pt x="73787" y="295275"/>
                </a:lnTo>
                <a:lnTo>
                  <a:pt x="383285" y="295275"/>
                </a:lnTo>
                <a:lnTo>
                  <a:pt x="457200" y="147637"/>
                </a:lnTo>
                <a:lnTo>
                  <a:pt x="38328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434576" y="6557962"/>
            <a:ext cx="457200" cy="295275"/>
          </a:xfrm>
          <a:custGeom>
            <a:avLst/>
            <a:gdLst/>
            <a:ahLst/>
            <a:cxnLst/>
            <a:rect l="l" t="t" r="r" b="b"/>
            <a:pathLst>
              <a:path w="457200" h="295275">
                <a:moveTo>
                  <a:pt x="457200" y="147637"/>
                </a:moveTo>
                <a:lnTo>
                  <a:pt x="383285" y="0"/>
                </a:lnTo>
                <a:lnTo>
                  <a:pt x="73787" y="0"/>
                </a:lnTo>
                <a:lnTo>
                  <a:pt x="0" y="147637"/>
                </a:lnTo>
                <a:lnTo>
                  <a:pt x="73787" y="295275"/>
                </a:lnTo>
                <a:lnTo>
                  <a:pt x="383285" y="295275"/>
                </a:lnTo>
                <a:lnTo>
                  <a:pt x="457200" y="14763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9625076" y="6710362"/>
            <a:ext cx="264160" cy="0"/>
          </a:xfrm>
          <a:custGeom>
            <a:avLst/>
            <a:gdLst/>
            <a:ahLst/>
            <a:cxnLst/>
            <a:rect l="l" t="t" r="r" b="b"/>
            <a:pathLst>
              <a:path w="264159" h="0">
                <a:moveTo>
                  <a:pt x="263651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9529826" y="6557962"/>
            <a:ext cx="89535" cy="146050"/>
          </a:xfrm>
          <a:custGeom>
            <a:avLst/>
            <a:gdLst/>
            <a:ahLst/>
            <a:cxnLst/>
            <a:rect l="l" t="t" r="r" b="b"/>
            <a:pathLst>
              <a:path w="89534" h="146050">
                <a:moveTo>
                  <a:pt x="0" y="0"/>
                </a:moveTo>
                <a:lnTo>
                  <a:pt x="89534" y="145567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9529826" y="6710362"/>
            <a:ext cx="89535" cy="146050"/>
          </a:xfrm>
          <a:custGeom>
            <a:avLst/>
            <a:gdLst/>
            <a:ahLst/>
            <a:cxnLst/>
            <a:rect l="l" t="t" r="r" b="b"/>
            <a:pathLst>
              <a:path w="89534" h="146050">
                <a:moveTo>
                  <a:pt x="0" y="145562"/>
                </a:moveTo>
                <a:lnTo>
                  <a:pt x="89534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9091676" y="6596062"/>
            <a:ext cx="390525" cy="257175"/>
          </a:xfrm>
          <a:custGeom>
            <a:avLst/>
            <a:gdLst/>
            <a:ahLst/>
            <a:cxnLst/>
            <a:rect l="l" t="t" r="r" b="b"/>
            <a:pathLst>
              <a:path w="390525" h="257175">
                <a:moveTo>
                  <a:pt x="326135" y="0"/>
                </a:moveTo>
                <a:lnTo>
                  <a:pt x="64262" y="0"/>
                </a:lnTo>
                <a:lnTo>
                  <a:pt x="0" y="128587"/>
                </a:lnTo>
                <a:lnTo>
                  <a:pt x="64262" y="257175"/>
                </a:lnTo>
                <a:lnTo>
                  <a:pt x="326135" y="257175"/>
                </a:lnTo>
                <a:lnTo>
                  <a:pt x="390525" y="128587"/>
                </a:lnTo>
                <a:lnTo>
                  <a:pt x="32613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9091676" y="6596062"/>
            <a:ext cx="390525" cy="257175"/>
          </a:xfrm>
          <a:custGeom>
            <a:avLst/>
            <a:gdLst/>
            <a:ahLst/>
            <a:cxnLst/>
            <a:rect l="l" t="t" r="r" b="b"/>
            <a:pathLst>
              <a:path w="390525" h="257175">
                <a:moveTo>
                  <a:pt x="390525" y="128587"/>
                </a:moveTo>
                <a:lnTo>
                  <a:pt x="326135" y="0"/>
                </a:lnTo>
                <a:lnTo>
                  <a:pt x="64262" y="0"/>
                </a:lnTo>
                <a:lnTo>
                  <a:pt x="0" y="128587"/>
                </a:lnTo>
                <a:lnTo>
                  <a:pt x="64262" y="257175"/>
                </a:lnTo>
                <a:lnTo>
                  <a:pt x="326135" y="257175"/>
                </a:lnTo>
                <a:lnTo>
                  <a:pt x="390525" y="12858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9253601" y="6729412"/>
            <a:ext cx="229235" cy="0"/>
          </a:xfrm>
          <a:custGeom>
            <a:avLst/>
            <a:gdLst/>
            <a:ahLst/>
            <a:cxnLst/>
            <a:rect l="l" t="t" r="r" b="b"/>
            <a:pathLst>
              <a:path w="229234" h="0">
                <a:moveTo>
                  <a:pt x="228726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9177401" y="6596062"/>
            <a:ext cx="78105" cy="126364"/>
          </a:xfrm>
          <a:custGeom>
            <a:avLst/>
            <a:gdLst/>
            <a:ahLst/>
            <a:cxnLst/>
            <a:rect l="l" t="t" r="r" b="b"/>
            <a:pathLst>
              <a:path w="78104" h="126365">
                <a:moveTo>
                  <a:pt x="0" y="0"/>
                </a:moveTo>
                <a:lnTo>
                  <a:pt x="77597" y="126276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9177401" y="6729412"/>
            <a:ext cx="78105" cy="126364"/>
          </a:xfrm>
          <a:custGeom>
            <a:avLst/>
            <a:gdLst/>
            <a:ahLst/>
            <a:cxnLst/>
            <a:rect l="l" t="t" r="r" b="b"/>
            <a:pathLst>
              <a:path w="78104" h="126365">
                <a:moveTo>
                  <a:pt x="0" y="126275"/>
                </a:moveTo>
                <a:lnTo>
                  <a:pt x="7759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777351" y="6634162"/>
            <a:ext cx="333375" cy="219075"/>
          </a:xfrm>
          <a:custGeom>
            <a:avLst/>
            <a:gdLst/>
            <a:ahLst/>
            <a:cxnLst/>
            <a:rect l="l" t="t" r="r" b="b"/>
            <a:pathLst>
              <a:path w="333375" h="219075">
                <a:moveTo>
                  <a:pt x="278510" y="0"/>
                </a:moveTo>
                <a:lnTo>
                  <a:pt x="54737" y="0"/>
                </a:lnTo>
                <a:lnTo>
                  <a:pt x="0" y="109537"/>
                </a:lnTo>
                <a:lnTo>
                  <a:pt x="54737" y="219075"/>
                </a:lnTo>
                <a:lnTo>
                  <a:pt x="278510" y="219075"/>
                </a:lnTo>
                <a:lnTo>
                  <a:pt x="333375" y="109537"/>
                </a:lnTo>
                <a:lnTo>
                  <a:pt x="278510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8777351" y="6634162"/>
            <a:ext cx="333375" cy="219075"/>
          </a:xfrm>
          <a:custGeom>
            <a:avLst/>
            <a:gdLst/>
            <a:ahLst/>
            <a:cxnLst/>
            <a:rect l="l" t="t" r="r" b="b"/>
            <a:pathLst>
              <a:path w="333375" h="219075">
                <a:moveTo>
                  <a:pt x="333375" y="109537"/>
                </a:moveTo>
                <a:lnTo>
                  <a:pt x="278510" y="0"/>
                </a:lnTo>
                <a:lnTo>
                  <a:pt x="54737" y="0"/>
                </a:lnTo>
                <a:lnTo>
                  <a:pt x="0" y="109537"/>
                </a:lnTo>
                <a:lnTo>
                  <a:pt x="54737" y="219075"/>
                </a:lnTo>
                <a:lnTo>
                  <a:pt x="278510" y="219075"/>
                </a:lnTo>
                <a:lnTo>
                  <a:pt x="333375" y="10953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8920226" y="6748460"/>
            <a:ext cx="194945" cy="0"/>
          </a:xfrm>
          <a:custGeom>
            <a:avLst/>
            <a:gdLst/>
            <a:ahLst/>
            <a:cxnLst/>
            <a:rect l="l" t="t" r="r" b="b"/>
            <a:pathLst>
              <a:path w="194945" h="0">
                <a:moveTo>
                  <a:pt x="194818" y="1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853551" y="6634162"/>
            <a:ext cx="66675" cy="107950"/>
          </a:xfrm>
          <a:custGeom>
            <a:avLst/>
            <a:gdLst/>
            <a:ahLst/>
            <a:cxnLst/>
            <a:rect l="l" t="t" r="r" b="b"/>
            <a:pathLst>
              <a:path w="66675" h="107950">
                <a:moveTo>
                  <a:pt x="0" y="0"/>
                </a:moveTo>
                <a:lnTo>
                  <a:pt x="66167" y="107595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853551" y="6748462"/>
            <a:ext cx="66675" cy="107950"/>
          </a:xfrm>
          <a:custGeom>
            <a:avLst/>
            <a:gdLst/>
            <a:ahLst/>
            <a:cxnLst/>
            <a:rect l="l" t="t" r="r" b="b"/>
            <a:pathLst>
              <a:path w="66675" h="107950">
                <a:moveTo>
                  <a:pt x="0" y="107597"/>
                </a:moveTo>
                <a:lnTo>
                  <a:pt x="6616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567801" y="6681787"/>
            <a:ext cx="266700" cy="171450"/>
          </a:xfrm>
          <a:custGeom>
            <a:avLst/>
            <a:gdLst/>
            <a:ahLst/>
            <a:cxnLst/>
            <a:rect l="l" t="t" r="r" b="b"/>
            <a:pathLst>
              <a:path w="266700" h="171450">
                <a:moveTo>
                  <a:pt x="223774" y="0"/>
                </a:moveTo>
                <a:lnTo>
                  <a:pt x="42799" y="0"/>
                </a:lnTo>
                <a:lnTo>
                  <a:pt x="0" y="85725"/>
                </a:lnTo>
                <a:lnTo>
                  <a:pt x="42799" y="171450"/>
                </a:lnTo>
                <a:lnTo>
                  <a:pt x="223774" y="171450"/>
                </a:lnTo>
                <a:lnTo>
                  <a:pt x="266700" y="85725"/>
                </a:lnTo>
                <a:lnTo>
                  <a:pt x="223774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567801" y="6681787"/>
            <a:ext cx="266700" cy="171450"/>
          </a:xfrm>
          <a:custGeom>
            <a:avLst/>
            <a:gdLst/>
            <a:ahLst/>
            <a:cxnLst/>
            <a:rect l="l" t="t" r="r" b="b"/>
            <a:pathLst>
              <a:path w="266700" h="171450">
                <a:moveTo>
                  <a:pt x="266700" y="85725"/>
                </a:moveTo>
                <a:lnTo>
                  <a:pt x="223774" y="0"/>
                </a:lnTo>
                <a:lnTo>
                  <a:pt x="42799" y="0"/>
                </a:lnTo>
                <a:lnTo>
                  <a:pt x="0" y="85725"/>
                </a:lnTo>
                <a:lnTo>
                  <a:pt x="42799" y="171450"/>
                </a:lnTo>
                <a:lnTo>
                  <a:pt x="223774" y="171450"/>
                </a:lnTo>
                <a:lnTo>
                  <a:pt x="266700" y="85725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8682101" y="676751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152273" y="1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8624951" y="6681787"/>
            <a:ext cx="52069" cy="84455"/>
          </a:xfrm>
          <a:custGeom>
            <a:avLst/>
            <a:gdLst/>
            <a:ahLst/>
            <a:cxnLst/>
            <a:rect l="l" t="t" r="r" b="b"/>
            <a:pathLst>
              <a:path w="52070" h="84454">
                <a:moveTo>
                  <a:pt x="0" y="0"/>
                </a:moveTo>
                <a:lnTo>
                  <a:pt x="51689" y="84084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8624951" y="6767514"/>
            <a:ext cx="52069" cy="84455"/>
          </a:xfrm>
          <a:custGeom>
            <a:avLst/>
            <a:gdLst/>
            <a:ahLst/>
            <a:cxnLst/>
            <a:rect l="l" t="t" r="r" b="b"/>
            <a:pathLst>
              <a:path w="52070" h="84454">
                <a:moveTo>
                  <a:pt x="0" y="84084"/>
                </a:moveTo>
                <a:lnTo>
                  <a:pt x="51689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0" y="1057275"/>
            <a:ext cx="12174855" cy="27305"/>
          </a:xfrm>
          <a:custGeom>
            <a:avLst/>
            <a:gdLst/>
            <a:ahLst/>
            <a:cxnLst/>
            <a:rect l="l" t="t" r="r" b="b"/>
            <a:pathLst>
              <a:path w="12174855" h="27305">
                <a:moveTo>
                  <a:pt x="0" y="26924"/>
                </a:moveTo>
                <a:lnTo>
                  <a:pt x="12174601" y="0"/>
                </a:lnTo>
              </a:path>
            </a:pathLst>
          </a:custGeom>
          <a:ln w="38100">
            <a:solidFill>
              <a:srgbClr val="3A383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xfrm>
            <a:off x="113664" y="272351"/>
            <a:ext cx="4556125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0">
                <a:latin typeface="Calibri"/>
                <a:cs typeface="Calibri"/>
              </a:rPr>
              <a:t>Selenium </a:t>
            </a:r>
            <a:r>
              <a:rPr dirty="0" sz="3950" spc="-15">
                <a:latin typeface="Calibri"/>
                <a:cs typeface="Calibri"/>
              </a:rPr>
              <a:t>Locators</a:t>
            </a:r>
            <a:r>
              <a:rPr dirty="0" sz="3950" spc="180">
                <a:latin typeface="Calibri"/>
                <a:cs typeface="Calibri"/>
              </a:rPr>
              <a:t> </a:t>
            </a:r>
            <a:r>
              <a:rPr dirty="0" sz="3950" spc="15">
                <a:latin typeface="Calibri"/>
                <a:cs typeface="Calibri"/>
              </a:rPr>
              <a:t>(4)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15"/>
              <a:t>Copy </a:t>
            </a:r>
            <a:r>
              <a:rPr dirty="0" spc="0"/>
              <a:t>right </a:t>
            </a:r>
            <a:r>
              <a:rPr dirty="0" spc="15"/>
              <a:t>© </a:t>
            </a:r>
            <a:r>
              <a:rPr dirty="0" spc="5"/>
              <a:t>2017 </a:t>
            </a:r>
            <a:r>
              <a:rPr dirty="0" spc="15"/>
              <a:t>Accenture </a:t>
            </a:r>
            <a:r>
              <a:rPr dirty="0" spc="0"/>
              <a:t>All </a:t>
            </a:r>
            <a:r>
              <a:rPr dirty="0" spc="15"/>
              <a:t>Rights Reserv</a:t>
            </a:r>
            <a:r>
              <a:rPr dirty="0" spc="-100"/>
              <a:t> </a:t>
            </a:r>
            <a:r>
              <a:rPr dirty="0" spc="5"/>
              <a:t>ed.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286702" y="1012589"/>
            <a:ext cx="10834370" cy="3902710"/>
          </a:xfrm>
          <a:prstGeom prst="rect">
            <a:avLst/>
          </a:prstGeom>
        </p:spPr>
        <p:txBody>
          <a:bodyPr wrap="square" lIns="0" tIns="1371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2150" spc="0" b="1">
                <a:solidFill>
                  <a:srgbClr val="333E50"/>
                </a:solidFill>
                <a:latin typeface="Calibri"/>
                <a:cs typeface="Calibri"/>
              </a:rPr>
              <a:t>Locating </a:t>
            </a:r>
            <a:r>
              <a:rPr dirty="0" sz="2150" spc="15" b="1">
                <a:solidFill>
                  <a:srgbClr val="333E50"/>
                </a:solidFill>
                <a:latin typeface="Calibri"/>
                <a:cs typeface="Calibri"/>
              </a:rPr>
              <a:t>Element </a:t>
            </a:r>
            <a:r>
              <a:rPr dirty="0" sz="2150" b="1">
                <a:solidFill>
                  <a:srgbClr val="333E50"/>
                </a:solidFill>
                <a:latin typeface="Calibri"/>
                <a:cs typeface="Calibri"/>
              </a:rPr>
              <a:t>By Class</a:t>
            </a:r>
            <a:r>
              <a:rPr dirty="0" sz="2150" spc="85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150" spc="5" b="1">
                <a:solidFill>
                  <a:srgbClr val="333E50"/>
                </a:solidFill>
                <a:latin typeface="Calibri"/>
                <a:cs typeface="Calibri"/>
              </a:rPr>
              <a:t>Name</a:t>
            </a:r>
            <a:endParaRPr sz="2150">
              <a:latin typeface="Calibri"/>
              <a:cs typeface="Calibri"/>
            </a:endParaRPr>
          </a:p>
          <a:p>
            <a:pPr marL="248285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8285" algn="l"/>
                <a:tab pos="248920" algn="l"/>
              </a:tabLst>
            </a:pPr>
            <a:r>
              <a:rPr dirty="0" sz="1800" spc="-25">
                <a:solidFill>
                  <a:srgbClr val="333E50"/>
                </a:solidFill>
                <a:latin typeface="Calibri"/>
                <a:cs typeface="Calibri"/>
              </a:rPr>
              <a:t>Use</a:t>
            </a:r>
            <a:r>
              <a:rPr dirty="0" sz="1800" spc="4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this</a:t>
            </a:r>
            <a:r>
              <a:rPr dirty="0" sz="1800" spc="-6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333E50"/>
                </a:solidFill>
                <a:latin typeface="Calibri"/>
                <a:cs typeface="Calibri"/>
              </a:rPr>
              <a:t>strategy</a:t>
            </a:r>
            <a:r>
              <a:rPr dirty="0" sz="1800" spc="-2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when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an</a:t>
            </a:r>
            <a:r>
              <a:rPr dirty="0" sz="1800" spc="-8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element's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class</a:t>
            </a:r>
            <a:r>
              <a:rPr dirty="0" sz="1800" spc="-6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attribute</a:t>
            </a:r>
            <a:r>
              <a:rPr dirty="0" sz="1800" spc="-18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is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available</a:t>
            </a:r>
            <a:endParaRPr sz="1800">
              <a:latin typeface="Calibri"/>
              <a:cs typeface="Calibri"/>
            </a:endParaRPr>
          </a:p>
          <a:p>
            <a:pPr marL="248285" indent="-2286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248285" algn="l"/>
                <a:tab pos="248920" algn="l"/>
              </a:tabLst>
            </a:pP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Locates</a:t>
            </a:r>
            <a:r>
              <a:rPr dirty="0" sz="1800" spc="-6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an</a:t>
            </a:r>
            <a:r>
              <a:rPr dirty="0" sz="1800" spc="-8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element</a:t>
            </a:r>
            <a:r>
              <a:rPr dirty="0" sz="1800" spc="-4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by</a:t>
            </a:r>
            <a:r>
              <a:rPr dirty="0" sz="1800" spc="-2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using</a:t>
            </a:r>
            <a:r>
              <a:rPr dirty="0" sz="1800" spc="-5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class</a:t>
            </a:r>
            <a:r>
              <a:rPr dirty="0" sz="1800" spc="-6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attribute.</a:t>
            </a:r>
            <a:endParaRPr sz="1800">
              <a:latin typeface="Calibri"/>
              <a:cs typeface="Calibri"/>
            </a:endParaRPr>
          </a:p>
          <a:p>
            <a:pPr marL="19685">
              <a:lnSpc>
                <a:spcPct val="100000"/>
              </a:lnSpc>
              <a:spcBef>
                <a:spcPts val="765"/>
              </a:spcBef>
            </a:pPr>
            <a:r>
              <a:rPr dirty="0" sz="1800" spc="-10" b="1">
                <a:solidFill>
                  <a:srgbClr val="333E50"/>
                </a:solidFill>
                <a:latin typeface="Calibri"/>
                <a:cs typeface="Calibri"/>
              </a:rPr>
              <a:t>Java </a:t>
            </a:r>
            <a:r>
              <a:rPr dirty="0" sz="1800" spc="-15" b="1">
                <a:solidFill>
                  <a:srgbClr val="333E50"/>
                </a:solidFill>
                <a:latin typeface="Calibri"/>
                <a:cs typeface="Calibri"/>
              </a:rPr>
              <a:t>Syntax</a:t>
            </a:r>
            <a:r>
              <a:rPr dirty="0" sz="1800" spc="-55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333E50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934719">
              <a:lnSpc>
                <a:spcPct val="100000"/>
              </a:lnSpc>
              <a:spcBef>
                <a:spcPts val="690"/>
              </a:spcBef>
            </a:pPr>
            <a:r>
              <a:rPr dirty="0" sz="2400" spc="-15" b="1">
                <a:latin typeface="Calibri"/>
                <a:cs typeface="Calibri"/>
              </a:rPr>
              <a:t>WebElement</a:t>
            </a:r>
            <a:r>
              <a:rPr dirty="0" sz="2400" spc="-25" b="1">
                <a:latin typeface="Calibri"/>
                <a:cs typeface="Calibri"/>
              </a:rPr>
              <a:t> </a:t>
            </a:r>
            <a:r>
              <a:rPr dirty="0" sz="2400" spc="-20" b="1">
                <a:latin typeface="Calibri"/>
                <a:cs typeface="Calibri"/>
              </a:rPr>
              <a:t>search=driver.findElement(By.className(“gsfi”));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250">
              <a:latin typeface="Times New Roman"/>
              <a:cs typeface="Times New Roman"/>
            </a:endParaRPr>
          </a:p>
          <a:p>
            <a:pPr marL="19685">
              <a:lnSpc>
                <a:spcPts val="2275"/>
              </a:lnSpc>
            </a:pPr>
            <a:r>
              <a:rPr dirty="0" sz="2000" spc="10" b="1">
                <a:solidFill>
                  <a:srgbClr val="333E50"/>
                </a:solidFill>
                <a:latin typeface="Calibri"/>
                <a:cs typeface="Calibri"/>
              </a:rPr>
              <a:t>Note</a:t>
            </a:r>
            <a:r>
              <a:rPr dirty="0" sz="2000" spc="-120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000" spc="0" b="1">
                <a:solidFill>
                  <a:srgbClr val="333E50"/>
                </a:solidFill>
                <a:latin typeface="Calibri"/>
                <a:cs typeface="Calibri"/>
              </a:rPr>
              <a:t>:</a:t>
            </a:r>
            <a:r>
              <a:rPr dirty="0" sz="2000" spc="50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When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class</a:t>
            </a:r>
            <a:r>
              <a:rPr dirty="0" sz="1800" spc="-5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name</a:t>
            </a:r>
            <a:r>
              <a:rPr dirty="0" sz="1800" spc="-2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has</a:t>
            </a:r>
            <a:r>
              <a:rPr dirty="0" sz="1800" spc="-5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spaces</a:t>
            </a:r>
            <a:r>
              <a:rPr dirty="0" sz="1800" spc="-5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30">
                <a:solidFill>
                  <a:srgbClr val="333E50"/>
                </a:solidFill>
                <a:latin typeface="Calibri"/>
                <a:cs typeface="Calibri"/>
              </a:rPr>
              <a:t>(for</a:t>
            </a:r>
            <a:r>
              <a:rPr dirty="0" sz="1800" spc="9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example</a:t>
            </a:r>
            <a:r>
              <a:rPr dirty="0" sz="1800" spc="-10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333E50"/>
                </a:solidFill>
                <a:latin typeface="Calibri"/>
                <a:cs typeface="Calibri"/>
              </a:rPr>
              <a:t>class=“abc</a:t>
            </a:r>
            <a:r>
              <a:rPr dirty="0" sz="1800" spc="-3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333E50"/>
                </a:solidFill>
                <a:latin typeface="Calibri"/>
                <a:cs typeface="Calibri"/>
              </a:rPr>
              <a:t>xyz”)</a:t>
            </a:r>
            <a:r>
              <a:rPr dirty="0" sz="1800" spc="9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then</a:t>
            </a:r>
            <a:r>
              <a:rPr dirty="0" sz="1800" spc="-7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you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 can</a:t>
            </a:r>
            <a:r>
              <a:rPr dirty="0" sz="1800" spc="-8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333E50"/>
                </a:solidFill>
                <a:latin typeface="Calibri"/>
                <a:cs typeface="Calibri"/>
              </a:rPr>
              <a:t>take</a:t>
            </a:r>
            <a:r>
              <a:rPr dirty="0" sz="1800" spc="-2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the</a:t>
            </a:r>
            <a:r>
              <a:rPr dirty="0" sz="1800" spc="-2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333E50"/>
                </a:solidFill>
                <a:latin typeface="Calibri"/>
                <a:cs typeface="Calibri"/>
              </a:rPr>
              <a:t>first</a:t>
            </a:r>
            <a:r>
              <a:rPr dirty="0" sz="1800" spc="4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333E50"/>
                </a:solidFill>
                <a:latin typeface="Calibri"/>
                <a:cs typeface="Calibri"/>
              </a:rPr>
              <a:t>word</a:t>
            </a:r>
            <a:r>
              <a:rPr dirty="0" sz="1800" spc="-8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of</a:t>
            </a:r>
            <a:r>
              <a:rPr dirty="0" sz="1800" spc="2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the</a:t>
            </a:r>
            <a:r>
              <a:rPr dirty="0" sz="1800" spc="-2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class</a:t>
            </a:r>
            <a:r>
              <a:rPr dirty="0" sz="1800" spc="-5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name</a:t>
            </a:r>
            <a:endParaRPr sz="1800">
              <a:latin typeface="Calibri"/>
              <a:cs typeface="Calibri"/>
            </a:endParaRPr>
          </a:p>
          <a:p>
            <a:pPr marL="19685">
              <a:lnSpc>
                <a:spcPts val="2035"/>
              </a:lnSpc>
            </a:pP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instead</a:t>
            </a:r>
            <a:r>
              <a:rPr dirty="0" sz="1800" spc="-8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of</a:t>
            </a:r>
            <a:r>
              <a:rPr dirty="0" sz="1800" spc="-6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the</a:t>
            </a:r>
            <a:r>
              <a:rPr dirty="0" sz="1800" spc="-3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full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name,</a:t>
            </a:r>
            <a:r>
              <a:rPr dirty="0" sz="1800" spc="-3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otherwise</a:t>
            </a:r>
            <a:r>
              <a:rPr dirty="0" sz="1800" spc="-3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it</a:t>
            </a:r>
            <a:r>
              <a:rPr dirty="0" sz="1800" spc="-4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displays</a:t>
            </a:r>
            <a:r>
              <a:rPr dirty="0" sz="1800" spc="-21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an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333E50"/>
                </a:solidFill>
                <a:latin typeface="Calibri"/>
                <a:cs typeface="Calibri"/>
              </a:rPr>
              <a:t>error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333E50"/>
                </a:solidFill>
                <a:latin typeface="Calibri"/>
                <a:cs typeface="Calibri"/>
              </a:rPr>
              <a:t>message.</a:t>
            </a:r>
            <a:endParaRPr sz="1800">
              <a:latin typeface="Calibri"/>
              <a:cs typeface="Calibri"/>
            </a:endParaRPr>
          </a:p>
          <a:p>
            <a:pPr marL="19685">
              <a:lnSpc>
                <a:spcPct val="100000"/>
              </a:lnSpc>
              <a:spcBef>
                <a:spcPts val="845"/>
              </a:spcBef>
            </a:pPr>
            <a:r>
              <a:rPr dirty="0" sz="1800" spc="-15" b="1">
                <a:solidFill>
                  <a:srgbClr val="333E50"/>
                </a:solidFill>
                <a:latin typeface="Calibri"/>
                <a:cs typeface="Calibri"/>
              </a:rPr>
              <a:t>Syntax:</a:t>
            </a:r>
            <a:endParaRPr sz="1800">
              <a:latin typeface="Calibri"/>
              <a:cs typeface="Calibri"/>
            </a:endParaRPr>
          </a:p>
          <a:p>
            <a:pPr marL="934719">
              <a:lnSpc>
                <a:spcPct val="100000"/>
              </a:lnSpc>
              <a:spcBef>
                <a:spcPts val="620"/>
              </a:spcBef>
            </a:pPr>
            <a:r>
              <a:rPr dirty="0" sz="2400" spc="-15" b="1">
                <a:latin typeface="Calibri"/>
                <a:cs typeface="Calibri"/>
              </a:rPr>
              <a:t>WebElement search=</a:t>
            </a:r>
            <a:r>
              <a:rPr dirty="0" sz="2400" spc="40" b="1">
                <a:latin typeface="Calibri"/>
                <a:cs typeface="Calibri"/>
              </a:rPr>
              <a:t> </a:t>
            </a:r>
            <a:r>
              <a:rPr dirty="0" sz="2400" spc="-20" b="1">
                <a:latin typeface="Calibri"/>
                <a:cs typeface="Calibri"/>
              </a:rPr>
              <a:t>driver.findElement(By.className(“abc”));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77000"/>
            <a:ext cx="12192000" cy="381000"/>
          </a:xfrm>
          <a:custGeom>
            <a:avLst/>
            <a:gdLst/>
            <a:ahLst/>
            <a:cxnLst/>
            <a:rect l="l" t="t" r="r" b="b"/>
            <a:pathLst>
              <a:path w="12192000" h="381000">
                <a:moveTo>
                  <a:pt x="12042774" y="0"/>
                </a:moveTo>
                <a:lnTo>
                  <a:pt x="149274" y="0"/>
                </a:lnTo>
                <a:lnTo>
                  <a:pt x="0" y="149274"/>
                </a:lnTo>
                <a:lnTo>
                  <a:pt x="0" y="380997"/>
                </a:lnTo>
                <a:lnTo>
                  <a:pt x="12191999" y="380997"/>
                </a:lnTo>
                <a:lnTo>
                  <a:pt x="12191998" y="149274"/>
                </a:lnTo>
                <a:lnTo>
                  <a:pt x="12042774" y="0"/>
                </a:lnTo>
                <a:close/>
              </a:path>
            </a:pathLst>
          </a:custGeom>
          <a:solidFill>
            <a:srgbClr val="4D7C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187176" y="6367462"/>
            <a:ext cx="752475" cy="485775"/>
          </a:xfrm>
          <a:custGeom>
            <a:avLst/>
            <a:gdLst/>
            <a:ahLst/>
            <a:cxnLst/>
            <a:rect l="l" t="t" r="r" b="b"/>
            <a:pathLst>
              <a:path w="752475" h="485775">
                <a:moveTo>
                  <a:pt x="630935" y="0"/>
                </a:moveTo>
                <a:lnTo>
                  <a:pt x="121412" y="0"/>
                </a:lnTo>
                <a:lnTo>
                  <a:pt x="0" y="242887"/>
                </a:lnTo>
                <a:lnTo>
                  <a:pt x="121412" y="485775"/>
                </a:lnTo>
                <a:lnTo>
                  <a:pt x="630935" y="485775"/>
                </a:lnTo>
                <a:lnTo>
                  <a:pt x="752475" y="242887"/>
                </a:lnTo>
                <a:lnTo>
                  <a:pt x="63093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187176" y="6367462"/>
            <a:ext cx="752475" cy="485775"/>
          </a:xfrm>
          <a:custGeom>
            <a:avLst/>
            <a:gdLst/>
            <a:ahLst/>
            <a:cxnLst/>
            <a:rect l="l" t="t" r="r" b="b"/>
            <a:pathLst>
              <a:path w="752475" h="485775">
                <a:moveTo>
                  <a:pt x="752475" y="242887"/>
                </a:moveTo>
                <a:lnTo>
                  <a:pt x="630935" y="0"/>
                </a:lnTo>
                <a:lnTo>
                  <a:pt x="121412" y="0"/>
                </a:lnTo>
                <a:lnTo>
                  <a:pt x="0" y="242887"/>
                </a:lnTo>
                <a:lnTo>
                  <a:pt x="121412" y="485775"/>
                </a:lnTo>
                <a:lnTo>
                  <a:pt x="630935" y="485775"/>
                </a:lnTo>
                <a:lnTo>
                  <a:pt x="752475" y="24288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501501" y="6605587"/>
            <a:ext cx="441325" cy="0"/>
          </a:xfrm>
          <a:custGeom>
            <a:avLst/>
            <a:gdLst/>
            <a:ahLst/>
            <a:cxnLst/>
            <a:rect l="l" t="t" r="r" b="b"/>
            <a:pathLst>
              <a:path w="441325" h="0">
                <a:moveTo>
                  <a:pt x="441198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349101" y="6367462"/>
            <a:ext cx="149860" cy="243840"/>
          </a:xfrm>
          <a:custGeom>
            <a:avLst/>
            <a:gdLst/>
            <a:ahLst/>
            <a:cxnLst/>
            <a:rect l="l" t="t" r="r" b="b"/>
            <a:pathLst>
              <a:path w="149859" h="243840">
                <a:moveTo>
                  <a:pt x="0" y="0"/>
                </a:moveTo>
                <a:lnTo>
                  <a:pt x="149859" y="243586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349101" y="6605587"/>
            <a:ext cx="149860" cy="243840"/>
          </a:xfrm>
          <a:custGeom>
            <a:avLst/>
            <a:gdLst/>
            <a:ahLst/>
            <a:cxnLst/>
            <a:rect l="l" t="t" r="r" b="b"/>
            <a:pathLst>
              <a:path w="149859" h="243840">
                <a:moveTo>
                  <a:pt x="0" y="243589"/>
                </a:moveTo>
                <a:lnTo>
                  <a:pt x="149859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691876" y="6434137"/>
            <a:ext cx="647700" cy="419100"/>
          </a:xfrm>
          <a:custGeom>
            <a:avLst/>
            <a:gdLst/>
            <a:ahLst/>
            <a:cxnLst/>
            <a:rect l="l" t="t" r="r" b="b"/>
            <a:pathLst>
              <a:path w="647700" h="419100">
                <a:moveTo>
                  <a:pt x="542925" y="0"/>
                </a:moveTo>
                <a:lnTo>
                  <a:pt x="104648" y="0"/>
                </a:lnTo>
                <a:lnTo>
                  <a:pt x="0" y="209550"/>
                </a:lnTo>
                <a:lnTo>
                  <a:pt x="104648" y="419100"/>
                </a:lnTo>
                <a:lnTo>
                  <a:pt x="542925" y="419100"/>
                </a:lnTo>
                <a:lnTo>
                  <a:pt x="647700" y="209550"/>
                </a:lnTo>
                <a:lnTo>
                  <a:pt x="54292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691876" y="6434137"/>
            <a:ext cx="647700" cy="419100"/>
          </a:xfrm>
          <a:custGeom>
            <a:avLst/>
            <a:gdLst/>
            <a:ahLst/>
            <a:cxnLst/>
            <a:rect l="l" t="t" r="r" b="b"/>
            <a:pathLst>
              <a:path w="647700" h="419100">
                <a:moveTo>
                  <a:pt x="647700" y="209550"/>
                </a:moveTo>
                <a:lnTo>
                  <a:pt x="542925" y="0"/>
                </a:lnTo>
                <a:lnTo>
                  <a:pt x="104648" y="0"/>
                </a:lnTo>
                <a:lnTo>
                  <a:pt x="0" y="209550"/>
                </a:lnTo>
                <a:lnTo>
                  <a:pt x="104648" y="419100"/>
                </a:lnTo>
                <a:lnTo>
                  <a:pt x="542925" y="419100"/>
                </a:lnTo>
                <a:lnTo>
                  <a:pt x="647700" y="209550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958576" y="6643687"/>
            <a:ext cx="382270" cy="0"/>
          </a:xfrm>
          <a:custGeom>
            <a:avLst/>
            <a:gdLst/>
            <a:ahLst/>
            <a:cxnLst/>
            <a:rect l="l" t="t" r="r" b="b"/>
            <a:pathLst>
              <a:path w="382270" h="0">
                <a:moveTo>
                  <a:pt x="381889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834751" y="6434137"/>
            <a:ext cx="130175" cy="211454"/>
          </a:xfrm>
          <a:custGeom>
            <a:avLst/>
            <a:gdLst/>
            <a:ahLst/>
            <a:cxnLst/>
            <a:rect l="l" t="t" r="r" b="b"/>
            <a:pathLst>
              <a:path w="130175" h="211454">
                <a:moveTo>
                  <a:pt x="0" y="0"/>
                </a:moveTo>
                <a:lnTo>
                  <a:pt x="129667" y="21087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0834751" y="6643687"/>
            <a:ext cx="130175" cy="211454"/>
          </a:xfrm>
          <a:custGeom>
            <a:avLst/>
            <a:gdLst/>
            <a:ahLst/>
            <a:cxnLst/>
            <a:rect l="l" t="t" r="r" b="b"/>
            <a:pathLst>
              <a:path w="130175" h="211454">
                <a:moveTo>
                  <a:pt x="0" y="210877"/>
                </a:moveTo>
                <a:lnTo>
                  <a:pt x="12966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0253726" y="6472237"/>
            <a:ext cx="581025" cy="381000"/>
          </a:xfrm>
          <a:custGeom>
            <a:avLst/>
            <a:gdLst/>
            <a:ahLst/>
            <a:cxnLst/>
            <a:rect l="l" t="t" r="r" b="b"/>
            <a:pathLst>
              <a:path w="581025" h="381000">
                <a:moveTo>
                  <a:pt x="485775" y="0"/>
                </a:moveTo>
                <a:lnTo>
                  <a:pt x="95123" y="0"/>
                </a:lnTo>
                <a:lnTo>
                  <a:pt x="0" y="190500"/>
                </a:lnTo>
                <a:lnTo>
                  <a:pt x="95123" y="381000"/>
                </a:lnTo>
                <a:lnTo>
                  <a:pt x="485775" y="381000"/>
                </a:lnTo>
                <a:lnTo>
                  <a:pt x="581025" y="190500"/>
                </a:lnTo>
                <a:lnTo>
                  <a:pt x="48577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0253726" y="6472237"/>
            <a:ext cx="581025" cy="381000"/>
          </a:xfrm>
          <a:custGeom>
            <a:avLst/>
            <a:gdLst/>
            <a:ahLst/>
            <a:cxnLst/>
            <a:rect l="l" t="t" r="r" b="b"/>
            <a:pathLst>
              <a:path w="581025" h="381000">
                <a:moveTo>
                  <a:pt x="581025" y="190500"/>
                </a:moveTo>
                <a:lnTo>
                  <a:pt x="485775" y="0"/>
                </a:lnTo>
                <a:lnTo>
                  <a:pt x="95123" y="0"/>
                </a:lnTo>
                <a:lnTo>
                  <a:pt x="0" y="190500"/>
                </a:lnTo>
                <a:lnTo>
                  <a:pt x="95123" y="381000"/>
                </a:lnTo>
                <a:lnTo>
                  <a:pt x="485775" y="381000"/>
                </a:lnTo>
                <a:lnTo>
                  <a:pt x="581025" y="190500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0491723" y="6662737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 h="0">
                <a:moveTo>
                  <a:pt x="342900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0377551" y="6472237"/>
            <a:ext cx="116839" cy="189865"/>
          </a:xfrm>
          <a:custGeom>
            <a:avLst/>
            <a:gdLst/>
            <a:ahLst/>
            <a:cxnLst/>
            <a:rect l="l" t="t" r="r" b="b"/>
            <a:pathLst>
              <a:path w="116840" h="189865">
                <a:moveTo>
                  <a:pt x="0" y="0"/>
                </a:moveTo>
                <a:lnTo>
                  <a:pt x="116458" y="18928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0377551" y="6662737"/>
            <a:ext cx="116839" cy="189865"/>
          </a:xfrm>
          <a:custGeom>
            <a:avLst/>
            <a:gdLst/>
            <a:ahLst/>
            <a:cxnLst/>
            <a:rect l="l" t="t" r="r" b="b"/>
            <a:pathLst>
              <a:path w="116840" h="189865">
                <a:moveTo>
                  <a:pt x="0" y="189276"/>
                </a:moveTo>
                <a:lnTo>
                  <a:pt x="116458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815576" y="6519862"/>
            <a:ext cx="523875" cy="333375"/>
          </a:xfrm>
          <a:custGeom>
            <a:avLst/>
            <a:gdLst/>
            <a:ahLst/>
            <a:cxnLst/>
            <a:rect l="l" t="t" r="r" b="b"/>
            <a:pathLst>
              <a:path w="523875" h="333375">
                <a:moveTo>
                  <a:pt x="440435" y="0"/>
                </a:moveTo>
                <a:lnTo>
                  <a:pt x="83312" y="0"/>
                </a:lnTo>
                <a:lnTo>
                  <a:pt x="0" y="166687"/>
                </a:lnTo>
                <a:lnTo>
                  <a:pt x="83312" y="333375"/>
                </a:lnTo>
                <a:lnTo>
                  <a:pt x="440435" y="333375"/>
                </a:lnTo>
                <a:lnTo>
                  <a:pt x="523875" y="166687"/>
                </a:lnTo>
                <a:lnTo>
                  <a:pt x="44043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815576" y="6519862"/>
            <a:ext cx="523875" cy="333375"/>
          </a:xfrm>
          <a:custGeom>
            <a:avLst/>
            <a:gdLst/>
            <a:ahLst/>
            <a:cxnLst/>
            <a:rect l="l" t="t" r="r" b="b"/>
            <a:pathLst>
              <a:path w="523875" h="333375">
                <a:moveTo>
                  <a:pt x="523875" y="166687"/>
                </a:moveTo>
                <a:lnTo>
                  <a:pt x="440435" y="0"/>
                </a:lnTo>
                <a:lnTo>
                  <a:pt x="83312" y="0"/>
                </a:lnTo>
                <a:lnTo>
                  <a:pt x="0" y="166687"/>
                </a:lnTo>
                <a:lnTo>
                  <a:pt x="83312" y="333375"/>
                </a:lnTo>
                <a:lnTo>
                  <a:pt x="440435" y="333375"/>
                </a:lnTo>
                <a:lnTo>
                  <a:pt x="523875" y="16668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0034651" y="6681787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304546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9929876" y="6519862"/>
            <a:ext cx="103505" cy="168275"/>
          </a:xfrm>
          <a:custGeom>
            <a:avLst/>
            <a:gdLst/>
            <a:ahLst/>
            <a:cxnLst/>
            <a:rect l="l" t="t" r="r" b="b"/>
            <a:pathLst>
              <a:path w="103504" h="168275">
                <a:moveTo>
                  <a:pt x="0" y="0"/>
                </a:moveTo>
                <a:lnTo>
                  <a:pt x="103377" y="168173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9929876" y="6681787"/>
            <a:ext cx="103505" cy="168275"/>
          </a:xfrm>
          <a:custGeom>
            <a:avLst/>
            <a:gdLst/>
            <a:ahLst/>
            <a:cxnLst/>
            <a:rect l="l" t="t" r="r" b="b"/>
            <a:pathLst>
              <a:path w="103504" h="168275">
                <a:moveTo>
                  <a:pt x="0" y="168171"/>
                </a:moveTo>
                <a:lnTo>
                  <a:pt x="10337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9434576" y="6557962"/>
            <a:ext cx="457200" cy="295275"/>
          </a:xfrm>
          <a:custGeom>
            <a:avLst/>
            <a:gdLst/>
            <a:ahLst/>
            <a:cxnLst/>
            <a:rect l="l" t="t" r="r" b="b"/>
            <a:pathLst>
              <a:path w="457200" h="295275">
                <a:moveTo>
                  <a:pt x="383285" y="0"/>
                </a:moveTo>
                <a:lnTo>
                  <a:pt x="73787" y="0"/>
                </a:lnTo>
                <a:lnTo>
                  <a:pt x="0" y="147637"/>
                </a:lnTo>
                <a:lnTo>
                  <a:pt x="73787" y="295275"/>
                </a:lnTo>
                <a:lnTo>
                  <a:pt x="383285" y="295275"/>
                </a:lnTo>
                <a:lnTo>
                  <a:pt x="457200" y="147637"/>
                </a:lnTo>
                <a:lnTo>
                  <a:pt x="38328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434576" y="6557962"/>
            <a:ext cx="457200" cy="295275"/>
          </a:xfrm>
          <a:custGeom>
            <a:avLst/>
            <a:gdLst/>
            <a:ahLst/>
            <a:cxnLst/>
            <a:rect l="l" t="t" r="r" b="b"/>
            <a:pathLst>
              <a:path w="457200" h="295275">
                <a:moveTo>
                  <a:pt x="457200" y="147637"/>
                </a:moveTo>
                <a:lnTo>
                  <a:pt x="383285" y="0"/>
                </a:lnTo>
                <a:lnTo>
                  <a:pt x="73787" y="0"/>
                </a:lnTo>
                <a:lnTo>
                  <a:pt x="0" y="147637"/>
                </a:lnTo>
                <a:lnTo>
                  <a:pt x="73787" y="295275"/>
                </a:lnTo>
                <a:lnTo>
                  <a:pt x="383285" y="295275"/>
                </a:lnTo>
                <a:lnTo>
                  <a:pt x="457200" y="14763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9625076" y="6710362"/>
            <a:ext cx="264160" cy="0"/>
          </a:xfrm>
          <a:custGeom>
            <a:avLst/>
            <a:gdLst/>
            <a:ahLst/>
            <a:cxnLst/>
            <a:rect l="l" t="t" r="r" b="b"/>
            <a:pathLst>
              <a:path w="264159" h="0">
                <a:moveTo>
                  <a:pt x="263651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9529826" y="6557962"/>
            <a:ext cx="89535" cy="146050"/>
          </a:xfrm>
          <a:custGeom>
            <a:avLst/>
            <a:gdLst/>
            <a:ahLst/>
            <a:cxnLst/>
            <a:rect l="l" t="t" r="r" b="b"/>
            <a:pathLst>
              <a:path w="89534" h="146050">
                <a:moveTo>
                  <a:pt x="0" y="0"/>
                </a:moveTo>
                <a:lnTo>
                  <a:pt x="89534" y="145567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9529826" y="6710362"/>
            <a:ext cx="89535" cy="146050"/>
          </a:xfrm>
          <a:custGeom>
            <a:avLst/>
            <a:gdLst/>
            <a:ahLst/>
            <a:cxnLst/>
            <a:rect l="l" t="t" r="r" b="b"/>
            <a:pathLst>
              <a:path w="89534" h="146050">
                <a:moveTo>
                  <a:pt x="0" y="145562"/>
                </a:moveTo>
                <a:lnTo>
                  <a:pt x="89534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9091676" y="6596062"/>
            <a:ext cx="390525" cy="257175"/>
          </a:xfrm>
          <a:custGeom>
            <a:avLst/>
            <a:gdLst/>
            <a:ahLst/>
            <a:cxnLst/>
            <a:rect l="l" t="t" r="r" b="b"/>
            <a:pathLst>
              <a:path w="390525" h="257175">
                <a:moveTo>
                  <a:pt x="326135" y="0"/>
                </a:moveTo>
                <a:lnTo>
                  <a:pt x="64262" y="0"/>
                </a:lnTo>
                <a:lnTo>
                  <a:pt x="0" y="128587"/>
                </a:lnTo>
                <a:lnTo>
                  <a:pt x="64262" y="257175"/>
                </a:lnTo>
                <a:lnTo>
                  <a:pt x="326135" y="257175"/>
                </a:lnTo>
                <a:lnTo>
                  <a:pt x="390525" y="128587"/>
                </a:lnTo>
                <a:lnTo>
                  <a:pt x="32613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9091676" y="6596062"/>
            <a:ext cx="390525" cy="257175"/>
          </a:xfrm>
          <a:custGeom>
            <a:avLst/>
            <a:gdLst/>
            <a:ahLst/>
            <a:cxnLst/>
            <a:rect l="l" t="t" r="r" b="b"/>
            <a:pathLst>
              <a:path w="390525" h="257175">
                <a:moveTo>
                  <a:pt x="390525" y="128587"/>
                </a:moveTo>
                <a:lnTo>
                  <a:pt x="326135" y="0"/>
                </a:lnTo>
                <a:lnTo>
                  <a:pt x="64262" y="0"/>
                </a:lnTo>
                <a:lnTo>
                  <a:pt x="0" y="128587"/>
                </a:lnTo>
                <a:lnTo>
                  <a:pt x="64262" y="257175"/>
                </a:lnTo>
                <a:lnTo>
                  <a:pt x="326135" y="257175"/>
                </a:lnTo>
                <a:lnTo>
                  <a:pt x="390525" y="12858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9253601" y="6729412"/>
            <a:ext cx="229235" cy="0"/>
          </a:xfrm>
          <a:custGeom>
            <a:avLst/>
            <a:gdLst/>
            <a:ahLst/>
            <a:cxnLst/>
            <a:rect l="l" t="t" r="r" b="b"/>
            <a:pathLst>
              <a:path w="229234" h="0">
                <a:moveTo>
                  <a:pt x="228726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9177401" y="6596062"/>
            <a:ext cx="78105" cy="126364"/>
          </a:xfrm>
          <a:custGeom>
            <a:avLst/>
            <a:gdLst/>
            <a:ahLst/>
            <a:cxnLst/>
            <a:rect l="l" t="t" r="r" b="b"/>
            <a:pathLst>
              <a:path w="78104" h="126365">
                <a:moveTo>
                  <a:pt x="0" y="0"/>
                </a:moveTo>
                <a:lnTo>
                  <a:pt x="77597" y="126276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9177401" y="6729412"/>
            <a:ext cx="78105" cy="126364"/>
          </a:xfrm>
          <a:custGeom>
            <a:avLst/>
            <a:gdLst/>
            <a:ahLst/>
            <a:cxnLst/>
            <a:rect l="l" t="t" r="r" b="b"/>
            <a:pathLst>
              <a:path w="78104" h="126365">
                <a:moveTo>
                  <a:pt x="0" y="126275"/>
                </a:moveTo>
                <a:lnTo>
                  <a:pt x="7759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777351" y="6634162"/>
            <a:ext cx="333375" cy="219075"/>
          </a:xfrm>
          <a:custGeom>
            <a:avLst/>
            <a:gdLst/>
            <a:ahLst/>
            <a:cxnLst/>
            <a:rect l="l" t="t" r="r" b="b"/>
            <a:pathLst>
              <a:path w="333375" h="219075">
                <a:moveTo>
                  <a:pt x="278510" y="0"/>
                </a:moveTo>
                <a:lnTo>
                  <a:pt x="54737" y="0"/>
                </a:lnTo>
                <a:lnTo>
                  <a:pt x="0" y="109537"/>
                </a:lnTo>
                <a:lnTo>
                  <a:pt x="54737" y="219075"/>
                </a:lnTo>
                <a:lnTo>
                  <a:pt x="278510" y="219075"/>
                </a:lnTo>
                <a:lnTo>
                  <a:pt x="333375" y="109537"/>
                </a:lnTo>
                <a:lnTo>
                  <a:pt x="278510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8777351" y="6634162"/>
            <a:ext cx="333375" cy="219075"/>
          </a:xfrm>
          <a:custGeom>
            <a:avLst/>
            <a:gdLst/>
            <a:ahLst/>
            <a:cxnLst/>
            <a:rect l="l" t="t" r="r" b="b"/>
            <a:pathLst>
              <a:path w="333375" h="219075">
                <a:moveTo>
                  <a:pt x="333375" y="109537"/>
                </a:moveTo>
                <a:lnTo>
                  <a:pt x="278510" y="0"/>
                </a:lnTo>
                <a:lnTo>
                  <a:pt x="54737" y="0"/>
                </a:lnTo>
                <a:lnTo>
                  <a:pt x="0" y="109537"/>
                </a:lnTo>
                <a:lnTo>
                  <a:pt x="54737" y="219075"/>
                </a:lnTo>
                <a:lnTo>
                  <a:pt x="278510" y="219075"/>
                </a:lnTo>
                <a:lnTo>
                  <a:pt x="333375" y="10953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8920226" y="6748460"/>
            <a:ext cx="194945" cy="0"/>
          </a:xfrm>
          <a:custGeom>
            <a:avLst/>
            <a:gdLst/>
            <a:ahLst/>
            <a:cxnLst/>
            <a:rect l="l" t="t" r="r" b="b"/>
            <a:pathLst>
              <a:path w="194945" h="0">
                <a:moveTo>
                  <a:pt x="194818" y="1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853551" y="6634162"/>
            <a:ext cx="66675" cy="107950"/>
          </a:xfrm>
          <a:custGeom>
            <a:avLst/>
            <a:gdLst/>
            <a:ahLst/>
            <a:cxnLst/>
            <a:rect l="l" t="t" r="r" b="b"/>
            <a:pathLst>
              <a:path w="66675" h="107950">
                <a:moveTo>
                  <a:pt x="0" y="0"/>
                </a:moveTo>
                <a:lnTo>
                  <a:pt x="66167" y="107595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853551" y="6748462"/>
            <a:ext cx="66675" cy="107950"/>
          </a:xfrm>
          <a:custGeom>
            <a:avLst/>
            <a:gdLst/>
            <a:ahLst/>
            <a:cxnLst/>
            <a:rect l="l" t="t" r="r" b="b"/>
            <a:pathLst>
              <a:path w="66675" h="107950">
                <a:moveTo>
                  <a:pt x="0" y="107597"/>
                </a:moveTo>
                <a:lnTo>
                  <a:pt x="6616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567801" y="6681787"/>
            <a:ext cx="266700" cy="171450"/>
          </a:xfrm>
          <a:custGeom>
            <a:avLst/>
            <a:gdLst/>
            <a:ahLst/>
            <a:cxnLst/>
            <a:rect l="l" t="t" r="r" b="b"/>
            <a:pathLst>
              <a:path w="266700" h="171450">
                <a:moveTo>
                  <a:pt x="223774" y="0"/>
                </a:moveTo>
                <a:lnTo>
                  <a:pt x="42799" y="0"/>
                </a:lnTo>
                <a:lnTo>
                  <a:pt x="0" y="85725"/>
                </a:lnTo>
                <a:lnTo>
                  <a:pt x="42799" y="171450"/>
                </a:lnTo>
                <a:lnTo>
                  <a:pt x="223774" y="171450"/>
                </a:lnTo>
                <a:lnTo>
                  <a:pt x="266700" y="85725"/>
                </a:lnTo>
                <a:lnTo>
                  <a:pt x="223774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567801" y="6681787"/>
            <a:ext cx="266700" cy="171450"/>
          </a:xfrm>
          <a:custGeom>
            <a:avLst/>
            <a:gdLst/>
            <a:ahLst/>
            <a:cxnLst/>
            <a:rect l="l" t="t" r="r" b="b"/>
            <a:pathLst>
              <a:path w="266700" h="171450">
                <a:moveTo>
                  <a:pt x="266700" y="85725"/>
                </a:moveTo>
                <a:lnTo>
                  <a:pt x="223774" y="0"/>
                </a:lnTo>
                <a:lnTo>
                  <a:pt x="42799" y="0"/>
                </a:lnTo>
                <a:lnTo>
                  <a:pt x="0" y="85725"/>
                </a:lnTo>
                <a:lnTo>
                  <a:pt x="42799" y="171450"/>
                </a:lnTo>
                <a:lnTo>
                  <a:pt x="223774" y="171450"/>
                </a:lnTo>
                <a:lnTo>
                  <a:pt x="266700" y="85725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8682101" y="676751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152273" y="1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8624951" y="6681787"/>
            <a:ext cx="52069" cy="84455"/>
          </a:xfrm>
          <a:custGeom>
            <a:avLst/>
            <a:gdLst/>
            <a:ahLst/>
            <a:cxnLst/>
            <a:rect l="l" t="t" r="r" b="b"/>
            <a:pathLst>
              <a:path w="52070" h="84454">
                <a:moveTo>
                  <a:pt x="0" y="0"/>
                </a:moveTo>
                <a:lnTo>
                  <a:pt x="51689" y="84084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8624951" y="6767514"/>
            <a:ext cx="52069" cy="84455"/>
          </a:xfrm>
          <a:custGeom>
            <a:avLst/>
            <a:gdLst/>
            <a:ahLst/>
            <a:cxnLst/>
            <a:rect l="l" t="t" r="r" b="b"/>
            <a:pathLst>
              <a:path w="52070" h="84454">
                <a:moveTo>
                  <a:pt x="0" y="84084"/>
                </a:moveTo>
                <a:lnTo>
                  <a:pt x="51689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0" y="1057275"/>
            <a:ext cx="12174855" cy="27305"/>
          </a:xfrm>
          <a:custGeom>
            <a:avLst/>
            <a:gdLst/>
            <a:ahLst/>
            <a:cxnLst/>
            <a:rect l="l" t="t" r="r" b="b"/>
            <a:pathLst>
              <a:path w="12174855" h="27305">
                <a:moveTo>
                  <a:pt x="0" y="26924"/>
                </a:moveTo>
                <a:lnTo>
                  <a:pt x="12174601" y="0"/>
                </a:lnTo>
              </a:path>
            </a:pathLst>
          </a:custGeom>
          <a:ln w="38100">
            <a:solidFill>
              <a:srgbClr val="3A383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xfrm>
            <a:off x="113664" y="272351"/>
            <a:ext cx="4556125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0">
                <a:latin typeface="Calibri"/>
                <a:cs typeface="Calibri"/>
              </a:rPr>
              <a:t>Selenium </a:t>
            </a:r>
            <a:r>
              <a:rPr dirty="0" sz="3950" spc="-15">
                <a:latin typeface="Calibri"/>
                <a:cs typeface="Calibri"/>
              </a:rPr>
              <a:t>Locators</a:t>
            </a:r>
            <a:r>
              <a:rPr dirty="0" sz="3950" spc="180">
                <a:latin typeface="Calibri"/>
                <a:cs typeface="Calibri"/>
              </a:rPr>
              <a:t> </a:t>
            </a:r>
            <a:r>
              <a:rPr dirty="0" sz="3950" spc="15">
                <a:latin typeface="Calibri"/>
                <a:cs typeface="Calibri"/>
              </a:rPr>
              <a:t>(5)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15"/>
              <a:t>Copy </a:t>
            </a:r>
            <a:r>
              <a:rPr dirty="0" spc="0"/>
              <a:t>right </a:t>
            </a:r>
            <a:r>
              <a:rPr dirty="0" spc="15"/>
              <a:t>© </a:t>
            </a:r>
            <a:r>
              <a:rPr dirty="0" spc="5"/>
              <a:t>2017 </a:t>
            </a:r>
            <a:r>
              <a:rPr dirty="0" spc="15"/>
              <a:t>Accenture </a:t>
            </a:r>
            <a:r>
              <a:rPr dirty="0" spc="0"/>
              <a:t>All </a:t>
            </a:r>
            <a:r>
              <a:rPr dirty="0" spc="15"/>
              <a:t>Rights Reserv</a:t>
            </a:r>
            <a:r>
              <a:rPr dirty="0" spc="-100"/>
              <a:t> </a:t>
            </a:r>
            <a:r>
              <a:rPr dirty="0" spc="5"/>
              <a:t>ed.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286702" y="1012589"/>
            <a:ext cx="10815955" cy="3310890"/>
          </a:xfrm>
          <a:prstGeom prst="rect">
            <a:avLst/>
          </a:prstGeom>
        </p:spPr>
        <p:txBody>
          <a:bodyPr wrap="square" lIns="0" tIns="1371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2150" spc="0" b="1">
                <a:solidFill>
                  <a:srgbClr val="333E50"/>
                </a:solidFill>
                <a:latin typeface="Calibri"/>
                <a:cs typeface="Calibri"/>
              </a:rPr>
              <a:t>Locating </a:t>
            </a:r>
            <a:r>
              <a:rPr dirty="0" sz="2150" spc="15" b="1">
                <a:solidFill>
                  <a:srgbClr val="333E50"/>
                </a:solidFill>
                <a:latin typeface="Calibri"/>
                <a:cs typeface="Calibri"/>
              </a:rPr>
              <a:t>Element </a:t>
            </a:r>
            <a:r>
              <a:rPr dirty="0" sz="2150" b="1">
                <a:solidFill>
                  <a:srgbClr val="333E50"/>
                </a:solidFill>
                <a:latin typeface="Calibri"/>
                <a:cs typeface="Calibri"/>
              </a:rPr>
              <a:t>By </a:t>
            </a:r>
            <a:r>
              <a:rPr dirty="0" sz="2150" spc="0" b="1">
                <a:solidFill>
                  <a:srgbClr val="333E50"/>
                </a:solidFill>
                <a:latin typeface="Calibri"/>
                <a:cs typeface="Calibri"/>
              </a:rPr>
              <a:t>Link</a:t>
            </a:r>
            <a:r>
              <a:rPr dirty="0" sz="2150" spc="60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150" spc="-55" b="1">
                <a:solidFill>
                  <a:srgbClr val="333E50"/>
                </a:solidFill>
                <a:latin typeface="Calibri"/>
                <a:cs typeface="Calibri"/>
              </a:rPr>
              <a:t>Text</a:t>
            </a:r>
            <a:endParaRPr sz="2150">
              <a:latin typeface="Calibri"/>
              <a:cs typeface="Calibri"/>
            </a:endParaRPr>
          </a:p>
          <a:p>
            <a:pPr marL="248285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8285" algn="l"/>
                <a:tab pos="248920" algn="l"/>
              </a:tabLst>
            </a:pP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This</a:t>
            </a:r>
            <a:r>
              <a:rPr dirty="0" sz="1800" spc="-5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333E50"/>
                </a:solidFill>
                <a:latin typeface="Calibri"/>
                <a:cs typeface="Calibri"/>
              </a:rPr>
              <a:t>strategy</a:t>
            </a:r>
            <a:r>
              <a:rPr dirty="0" sz="1800" spc="-9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is</a:t>
            </a:r>
            <a:r>
              <a:rPr dirty="0" sz="1800" spc="2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used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to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locate</a:t>
            </a:r>
            <a:r>
              <a:rPr dirty="0" sz="1800" spc="-18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the</a:t>
            </a:r>
            <a:r>
              <a:rPr dirty="0" sz="1800" spc="5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anchor</a:t>
            </a:r>
            <a:r>
              <a:rPr dirty="0" sz="1800" spc="-13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element</a:t>
            </a:r>
            <a:r>
              <a:rPr dirty="0" sz="1800" spc="-2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containing</a:t>
            </a:r>
            <a:r>
              <a:rPr dirty="0" sz="1800" spc="-20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the</a:t>
            </a:r>
            <a:r>
              <a:rPr dirty="0" sz="1800" spc="-1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specified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333E50"/>
                </a:solidFill>
                <a:latin typeface="Calibri"/>
                <a:cs typeface="Calibri"/>
              </a:rPr>
              <a:t>text.</a:t>
            </a:r>
            <a:r>
              <a:rPr dirty="0" sz="1800" spc="-2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For</a:t>
            </a:r>
            <a:r>
              <a:rPr dirty="0" sz="1800" spc="-5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Example</a:t>
            </a:r>
            <a:r>
              <a:rPr dirty="0" sz="1800" spc="-9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:</a:t>
            </a:r>
            <a:r>
              <a:rPr dirty="0" sz="1800" spc="2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Hyperlinks</a:t>
            </a:r>
            <a:r>
              <a:rPr dirty="0" sz="1800" spc="-12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with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333E50"/>
                </a:solidFill>
                <a:latin typeface="Calibri"/>
                <a:cs typeface="Calibri"/>
              </a:rPr>
              <a:t>text</a:t>
            </a:r>
            <a:endParaRPr sz="1800">
              <a:latin typeface="Calibri"/>
              <a:cs typeface="Calibri"/>
            </a:endParaRPr>
          </a:p>
          <a:p>
            <a:pPr marL="248285" indent="-2286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248285" algn="l"/>
                <a:tab pos="248920" algn="l"/>
              </a:tabLst>
            </a:pP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Locates</a:t>
            </a:r>
            <a:r>
              <a:rPr dirty="0" sz="1800" spc="-6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the</a:t>
            </a:r>
            <a:r>
              <a:rPr dirty="0" sz="1800" spc="-3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5">
                <a:solidFill>
                  <a:srgbClr val="333E50"/>
                </a:solidFill>
                <a:latin typeface="Calibri"/>
                <a:cs typeface="Calibri"/>
              </a:rPr>
              <a:t>link</a:t>
            </a:r>
            <a:r>
              <a:rPr dirty="0" sz="1800" spc="-10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using</a:t>
            </a:r>
            <a:r>
              <a:rPr dirty="0" sz="1800" spc="-5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it’s</a:t>
            </a:r>
            <a:r>
              <a:rPr dirty="0" sz="1800" spc="-6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333E50"/>
                </a:solidFill>
                <a:latin typeface="Calibri"/>
                <a:cs typeface="Calibri"/>
              </a:rPr>
              <a:t>text.</a:t>
            </a:r>
            <a:endParaRPr sz="1800">
              <a:latin typeface="Calibri"/>
              <a:cs typeface="Calibri"/>
            </a:endParaRPr>
          </a:p>
          <a:p>
            <a:pPr marL="248285" indent="-2286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248285" algn="l"/>
                <a:tab pos="248920" algn="l"/>
              </a:tabLst>
            </a:pPr>
            <a:r>
              <a:rPr dirty="0" sz="1800" spc="-10" b="1">
                <a:solidFill>
                  <a:srgbClr val="333E50"/>
                </a:solidFill>
                <a:latin typeface="Calibri"/>
                <a:cs typeface="Calibri"/>
              </a:rPr>
              <a:t>Java </a:t>
            </a:r>
            <a:r>
              <a:rPr dirty="0" sz="1800" spc="-15" b="1">
                <a:solidFill>
                  <a:srgbClr val="333E50"/>
                </a:solidFill>
                <a:latin typeface="Calibri"/>
                <a:cs typeface="Calibri"/>
              </a:rPr>
              <a:t>Syntax</a:t>
            </a:r>
            <a:r>
              <a:rPr dirty="0" sz="1800" spc="-60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333E50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934719">
              <a:lnSpc>
                <a:spcPct val="100000"/>
              </a:lnSpc>
              <a:spcBef>
                <a:spcPts val="690"/>
              </a:spcBef>
            </a:pPr>
            <a:r>
              <a:rPr dirty="0" sz="2400" spc="-15" b="1">
                <a:latin typeface="Calibri"/>
                <a:cs typeface="Calibri"/>
              </a:rPr>
              <a:t>WebElement </a:t>
            </a:r>
            <a:r>
              <a:rPr dirty="0" sz="2400" spc="-25" b="1">
                <a:latin typeface="Calibri"/>
                <a:cs typeface="Calibri"/>
              </a:rPr>
              <a:t>search=driver.findElement(By.linkText(“Even </a:t>
            </a:r>
            <a:r>
              <a:rPr dirty="0" sz="2400" spc="-15" b="1">
                <a:latin typeface="Calibri"/>
                <a:cs typeface="Calibri"/>
              </a:rPr>
              <a:t>More</a:t>
            </a:r>
            <a:r>
              <a:rPr dirty="0" sz="2400" spc="30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Apps”));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9685">
              <a:lnSpc>
                <a:spcPct val="100000"/>
              </a:lnSpc>
              <a:spcBef>
                <a:spcPts val="1585"/>
              </a:spcBef>
            </a:pPr>
            <a:r>
              <a:rPr dirty="0" sz="2000" spc="10" b="1">
                <a:latin typeface="Calibri"/>
                <a:cs typeface="Calibri"/>
              </a:rPr>
              <a:t>Pros</a:t>
            </a:r>
            <a:r>
              <a:rPr dirty="0" sz="2000" spc="-140" b="1">
                <a:latin typeface="Calibri"/>
                <a:cs typeface="Calibri"/>
              </a:rPr>
              <a:t> </a:t>
            </a:r>
            <a:r>
              <a:rPr dirty="0" sz="2000" spc="0" b="1">
                <a:latin typeface="Calibri"/>
                <a:cs typeface="Calibri"/>
              </a:rPr>
              <a:t>:</a:t>
            </a:r>
            <a:r>
              <a:rPr dirty="0" sz="2000" spc="35" b="1"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Will</a:t>
            </a:r>
            <a:r>
              <a:rPr dirty="0" sz="1800" spc="-7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select</a:t>
            </a:r>
            <a:r>
              <a:rPr dirty="0" sz="1800" spc="3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only</a:t>
            </a:r>
            <a:r>
              <a:rPr dirty="0" sz="1800" spc="-10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anchor</a:t>
            </a:r>
            <a:r>
              <a:rPr dirty="0" sz="1800" spc="-14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elements,</a:t>
            </a:r>
            <a:r>
              <a:rPr dirty="0" sz="1800" spc="-3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333E50"/>
                </a:solidFill>
                <a:latin typeface="Calibri"/>
                <a:cs typeface="Calibri"/>
              </a:rPr>
              <a:t>Useful</a:t>
            </a:r>
            <a:r>
              <a:rPr dirty="0" sz="1800" spc="7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when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testing</a:t>
            </a:r>
            <a:r>
              <a:rPr dirty="0" sz="1800" spc="-13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navigation.</a:t>
            </a:r>
            <a:endParaRPr sz="1800">
              <a:latin typeface="Calibri"/>
              <a:cs typeface="Calibri"/>
            </a:endParaRPr>
          </a:p>
          <a:p>
            <a:pPr marL="19685">
              <a:lnSpc>
                <a:spcPct val="100000"/>
              </a:lnSpc>
              <a:spcBef>
                <a:spcPts val="750"/>
              </a:spcBef>
            </a:pPr>
            <a:r>
              <a:rPr dirty="0" sz="2000" spc="0" b="1">
                <a:latin typeface="Calibri"/>
                <a:cs typeface="Calibri"/>
              </a:rPr>
              <a:t>Cons:</a:t>
            </a:r>
            <a:r>
              <a:rPr dirty="0" sz="2000" spc="-40" b="1">
                <a:latin typeface="Calibri"/>
                <a:cs typeface="Calibri"/>
              </a:rPr>
              <a:t> </a:t>
            </a:r>
            <a:r>
              <a:rPr dirty="0" sz="1800" spc="-40">
                <a:solidFill>
                  <a:srgbClr val="333E50"/>
                </a:solidFill>
                <a:latin typeface="Calibri"/>
                <a:cs typeface="Calibri"/>
              </a:rPr>
              <a:t>You</a:t>
            </a:r>
            <a:r>
              <a:rPr dirty="0" sz="1800" spc="-1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have</a:t>
            </a:r>
            <a:r>
              <a:rPr dirty="0" sz="1800" spc="-18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to</a:t>
            </a:r>
            <a:r>
              <a:rPr dirty="0" sz="1800" spc="-1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know</a:t>
            </a:r>
            <a:r>
              <a:rPr dirty="0" sz="1800" spc="-5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the</a:t>
            </a:r>
            <a:r>
              <a:rPr dirty="0" sz="1800" spc="-3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333E50"/>
                </a:solidFill>
                <a:latin typeface="Calibri"/>
                <a:cs typeface="Calibri"/>
              </a:rPr>
              <a:t>text</a:t>
            </a:r>
            <a:r>
              <a:rPr dirty="0" sz="1800" spc="3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of</a:t>
            </a:r>
            <a:r>
              <a:rPr dirty="0" sz="1800" spc="-6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the</a:t>
            </a:r>
            <a:r>
              <a:rPr dirty="0" sz="1800" spc="-3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5">
                <a:solidFill>
                  <a:srgbClr val="333E50"/>
                </a:solidFill>
                <a:latin typeface="Calibri"/>
                <a:cs typeface="Calibri"/>
              </a:rPr>
              <a:t>link</a:t>
            </a:r>
            <a:r>
              <a:rPr dirty="0" sz="1800" spc="-10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333E50"/>
                </a:solidFill>
                <a:latin typeface="Calibri"/>
                <a:cs typeface="Calibri"/>
              </a:rPr>
              <a:t>before.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77000"/>
            <a:ext cx="12192000" cy="381000"/>
          </a:xfrm>
          <a:custGeom>
            <a:avLst/>
            <a:gdLst/>
            <a:ahLst/>
            <a:cxnLst/>
            <a:rect l="l" t="t" r="r" b="b"/>
            <a:pathLst>
              <a:path w="12192000" h="381000">
                <a:moveTo>
                  <a:pt x="12042774" y="0"/>
                </a:moveTo>
                <a:lnTo>
                  <a:pt x="149274" y="0"/>
                </a:lnTo>
                <a:lnTo>
                  <a:pt x="0" y="149274"/>
                </a:lnTo>
                <a:lnTo>
                  <a:pt x="0" y="380997"/>
                </a:lnTo>
                <a:lnTo>
                  <a:pt x="12191999" y="380997"/>
                </a:lnTo>
                <a:lnTo>
                  <a:pt x="12191998" y="149274"/>
                </a:lnTo>
                <a:lnTo>
                  <a:pt x="12042774" y="0"/>
                </a:lnTo>
                <a:close/>
              </a:path>
            </a:pathLst>
          </a:custGeom>
          <a:solidFill>
            <a:srgbClr val="4D7C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187176" y="6367462"/>
            <a:ext cx="752475" cy="485775"/>
          </a:xfrm>
          <a:custGeom>
            <a:avLst/>
            <a:gdLst/>
            <a:ahLst/>
            <a:cxnLst/>
            <a:rect l="l" t="t" r="r" b="b"/>
            <a:pathLst>
              <a:path w="752475" h="485775">
                <a:moveTo>
                  <a:pt x="630935" y="0"/>
                </a:moveTo>
                <a:lnTo>
                  <a:pt x="121412" y="0"/>
                </a:lnTo>
                <a:lnTo>
                  <a:pt x="0" y="242887"/>
                </a:lnTo>
                <a:lnTo>
                  <a:pt x="121412" y="485775"/>
                </a:lnTo>
                <a:lnTo>
                  <a:pt x="630935" y="485775"/>
                </a:lnTo>
                <a:lnTo>
                  <a:pt x="752475" y="242887"/>
                </a:lnTo>
                <a:lnTo>
                  <a:pt x="63093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187176" y="6367462"/>
            <a:ext cx="752475" cy="485775"/>
          </a:xfrm>
          <a:custGeom>
            <a:avLst/>
            <a:gdLst/>
            <a:ahLst/>
            <a:cxnLst/>
            <a:rect l="l" t="t" r="r" b="b"/>
            <a:pathLst>
              <a:path w="752475" h="485775">
                <a:moveTo>
                  <a:pt x="752475" y="242887"/>
                </a:moveTo>
                <a:lnTo>
                  <a:pt x="630935" y="0"/>
                </a:lnTo>
                <a:lnTo>
                  <a:pt x="121412" y="0"/>
                </a:lnTo>
                <a:lnTo>
                  <a:pt x="0" y="242887"/>
                </a:lnTo>
                <a:lnTo>
                  <a:pt x="121412" y="485775"/>
                </a:lnTo>
                <a:lnTo>
                  <a:pt x="630935" y="485775"/>
                </a:lnTo>
                <a:lnTo>
                  <a:pt x="752475" y="24288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501501" y="6605587"/>
            <a:ext cx="441325" cy="0"/>
          </a:xfrm>
          <a:custGeom>
            <a:avLst/>
            <a:gdLst/>
            <a:ahLst/>
            <a:cxnLst/>
            <a:rect l="l" t="t" r="r" b="b"/>
            <a:pathLst>
              <a:path w="441325" h="0">
                <a:moveTo>
                  <a:pt x="441198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349101" y="6367462"/>
            <a:ext cx="149860" cy="243840"/>
          </a:xfrm>
          <a:custGeom>
            <a:avLst/>
            <a:gdLst/>
            <a:ahLst/>
            <a:cxnLst/>
            <a:rect l="l" t="t" r="r" b="b"/>
            <a:pathLst>
              <a:path w="149859" h="243840">
                <a:moveTo>
                  <a:pt x="0" y="0"/>
                </a:moveTo>
                <a:lnTo>
                  <a:pt x="149859" y="243586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349101" y="6605587"/>
            <a:ext cx="149860" cy="243840"/>
          </a:xfrm>
          <a:custGeom>
            <a:avLst/>
            <a:gdLst/>
            <a:ahLst/>
            <a:cxnLst/>
            <a:rect l="l" t="t" r="r" b="b"/>
            <a:pathLst>
              <a:path w="149859" h="243840">
                <a:moveTo>
                  <a:pt x="0" y="243589"/>
                </a:moveTo>
                <a:lnTo>
                  <a:pt x="149859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691876" y="6434137"/>
            <a:ext cx="647700" cy="419100"/>
          </a:xfrm>
          <a:custGeom>
            <a:avLst/>
            <a:gdLst/>
            <a:ahLst/>
            <a:cxnLst/>
            <a:rect l="l" t="t" r="r" b="b"/>
            <a:pathLst>
              <a:path w="647700" h="419100">
                <a:moveTo>
                  <a:pt x="542925" y="0"/>
                </a:moveTo>
                <a:lnTo>
                  <a:pt x="104648" y="0"/>
                </a:lnTo>
                <a:lnTo>
                  <a:pt x="0" y="209550"/>
                </a:lnTo>
                <a:lnTo>
                  <a:pt x="104648" y="419100"/>
                </a:lnTo>
                <a:lnTo>
                  <a:pt x="542925" y="419100"/>
                </a:lnTo>
                <a:lnTo>
                  <a:pt x="647700" y="209550"/>
                </a:lnTo>
                <a:lnTo>
                  <a:pt x="54292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691876" y="6434137"/>
            <a:ext cx="647700" cy="419100"/>
          </a:xfrm>
          <a:custGeom>
            <a:avLst/>
            <a:gdLst/>
            <a:ahLst/>
            <a:cxnLst/>
            <a:rect l="l" t="t" r="r" b="b"/>
            <a:pathLst>
              <a:path w="647700" h="419100">
                <a:moveTo>
                  <a:pt x="647700" y="209550"/>
                </a:moveTo>
                <a:lnTo>
                  <a:pt x="542925" y="0"/>
                </a:lnTo>
                <a:lnTo>
                  <a:pt x="104648" y="0"/>
                </a:lnTo>
                <a:lnTo>
                  <a:pt x="0" y="209550"/>
                </a:lnTo>
                <a:lnTo>
                  <a:pt x="104648" y="419100"/>
                </a:lnTo>
                <a:lnTo>
                  <a:pt x="542925" y="419100"/>
                </a:lnTo>
                <a:lnTo>
                  <a:pt x="647700" y="209550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958576" y="6643687"/>
            <a:ext cx="382270" cy="0"/>
          </a:xfrm>
          <a:custGeom>
            <a:avLst/>
            <a:gdLst/>
            <a:ahLst/>
            <a:cxnLst/>
            <a:rect l="l" t="t" r="r" b="b"/>
            <a:pathLst>
              <a:path w="382270" h="0">
                <a:moveTo>
                  <a:pt x="381889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834751" y="6434137"/>
            <a:ext cx="130175" cy="211454"/>
          </a:xfrm>
          <a:custGeom>
            <a:avLst/>
            <a:gdLst/>
            <a:ahLst/>
            <a:cxnLst/>
            <a:rect l="l" t="t" r="r" b="b"/>
            <a:pathLst>
              <a:path w="130175" h="211454">
                <a:moveTo>
                  <a:pt x="0" y="0"/>
                </a:moveTo>
                <a:lnTo>
                  <a:pt x="129667" y="21087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0834751" y="6643687"/>
            <a:ext cx="130175" cy="211454"/>
          </a:xfrm>
          <a:custGeom>
            <a:avLst/>
            <a:gdLst/>
            <a:ahLst/>
            <a:cxnLst/>
            <a:rect l="l" t="t" r="r" b="b"/>
            <a:pathLst>
              <a:path w="130175" h="211454">
                <a:moveTo>
                  <a:pt x="0" y="210877"/>
                </a:moveTo>
                <a:lnTo>
                  <a:pt x="12966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0253726" y="6472237"/>
            <a:ext cx="581025" cy="381000"/>
          </a:xfrm>
          <a:custGeom>
            <a:avLst/>
            <a:gdLst/>
            <a:ahLst/>
            <a:cxnLst/>
            <a:rect l="l" t="t" r="r" b="b"/>
            <a:pathLst>
              <a:path w="581025" h="381000">
                <a:moveTo>
                  <a:pt x="485775" y="0"/>
                </a:moveTo>
                <a:lnTo>
                  <a:pt x="95123" y="0"/>
                </a:lnTo>
                <a:lnTo>
                  <a:pt x="0" y="190500"/>
                </a:lnTo>
                <a:lnTo>
                  <a:pt x="95123" y="381000"/>
                </a:lnTo>
                <a:lnTo>
                  <a:pt x="485775" y="381000"/>
                </a:lnTo>
                <a:lnTo>
                  <a:pt x="581025" y="190500"/>
                </a:lnTo>
                <a:lnTo>
                  <a:pt x="48577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0253726" y="6472237"/>
            <a:ext cx="581025" cy="381000"/>
          </a:xfrm>
          <a:custGeom>
            <a:avLst/>
            <a:gdLst/>
            <a:ahLst/>
            <a:cxnLst/>
            <a:rect l="l" t="t" r="r" b="b"/>
            <a:pathLst>
              <a:path w="581025" h="381000">
                <a:moveTo>
                  <a:pt x="581025" y="190500"/>
                </a:moveTo>
                <a:lnTo>
                  <a:pt x="485775" y="0"/>
                </a:lnTo>
                <a:lnTo>
                  <a:pt x="95123" y="0"/>
                </a:lnTo>
                <a:lnTo>
                  <a:pt x="0" y="190500"/>
                </a:lnTo>
                <a:lnTo>
                  <a:pt x="95123" y="381000"/>
                </a:lnTo>
                <a:lnTo>
                  <a:pt x="485775" y="381000"/>
                </a:lnTo>
                <a:lnTo>
                  <a:pt x="581025" y="190500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0491723" y="6662737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 h="0">
                <a:moveTo>
                  <a:pt x="342900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0377551" y="6472237"/>
            <a:ext cx="116839" cy="189865"/>
          </a:xfrm>
          <a:custGeom>
            <a:avLst/>
            <a:gdLst/>
            <a:ahLst/>
            <a:cxnLst/>
            <a:rect l="l" t="t" r="r" b="b"/>
            <a:pathLst>
              <a:path w="116840" h="189865">
                <a:moveTo>
                  <a:pt x="0" y="0"/>
                </a:moveTo>
                <a:lnTo>
                  <a:pt x="116458" y="18928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0377551" y="6662737"/>
            <a:ext cx="116839" cy="189865"/>
          </a:xfrm>
          <a:custGeom>
            <a:avLst/>
            <a:gdLst/>
            <a:ahLst/>
            <a:cxnLst/>
            <a:rect l="l" t="t" r="r" b="b"/>
            <a:pathLst>
              <a:path w="116840" h="189865">
                <a:moveTo>
                  <a:pt x="0" y="189276"/>
                </a:moveTo>
                <a:lnTo>
                  <a:pt x="116458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815576" y="6519862"/>
            <a:ext cx="523875" cy="333375"/>
          </a:xfrm>
          <a:custGeom>
            <a:avLst/>
            <a:gdLst/>
            <a:ahLst/>
            <a:cxnLst/>
            <a:rect l="l" t="t" r="r" b="b"/>
            <a:pathLst>
              <a:path w="523875" h="333375">
                <a:moveTo>
                  <a:pt x="440435" y="0"/>
                </a:moveTo>
                <a:lnTo>
                  <a:pt x="83312" y="0"/>
                </a:lnTo>
                <a:lnTo>
                  <a:pt x="0" y="166687"/>
                </a:lnTo>
                <a:lnTo>
                  <a:pt x="83312" y="333375"/>
                </a:lnTo>
                <a:lnTo>
                  <a:pt x="440435" y="333375"/>
                </a:lnTo>
                <a:lnTo>
                  <a:pt x="523875" y="166687"/>
                </a:lnTo>
                <a:lnTo>
                  <a:pt x="44043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815576" y="6519862"/>
            <a:ext cx="523875" cy="333375"/>
          </a:xfrm>
          <a:custGeom>
            <a:avLst/>
            <a:gdLst/>
            <a:ahLst/>
            <a:cxnLst/>
            <a:rect l="l" t="t" r="r" b="b"/>
            <a:pathLst>
              <a:path w="523875" h="333375">
                <a:moveTo>
                  <a:pt x="523875" y="166687"/>
                </a:moveTo>
                <a:lnTo>
                  <a:pt x="440435" y="0"/>
                </a:lnTo>
                <a:lnTo>
                  <a:pt x="83312" y="0"/>
                </a:lnTo>
                <a:lnTo>
                  <a:pt x="0" y="166687"/>
                </a:lnTo>
                <a:lnTo>
                  <a:pt x="83312" y="333375"/>
                </a:lnTo>
                <a:lnTo>
                  <a:pt x="440435" y="333375"/>
                </a:lnTo>
                <a:lnTo>
                  <a:pt x="523875" y="16668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0034651" y="6681787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304546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9929876" y="6519862"/>
            <a:ext cx="103505" cy="168275"/>
          </a:xfrm>
          <a:custGeom>
            <a:avLst/>
            <a:gdLst/>
            <a:ahLst/>
            <a:cxnLst/>
            <a:rect l="l" t="t" r="r" b="b"/>
            <a:pathLst>
              <a:path w="103504" h="168275">
                <a:moveTo>
                  <a:pt x="0" y="0"/>
                </a:moveTo>
                <a:lnTo>
                  <a:pt x="103377" y="168173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9929876" y="6681787"/>
            <a:ext cx="103505" cy="168275"/>
          </a:xfrm>
          <a:custGeom>
            <a:avLst/>
            <a:gdLst/>
            <a:ahLst/>
            <a:cxnLst/>
            <a:rect l="l" t="t" r="r" b="b"/>
            <a:pathLst>
              <a:path w="103504" h="168275">
                <a:moveTo>
                  <a:pt x="0" y="168171"/>
                </a:moveTo>
                <a:lnTo>
                  <a:pt x="10337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9434576" y="6557962"/>
            <a:ext cx="457200" cy="295275"/>
          </a:xfrm>
          <a:custGeom>
            <a:avLst/>
            <a:gdLst/>
            <a:ahLst/>
            <a:cxnLst/>
            <a:rect l="l" t="t" r="r" b="b"/>
            <a:pathLst>
              <a:path w="457200" h="295275">
                <a:moveTo>
                  <a:pt x="383285" y="0"/>
                </a:moveTo>
                <a:lnTo>
                  <a:pt x="73787" y="0"/>
                </a:lnTo>
                <a:lnTo>
                  <a:pt x="0" y="147637"/>
                </a:lnTo>
                <a:lnTo>
                  <a:pt x="73787" y="295275"/>
                </a:lnTo>
                <a:lnTo>
                  <a:pt x="383285" y="295275"/>
                </a:lnTo>
                <a:lnTo>
                  <a:pt x="457200" y="147637"/>
                </a:lnTo>
                <a:lnTo>
                  <a:pt x="38328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434576" y="6557962"/>
            <a:ext cx="457200" cy="295275"/>
          </a:xfrm>
          <a:custGeom>
            <a:avLst/>
            <a:gdLst/>
            <a:ahLst/>
            <a:cxnLst/>
            <a:rect l="l" t="t" r="r" b="b"/>
            <a:pathLst>
              <a:path w="457200" h="295275">
                <a:moveTo>
                  <a:pt x="457200" y="147637"/>
                </a:moveTo>
                <a:lnTo>
                  <a:pt x="383285" y="0"/>
                </a:lnTo>
                <a:lnTo>
                  <a:pt x="73787" y="0"/>
                </a:lnTo>
                <a:lnTo>
                  <a:pt x="0" y="147637"/>
                </a:lnTo>
                <a:lnTo>
                  <a:pt x="73787" y="295275"/>
                </a:lnTo>
                <a:lnTo>
                  <a:pt x="383285" y="295275"/>
                </a:lnTo>
                <a:lnTo>
                  <a:pt x="457200" y="14763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9625076" y="6710362"/>
            <a:ext cx="264160" cy="0"/>
          </a:xfrm>
          <a:custGeom>
            <a:avLst/>
            <a:gdLst/>
            <a:ahLst/>
            <a:cxnLst/>
            <a:rect l="l" t="t" r="r" b="b"/>
            <a:pathLst>
              <a:path w="264159" h="0">
                <a:moveTo>
                  <a:pt x="263651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9529826" y="6557962"/>
            <a:ext cx="89535" cy="146050"/>
          </a:xfrm>
          <a:custGeom>
            <a:avLst/>
            <a:gdLst/>
            <a:ahLst/>
            <a:cxnLst/>
            <a:rect l="l" t="t" r="r" b="b"/>
            <a:pathLst>
              <a:path w="89534" h="146050">
                <a:moveTo>
                  <a:pt x="0" y="0"/>
                </a:moveTo>
                <a:lnTo>
                  <a:pt x="89534" y="145567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9529826" y="6710362"/>
            <a:ext cx="89535" cy="146050"/>
          </a:xfrm>
          <a:custGeom>
            <a:avLst/>
            <a:gdLst/>
            <a:ahLst/>
            <a:cxnLst/>
            <a:rect l="l" t="t" r="r" b="b"/>
            <a:pathLst>
              <a:path w="89534" h="146050">
                <a:moveTo>
                  <a:pt x="0" y="145562"/>
                </a:moveTo>
                <a:lnTo>
                  <a:pt x="89534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9091676" y="6596062"/>
            <a:ext cx="390525" cy="257175"/>
          </a:xfrm>
          <a:custGeom>
            <a:avLst/>
            <a:gdLst/>
            <a:ahLst/>
            <a:cxnLst/>
            <a:rect l="l" t="t" r="r" b="b"/>
            <a:pathLst>
              <a:path w="390525" h="257175">
                <a:moveTo>
                  <a:pt x="326135" y="0"/>
                </a:moveTo>
                <a:lnTo>
                  <a:pt x="64262" y="0"/>
                </a:lnTo>
                <a:lnTo>
                  <a:pt x="0" y="128587"/>
                </a:lnTo>
                <a:lnTo>
                  <a:pt x="64262" y="257175"/>
                </a:lnTo>
                <a:lnTo>
                  <a:pt x="326135" y="257175"/>
                </a:lnTo>
                <a:lnTo>
                  <a:pt x="390525" y="128587"/>
                </a:lnTo>
                <a:lnTo>
                  <a:pt x="32613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9091676" y="6596062"/>
            <a:ext cx="390525" cy="257175"/>
          </a:xfrm>
          <a:custGeom>
            <a:avLst/>
            <a:gdLst/>
            <a:ahLst/>
            <a:cxnLst/>
            <a:rect l="l" t="t" r="r" b="b"/>
            <a:pathLst>
              <a:path w="390525" h="257175">
                <a:moveTo>
                  <a:pt x="390525" y="128587"/>
                </a:moveTo>
                <a:lnTo>
                  <a:pt x="326135" y="0"/>
                </a:lnTo>
                <a:lnTo>
                  <a:pt x="64262" y="0"/>
                </a:lnTo>
                <a:lnTo>
                  <a:pt x="0" y="128587"/>
                </a:lnTo>
                <a:lnTo>
                  <a:pt x="64262" y="257175"/>
                </a:lnTo>
                <a:lnTo>
                  <a:pt x="326135" y="257175"/>
                </a:lnTo>
                <a:lnTo>
                  <a:pt x="390525" y="12858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9253601" y="6729412"/>
            <a:ext cx="229235" cy="0"/>
          </a:xfrm>
          <a:custGeom>
            <a:avLst/>
            <a:gdLst/>
            <a:ahLst/>
            <a:cxnLst/>
            <a:rect l="l" t="t" r="r" b="b"/>
            <a:pathLst>
              <a:path w="229234" h="0">
                <a:moveTo>
                  <a:pt x="228726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9177401" y="6596062"/>
            <a:ext cx="78105" cy="126364"/>
          </a:xfrm>
          <a:custGeom>
            <a:avLst/>
            <a:gdLst/>
            <a:ahLst/>
            <a:cxnLst/>
            <a:rect l="l" t="t" r="r" b="b"/>
            <a:pathLst>
              <a:path w="78104" h="126365">
                <a:moveTo>
                  <a:pt x="0" y="0"/>
                </a:moveTo>
                <a:lnTo>
                  <a:pt x="77597" y="126276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9177401" y="6729412"/>
            <a:ext cx="78105" cy="126364"/>
          </a:xfrm>
          <a:custGeom>
            <a:avLst/>
            <a:gdLst/>
            <a:ahLst/>
            <a:cxnLst/>
            <a:rect l="l" t="t" r="r" b="b"/>
            <a:pathLst>
              <a:path w="78104" h="126365">
                <a:moveTo>
                  <a:pt x="0" y="126275"/>
                </a:moveTo>
                <a:lnTo>
                  <a:pt x="7759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777351" y="6634162"/>
            <a:ext cx="333375" cy="219075"/>
          </a:xfrm>
          <a:custGeom>
            <a:avLst/>
            <a:gdLst/>
            <a:ahLst/>
            <a:cxnLst/>
            <a:rect l="l" t="t" r="r" b="b"/>
            <a:pathLst>
              <a:path w="333375" h="219075">
                <a:moveTo>
                  <a:pt x="278510" y="0"/>
                </a:moveTo>
                <a:lnTo>
                  <a:pt x="54737" y="0"/>
                </a:lnTo>
                <a:lnTo>
                  <a:pt x="0" y="109537"/>
                </a:lnTo>
                <a:lnTo>
                  <a:pt x="54737" y="219075"/>
                </a:lnTo>
                <a:lnTo>
                  <a:pt x="278510" y="219075"/>
                </a:lnTo>
                <a:lnTo>
                  <a:pt x="333375" y="109537"/>
                </a:lnTo>
                <a:lnTo>
                  <a:pt x="278510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8777351" y="6634162"/>
            <a:ext cx="333375" cy="219075"/>
          </a:xfrm>
          <a:custGeom>
            <a:avLst/>
            <a:gdLst/>
            <a:ahLst/>
            <a:cxnLst/>
            <a:rect l="l" t="t" r="r" b="b"/>
            <a:pathLst>
              <a:path w="333375" h="219075">
                <a:moveTo>
                  <a:pt x="333375" y="109537"/>
                </a:moveTo>
                <a:lnTo>
                  <a:pt x="278510" y="0"/>
                </a:lnTo>
                <a:lnTo>
                  <a:pt x="54737" y="0"/>
                </a:lnTo>
                <a:lnTo>
                  <a:pt x="0" y="109537"/>
                </a:lnTo>
                <a:lnTo>
                  <a:pt x="54737" y="219075"/>
                </a:lnTo>
                <a:lnTo>
                  <a:pt x="278510" y="219075"/>
                </a:lnTo>
                <a:lnTo>
                  <a:pt x="333375" y="10953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8920226" y="6748460"/>
            <a:ext cx="194945" cy="0"/>
          </a:xfrm>
          <a:custGeom>
            <a:avLst/>
            <a:gdLst/>
            <a:ahLst/>
            <a:cxnLst/>
            <a:rect l="l" t="t" r="r" b="b"/>
            <a:pathLst>
              <a:path w="194945" h="0">
                <a:moveTo>
                  <a:pt x="194818" y="1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853551" y="6634162"/>
            <a:ext cx="66675" cy="107950"/>
          </a:xfrm>
          <a:custGeom>
            <a:avLst/>
            <a:gdLst/>
            <a:ahLst/>
            <a:cxnLst/>
            <a:rect l="l" t="t" r="r" b="b"/>
            <a:pathLst>
              <a:path w="66675" h="107950">
                <a:moveTo>
                  <a:pt x="0" y="0"/>
                </a:moveTo>
                <a:lnTo>
                  <a:pt x="66167" y="107595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853551" y="6748462"/>
            <a:ext cx="66675" cy="107950"/>
          </a:xfrm>
          <a:custGeom>
            <a:avLst/>
            <a:gdLst/>
            <a:ahLst/>
            <a:cxnLst/>
            <a:rect l="l" t="t" r="r" b="b"/>
            <a:pathLst>
              <a:path w="66675" h="107950">
                <a:moveTo>
                  <a:pt x="0" y="107597"/>
                </a:moveTo>
                <a:lnTo>
                  <a:pt x="6616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567801" y="6681787"/>
            <a:ext cx="266700" cy="171450"/>
          </a:xfrm>
          <a:custGeom>
            <a:avLst/>
            <a:gdLst/>
            <a:ahLst/>
            <a:cxnLst/>
            <a:rect l="l" t="t" r="r" b="b"/>
            <a:pathLst>
              <a:path w="266700" h="171450">
                <a:moveTo>
                  <a:pt x="223774" y="0"/>
                </a:moveTo>
                <a:lnTo>
                  <a:pt x="42799" y="0"/>
                </a:lnTo>
                <a:lnTo>
                  <a:pt x="0" y="85725"/>
                </a:lnTo>
                <a:lnTo>
                  <a:pt x="42799" y="171450"/>
                </a:lnTo>
                <a:lnTo>
                  <a:pt x="223774" y="171450"/>
                </a:lnTo>
                <a:lnTo>
                  <a:pt x="266700" y="85725"/>
                </a:lnTo>
                <a:lnTo>
                  <a:pt x="223774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567801" y="6681787"/>
            <a:ext cx="266700" cy="171450"/>
          </a:xfrm>
          <a:custGeom>
            <a:avLst/>
            <a:gdLst/>
            <a:ahLst/>
            <a:cxnLst/>
            <a:rect l="l" t="t" r="r" b="b"/>
            <a:pathLst>
              <a:path w="266700" h="171450">
                <a:moveTo>
                  <a:pt x="266700" y="85725"/>
                </a:moveTo>
                <a:lnTo>
                  <a:pt x="223774" y="0"/>
                </a:lnTo>
                <a:lnTo>
                  <a:pt x="42799" y="0"/>
                </a:lnTo>
                <a:lnTo>
                  <a:pt x="0" y="85725"/>
                </a:lnTo>
                <a:lnTo>
                  <a:pt x="42799" y="171450"/>
                </a:lnTo>
                <a:lnTo>
                  <a:pt x="223774" y="171450"/>
                </a:lnTo>
                <a:lnTo>
                  <a:pt x="266700" y="85725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8682101" y="676751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152273" y="1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8624951" y="6681787"/>
            <a:ext cx="52069" cy="84455"/>
          </a:xfrm>
          <a:custGeom>
            <a:avLst/>
            <a:gdLst/>
            <a:ahLst/>
            <a:cxnLst/>
            <a:rect l="l" t="t" r="r" b="b"/>
            <a:pathLst>
              <a:path w="52070" h="84454">
                <a:moveTo>
                  <a:pt x="0" y="0"/>
                </a:moveTo>
                <a:lnTo>
                  <a:pt x="51689" y="84084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8624951" y="6767514"/>
            <a:ext cx="52069" cy="84455"/>
          </a:xfrm>
          <a:custGeom>
            <a:avLst/>
            <a:gdLst/>
            <a:ahLst/>
            <a:cxnLst/>
            <a:rect l="l" t="t" r="r" b="b"/>
            <a:pathLst>
              <a:path w="52070" h="84454">
                <a:moveTo>
                  <a:pt x="0" y="84084"/>
                </a:moveTo>
                <a:lnTo>
                  <a:pt x="51689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0" y="1057275"/>
            <a:ext cx="12174855" cy="27305"/>
          </a:xfrm>
          <a:custGeom>
            <a:avLst/>
            <a:gdLst/>
            <a:ahLst/>
            <a:cxnLst/>
            <a:rect l="l" t="t" r="r" b="b"/>
            <a:pathLst>
              <a:path w="12174855" h="27305">
                <a:moveTo>
                  <a:pt x="0" y="26924"/>
                </a:moveTo>
                <a:lnTo>
                  <a:pt x="12174601" y="0"/>
                </a:lnTo>
              </a:path>
            </a:pathLst>
          </a:custGeom>
          <a:ln w="38100">
            <a:solidFill>
              <a:srgbClr val="3A383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286702" y="1133792"/>
            <a:ext cx="4241800" cy="3575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150" spc="0" b="1">
                <a:solidFill>
                  <a:srgbClr val="333E50"/>
                </a:solidFill>
                <a:latin typeface="Calibri"/>
                <a:cs typeface="Calibri"/>
              </a:rPr>
              <a:t>Locating </a:t>
            </a:r>
            <a:r>
              <a:rPr dirty="0" sz="2150" spc="15" b="1">
                <a:solidFill>
                  <a:srgbClr val="333E50"/>
                </a:solidFill>
                <a:latin typeface="Calibri"/>
                <a:cs typeface="Calibri"/>
              </a:rPr>
              <a:t>Element </a:t>
            </a:r>
            <a:r>
              <a:rPr dirty="0" sz="2150" b="1">
                <a:solidFill>
                  <a:srgbClr val="333E50"/>
                </a:solidFill>
                <a:latin typeface="Calibri"/>
                <a:cs typeface="Calibri"/>
              </a:rPr>
              <a:t>By </a:t>
            </a:r>
            <a:r>
              <a:rPr dirty="0" sz="2150" spc="-20" b="1">
                <a:solidFill>
                  <a:srgbClr val="333E50"/>
                </a:solidFill>
                <a:latin typeface="Calibri"/>
                <a:cs typeface="Calibri"/>
              </a:rPr>
              <a:t>Partial </a:t>
            </a:r>
            <a:r>
              <a:rPr dirty="0" sz="2150" spc="0" b="1">
                <a:solidFill>
                  <a:srgbClr val="333E50"/>
                </a:solidFill>
                <a:latin typeface="Calibri"/>
                <a:cs typeface="Calibri"/>
              </a:rPr>
              <a:t>Link</a:t>
            </a:r>
            <a:r>
              <a:rPr dirty="0" sz="2150" spc="-150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150" spc="-55" b="1">
                <a:solidFill>
                  <a:srgbClr val="333E50"/>
                </a:solidFill>
                <a:latin typeface="Calibri"/>
                <a:cs typeface="Calibri"/>
              </a:rPr>
              <a:t>Text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113664" y="272351"/>
            <a:ext cx="4556125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0">
                <a:latin typeface="Calibri"/>
                <a:cs typeface="Calibri"/>
              </a:rPr>
              <a:t>Selenium </a:t>
            </a:r>
            <a:r>
              <a:rPr dirty="0" sz="3950" spc="-15">
                <a:latin typeface="Calibri"/>
                <a:cs typeface="Calibri"/>
              </a:rPr>
              <a:t>Locators</a:t>
            </a:r>
            <a:r>
              <a:rPr dirty="0" sz="3950" spc="180">
                <a:latin typeface="Calibri"/>
                <a:cs typeface="Calibri"/>
              </a:rPr>
              <a:t> </a:t>
            </a:r>
            <a:r>
              <a:rPr dirty="0" sz="3950" spc="15">
                <a:latin typeface="Calibri"/>
                <a:cs typeface="Calibri"/>
              </a:rPr>
              <a:t>(6)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93687" y="3370228"/>
            <a:ext cx="9960610" cy="819785"/>
          </a:xfrm>
          <a:prstGeom prst="rect">
            <a:avLst/>
          </a:prstGeom>
        </p:spPr>
        <p:txBody>
          <a:bodyPr wrap="square" lIns="0" tIns="781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dirty="0" sz="1800" spc="-10" b="1">
                <a:solidFill>
                  <a:srgbClr val="333E50"/>
                </a:solidFill>
                <a:latin typeface="Calibri"/>
                <a:cs typeface="Calibri"/>
              </a:rPr>
              <a:t>Java </a:t>
            </a:r>
            <a:r>
              <a:rPr dirty="0" sz="1800" spc="-15" b="1">
                <a:solidFill>
                  <a:srgbClr val="333E50"/>
                </a:solidFill>
                <a:latin typeface="Calibri"/>
                <a:cs typeface="Calibri"/>
              </a:rPr>
              <a:t>Syntax</a:t>
            </a:r>
            <a:r>
              <a:rPr dirty="0" sz="1800" spc="-55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333E50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927735">
              <a:lnSpc>
                <a:spcPct val="100000"/>
              </a:lnSpc>
              <a:spcBef>
                <a:spcPts val="690"/>
              </a:spcBef>
            </a:pPr>
            <a:r>
              <a:rPr dirty="0" sz="2400" spc="-15" b="1">
                <a:latin typeface="Calibri"/>
                <a:cs typeface="Calibri"/>
              </a:rPr>
              <a:t>WebElement</a:t>
            </a:r>
            <a:r>
              <a:rPr dirty="0" sz="2400" spc="50" b="1">
                <a:latin typeface="Calibri"/>
                <a:cs typeface="Calibri"/>
              </a:rPr>
              <a:t> </a:t>
            </a:r>
            <a:r>
              <a:rPr dirty="0" sz="2400" spc="-20" b="1">
                <a:latin typeface="Calibri"/>
                <a:cs typeface="Calibri"/>
              </a:rPr>
              <a:t>inboxlink=driver.findElement(By.partialLinkText(“Inbox”));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19075" y="1657350"/>
            <a:ext cx="11268075" cy="160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15"/>
              <a:t>Copy </a:t>
            </a:r>
            <a:r>
              <a:rPr dirty="0" spc="0"/>
              <a:t>right </a:t>
            </a:r>
            <a:r>
              <a:rPr dirty="0" spc="15"/>
              <a:t>© </a:t>
            </a:r>
            <a:r>
              <a:rPr dirty="0" spc="5"/>
              <a:t>2017 </a:t>
            </a:r>
            <a:r>
              <a:rPr dirty="0" spc="15"/>
              <a:t>Accenture </a:t>
            </a:r>
            <a:r>
              <a:rPr dirty="0" spc="0"/>
              <a:t>All </a:t>
            </a:r>
            <a:r>
              <a:rPr dirty="0" spc="15"/>
              <a:t>Rights Reserv</a:t>
            </a:r>
            <a:r>
              <a:rPr dirty="0" spc="-100"/>
              <a:t> </a:t>
            </a:r>
            <a:r>
              <a:rPr dirty="0" spc="5"/>
              <a:t>ed.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77000"/>
            <a:ext cx="12192000" cy="381000"/>
          </a:xfrm>
          <a:custGeom>
            <a:avLst/>
            <a:gdLst/>
            <a:ahLst/>
            <a:cxnLst/>
            <a:rect l="l" t="t" r="r" b="b"/>
            <a:pathLst>
              <a:path w="12192000" h="381000">
                <a:moveTo>
                  <a:pt x="12042774" y="0"/>
                </a:moveTo>
                <a:lnTo>
                  <a:pt x="149274" y="0"/>
                </a:lnTo>
                <a:lnTo>
                  <a:pt x="0" y="149274"/>
                </a:lnTo>
                <a:lnTo>
                  <a:pt x="0" y="380997"/>
                </a:lnTo>
                <a:lnTo>
                  <a:pt x="12191999" y="380997"/>
                </a:lnTo>
                <a:lnTo>
                  <a:pt x="12191998" y="149274"/>
                </a:lnTo>
                <a:lnTo>
                  <a:pt x="12042774" y="0"/>
                </a:lnTo>
                <a:close/>
              </a:path>
            </a:pathLst>
          </a:custGeom>
          <a:solidFill>
            <a:srgbClr val="4D7C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187176" y="6367462"/>
            <a:ext cx="752475" cy="485775"/>
          </a:xfrm>
          <a:custGeom>
            <a:avLst/>
            <a:gdLst/>
            <a:ahLst/>
            <a:cxnLst/>
            <a:rect l="l" t="t" r="r" b="b"/>
            <a:pathLst>
              <a:path w="752475" h="485775">
                <a:moveTo>
                  <a:pt x="630935" y="0"/>
                </a:moveTo>
                <a:lnTo>
                  <a:pt x="121412" y="0"/>
                </a:lnTo>
                <a:lnTo>
                  <a:pt x="0" y="242887"/>
                </a:lnTo>
                <a:lnTo>
                  <a:pt x="121412" y="485775"/>
                </a:lnTo>
                <a:lnTo>
                  <a:pt x="630935" y="485775"/>
                </a:lnTo>
                <a:lnTo>
                  <a:pt x="752475" y="242887"/>
                </a:lnTo>
                <a:lnTo>
                  <a:pt x="63093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187176" y="6367462"/>
            <a:ext cx="752475" cy="485775"/>
          </a:xfrm>
          <a:custGeom>
            <a:avLst/>
            <a:gdLst/>
            <a:ahLst/>
            <a:cxnLst/>
            <a:rect l="l" t="t" r="r" b="b"/>
            <a:pathLst>
              <a:path w="752475" h="485775">
                <a:moveTo>
                  <a:pt x="752475" y="242887"/>
                </a:moveTo>
                <a:lnTo>
                  <a:pt x="630935" y="0"/>
                </a:lnTo>
                <a:lnTo>
                  <a:pt x="121412" y="0"/>
                </a:lnTo>
                <a:lnTo>
                  <a:pt x="0" y="242887"/>
                </a:lnTo>
                <a:lnTo>
                  <a:pt x="121412" y="485775"/>
                </a:lnTo>
                <a:lnTo>
                  <a:pt x="630935" y="485775"/>
                </a:lnTo>
                <a:lnTo>
                  <a:pt x="752475" y="24288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501501" y="6605587"/>
            <a:ext cx="441325" cy="0"/>
          </a:xfrm>
          <a:custGeom>
            <a:avLst/>
            <a:gdLst/>
            <a:ahLst/>
            <a:cxnLst/>
            <a:rect l="l" t="t" r="r" b="b"/>
            <a:pathLst>
              <a:path w="441325" h="0">
                <a:moveTo>
                  <a:pt x="441198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349101" y="6367462"/>
            <a:ext cx="149860" cy="243840"/>
          </a:xfrm>
          <a:custGeom>
            <a:avLst/>
            <a:gdLst/>
            <a:ahLst/>
            <a:cxnLst/>
            <a:rect l="l" t="t" r="r" b="b"/>
            <a:pathLst>
              <a:path w="149859" h="243840">
                <a:moveTo>
                  <a:pt x="0" y="0"/>
                </a:moveTo>
                <a:lnTo>
                  <a:pt x="149859" y="243586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349101" y="6605587"/>
            <a:ext cx="149860" cy="243840"/>
          </a:xfrm>
          <a:custGeom>
            <a:avLst/>
            <a:gdLst/>
            <a:ahLst/>
            <a:cxnLst/>
            <a:rect l="l" t="t" r="r" b="b"/>
            <a:pathLst>
              <a:path w="149859" h="243840">
                <a:moveTo>
                  <a:pt x="0" y="243589"/>
                </a:moveTo>
                <a:lnTo>
                  <a:pt x="149859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691876" y="6434137"/>
            <a:ext cx="647700" cy="419100"/>
          </a:xfrm>
          <a:custGeom>
            <a:avLst/>
            <a:gdLst/>
            <a:ahLst/>
            <a:cxnLst/>
            <a:rect l="l" t="t" r="r" b="b"/>
            <a:pathLst>
              <a:path w="647700" h="419100">
                <a:moveTo>
                  <a:pt x="542925" y="0"/>
                </a:moveTo>
                <a:lnTo>
                  <a:pt x="104648" y="0"/>
                </a:lnTo>
                <a:lnTo>
                  <a:pt x="0" y="209550"/>
                </a:lnTo>
                <a:lnTo>
                  <a:pt x="104648" y="419100"/>
                </a:lnTo>
                <a:lnTo>
                  <a:pt x="542925" y="419100"/>
                </a:lnTo>
                <a:lnTo>
                  <a:pt x="647700" y="209550"/>
                </a:lnTo>
                <a:lnTo>
                  <a:pt x="54292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691876" y="6434137"/>
            <a:ext cx="647700" cy="419100"/>
          </a:xfrm>
          <a:custGeom>
            <a:avLst/>
            <a:gdLst/>
            <a:ahLst/>
            <a:cxnLst/>
            <a:rect l="l" t="t" r="r" b="b"/>
            <a:pathLst>
              <a:path w="647700" h="419100">
                <a:moveTo>
                  <a:pt x="647700" y="209550"/>
                </a:moveTo>
                <a:lnTo>
                  <a:pt x="542925" y="0"/>
                </a:lnTo>
                <a:lnTo>
                  <a:pt x="104648" y="0"/>
                </a:lnTo>
                <a:lnTo>
                  <a:pt x="0" y="209550"/>
                </a:lnTo>
                <a:lnTo>
                  <a:pt x="104648" y="419100"/>
                </a:lnTo>
                <a:lnTo>
                  <a:pt x="542925" y="419100"/>
                </a:lnTo>
                <a:lnTo>
                  <a:pt x="647700" y="209550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958576" y="6643687"/>
            <a:ext cx="382270" cy="0"/>
          </a:xfrm>
          <a:custGeom>
            <a:avLst/>
            <a:gdLst/>
            <a:ahLst/>
            <a:cxnLst/>
            <a:rect l="l" t="t" r="r" b="b"/>
            <a:pathLst>
              <a:path w="382270" h="0">
                <a:moveTo>
                  <a:pt x="381889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834751" y="6434137"/>
            <a:ext cx="130175" cy="211454"/>
          </a:xfrm>
          <a:custGeom>
            <a:avLst/>
            <a:gdLst/>
            <a:ahLst/>
            <a:cxnLst/>
            <a:rect l="l" t="t" r="r" b="b"/>
            <a:pathLst>
              <a:path w="130175" h="211454">
                <a:moveTo>
                  <a:pt x="0" y="0"/>
                </a:moveTo>
                <a:lnTo>
                  <a:pt x="129667" y="21087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0834751" y="6643687"/>
            <a:ext cx="130175" cy="211454"/>
          </a:xfrm>
          <a:custGeom>
            <a:avLst/>
            <a:gdLst/>
            <a:ahLst/>
            <a:cxnLst/>
            <a:rect l="l" t="t" r="r" b="b"/>
            <a:pathLst>
              <a:path w="130175" h="211454">
                <a:moveTo>
                  <a:pt x="0" y="210877"/>
                </a:moveTo>
                <a:lnTo>
                  <a:pt x="12966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0253726" y="6472237"/>
            <a:ext cx="581025" cy="381000"/>
          </a:xfrm>
          <a:custGeom>
            <a:avLst/>
            <a:gdLst/>
            <a:ahLst/>
            <a:cxnLst/>
            <a:rect l="l" t="t" r="r" b="b"/>
            <a:pathLst>
              <a:path w="581025" h="381000">
                <a:moveTo>
                  <a:pt x="485775" y="0"/>
                </a:moveTo>
                <a:lnTo>
                  <a:pt x="95123" y="0"/>
                </a:lnTo>
                <a:lnTo>
                  <a:pt x="0" y="190500"/>
                </a:lnTo>
                <a:lnTo>
                  <a:pt x="95123" y="381000"/>
                </a:lnTo>
                <a:lnTo>
                  <a:pt x="485775" y="381000"/>
                </a:lnTo>
                <a:lnTo>
                  <a:pt x="581025" y="190500"/>
                </a:lnTo>
                <a:lnTo>
                  <a:pt x="48577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0253726" y="6472237"/>
            <a:ext cx="581025" cy="381000"/>
          </a:xfrm>
          <a:custGeom>
            <a:avLst/>
            <a:gdLst/>
            <a:ahLst/>
            <a:cxnLst/>
            <a:rect l="l" t="t" r="r" b="b"/>
            <a:pathLst>
              <a:path w="581025" h="381000">
                <a:moveTo>
                  <a:pt x="581025" y="190500"/>
                </a:moveTo>
                <a:lnTo>
                  <a:pt x="485775" y="0"/>
                </a:lnTo>
                <a:lnTo>
                  <a:pt x="95123" y="0"/>
                </a:lnTo>
                <a:lnTo>
                  <a:pt x="0" y="190500"/>
                </a:lnTo>
                <a:lnTo>
                  <a:pt x="95123" y="381000"/>
                </a:lnTo>
                <a:lnTo>
                  <a:pt x="485775" y="381000"/>
                </a:lnTo>
                <a:lnTo>
                  <a:pt x="581025" y="190500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0491723" y="6662737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 h="0">
                <a:moveTo>
                  <a:pt x="342900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0377551" y="6472237"/>
            <a:ext cx="116839" cy="189865"/>
          </a:xfrm>
          <a:custGeom>
            <a:avLst/>
            <a:gdLst/>
            <a:ahLst/>
            <a:cxnLst/>
            <a:rect l="l" t="t" r="r" b="b"/>
            <a:pathLst>
              <a:path w="116840" h="189865">
                <a:moveTo>
                  <a:pt x="0" y="0"/>
                </a:moveTo>
                <a:lnTo>
                  <a:pt x="116458" y="18928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0377551" y="6662737"/>
            <a:ext cx="116839" cy="189865"/>
          </a:xfrm>
          <a:custGeom>
            <a:avLst/>
            <a:gdLst/>
            <a:ahLst/>
            <a:cxnLst/>
            <a:rect l="l" t="t" r="r" b="b"/>
            <a:pathLst>
              <a:path w="116840" h="189865">
                <a:moveTo>
                  <a:pt x="0" y="189276"/>
                </a:moveTo>
                <a:lnTo>
                  <a:pt x="116458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815576" y="6519862"/>
            <a:ext cx="523875" cy="333375"/>
          </a:xfrm>
          <a:custGeom>
            <a:avLst/>
            <a:gdLst/>
            <a:ahLst/>
            <a:cxnLst/>
            <a:rect l="l" t="t" r="r" b="b"/>
            <a:pathLst>
              <a:path w="523875" h="333375">
                <a:moveTo>
                  <a:pt x="440435" y="0"/>
                </a:moveTo>
                <a:lnTo>
                  <a:pt x="83312" y="0"/>
                </a:lnTo>
                <a:lnTo>
                  <a:pt x="0" y="166687"/>
                </a:lnTo>
                <a:lnTo>
                  <a:pt x="83312" y="333375"/>
                </a:lnTo>
                <a:lnTo>
                  <a:pt x="440435" y="333375"/>
                </a:lnTo>
                <a:lnTo>
                  <a:pt x="523875" y="166687"/>
                </a:lnTo>
                <a:lnTo>
                  <a:pt x="44043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815576" y="6519862"/>
            <a:ext cx="523875" cy="333375"/>
          </a:xfrm>
          <a:custGeom>
            <a:avLst/>
            <a:gdLst/>
            <a:ahLst/>
            <a:cxnLst/>
            <a:rect l="l" t="t" r="r" b="b"/>
            <a:pathLst>
              <a:path w="523875" h="333375">
                <a:moveTo>
                  <a:pt x="523875" y="166687"/>
                </a:moveTo>
                <a:lnTo>
                  <a:pt x="440435" y="0"/>
                </a:lnTo>
                <a:lnTo>
                  <a:pt x="83312" y="0"/>
                </a:lnTo>
                <a:lnTo>
                  <a:pt x="0" y="166687"/>
                </a:lnTo>
                <a:lnTo>
                  <a:pt x="83312" y="333375"/>
                </a:lnTo>
                <a:lnTo>
                  <a:pt x="440435" y="333375"/>
                </a:lnTo>
                <a:lnTo>
                  <a:pt x="523875" y="16668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0034651" y="6681787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304546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9929876" y="6519862"/>
            <a:ext cx="103505" cy="168275"/>
          </a:xfrm>
          <a:custGeom>
            <a:avLst/>
            <a:gdLst/>
            <a:ahLst/>
            <a:cxnLst/>
            <a:rect l="l" t="t" r="r" b="b"/>
            <a:pathLst>
              <a:path w="103504" h="168275">
                <a:moveTo>
                  <a:pt x="0" y="0"/>
                </a:moveTo>
                <a:lnTo>
                  <a:pt x="103377" y="168173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9929876" y="6681787"/>
            <a:ext cx="103505" cy="168275"/>
          </a:xfrm>
          <a:custGeom>
            <a:avLst/>
            <a:gdLst/>
            <a:ahLst/>
            <a:cxnLst/>
            <a:rect l="l" t="t" r="r" b="b"/>
            <a:pathLst>
              <a:path w="103504" h="168275">
                <a:moveTo>
                  <a:pt x="0" y="168171"/>
                </a:moveTo>
                <a:lnTo>
                  <a:pt x="10337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9434576" y="6557962"/>
            <a:ext cx="457200" cy="295275"/>
          </a:xfrm>
          <a:custGeom>
            <a:avLst/>
            <a:gdLst/>
            <a:ahLst/>
            <a:cxnLst/>
            <a:rect l="l" t="t" r="r" b="b"/>
            <a:pathLst>
              <a:path w="457200" h="295275">
                <a:moveTo>
                  <a:pt x="383285" y="0"/>
                </a:moveTo>
                <a:lnTo>
                  <a:pt x="73787" y="0"/>
                </a:lnTo>
                <a:lnTo>
                  <a:pt x="0" y="147637"/>
                </a:lnTo>
                <a:lnTo>
                  <a:pt x="73787" y="295275"/>
                </a:lnTo>
                <a:lnTo>
                  <a:pt x="383285" y="295275"/>
                </a:lnTo>
                <a:lnTo>
                  <a:pt x="457200" y="147637"/>
                </a:lnTo>
                <a:lnTo>
                  <a:pt x="38328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434576" y="6557962"/>
            <a:ext cx="457200" cy="295275"/>
          </a:xfrm>
          <a:custGeom>
            <a:avLst/>
            <a:gdLst/>
            <a:ahLst/>
            <a:cxnLst/>
            <a:rect l="l" t="t" r="r" b="b"/>
            <a:pathLst>
              <a:path w="457200" h="295275">
                <a:moveTo>
                  <a:pt x="457200" y="147637"/>
                </a:moveTo>
                <a:lnTo>
                  <a:pt x="383285" y="0"/>
                </a:lnTo>
                <a:lnTo>
                  <a:pt x="73787" y="0"/>
                </a:lnTo>
                <a:lnTo>
                  <a:pt x="0" y="147637"/>
                </a:lnTo>
                <a:lnTo>
                  <a:pt x="73787" y="295275"/>
                </a:lnTo>
                <a:lnTo>
                  <a:pt x="383285" y="295275"/>
                </a:lnTo>
                <a:lnTo>
                  <a:pt x="457200" y="14763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9625076" y="6710362"/>
            <a:ext cx="264160" cy="0"/>
          </a:xfrm>
          <a:custGeom>
            <a:avLst/>
            <a:gdLst/>
            <a:ahLst/>
            <a:cxnLst/>
            <a:rect l="l" t="t" r="r" b="b"/>
            <a:pathLst>
              <a:path w="264159" h="0">
                <a:moveTo>
                  <a:pt x="263651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9529826" y="6557962"/>
            <a:ext cx="89535" cy="146050"/>
          </a:xfrm>
          <a:custGeom>
            <a:avLst/>
            <a:gdLst/>
            <a:ahLst/>
            <a:cxnLst/>
            <a:rect l="l" t="t" r="r" b="b"/>
            <a:pathLst>
              <a:path w="89534" h="146050">
                <a:moveTo>
                  <a:pt x="0" y="0"/>
                </a:moveTo>
                <a:lnTo>
                  <a:pt x="89534" y="145567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9529826" y="6710362"/>
            <a:ext cx="89535" cy="146050"/>
          </a:xfrm>
          <a:custGeom>
            <a:avLst/>
            <a:gdLst/>
            <a:ahLst/>
            <a:cxnLst/>
            <a:rect l="l" t="t" r="r" b="b"/>
            <a:pathLst>
              <a:path w="89534" h="146050">
                <a:moveTo>
                  <a:pt x="0" y="145562"/>
                </a:moveTo>
                <a:lnTo>
                  <a:pt x="89534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9091676" y="6596062"/>
            <a:ext cx="390525" cy="257175"/>
          </a:xfrm>
          <a:custGeom>
            <a:avLst/>
            <a:gdLst/>
            <a:ahLst/>
            <a:cxnLst/>
            <a:rect l="l" t="t" r="r" b="b"/>
            <a:pathLst>
              <a:path w="390525" h="257175">
                <a:moveTo>
                  <a:pt x="326135" y="0"/>
                </a:moveTo>
                <a:lnTo>
                  <a:pt x="64262" y="0"/>
                </a:lnTo>
                <a:lnTo>
                  <a:pt x="0" y="128587"/>
                </a:lnTo>
                <a:lnTo>
                  <a:pt x="64262" y="257175"/>
                </a:lnTo>
                <a:lnTo>
                  <a:pt x="326135" y="257175"/>
                </a:lnTo>
                <a:lnTo>
                  <a:pt x="390525" y="128587"/>
                </a:lnTo>
                <a:lnTo>
                  <a:pt x="32613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9091676" y="6596062"/>
            <a:ext cx="390525" cy="257175"/>
          </a:xfrm>
          <a:custGeom>
            <a:avLst/>
            <a:gdLst/>
            <a:ahLst/>
            <a:cxnLst/>
            <a:rect l="l" t="t" r="r" b="b"/>
            <a:pathLst>
              <a:path w="390525" h="257175">
                <a:moveTo>
                  <a:pt x="390525" y="128587"/>
                </a:moveTo>
                <a:lnTo>
                  <a:pt x="326135" y="0"/>
                </a:lnTo>
                <a:lnTo>
                  <a:pt x="64262" y="0"/>
                </a:lnTo>
                <a:lnTo>
                  <a:pt x="0" y="128587"/>
                </a:lnTo>
                <a:lnTo>
                  <a:pt x="64262" y="257175"/>
                </a:lnTo>
                <a:lnTo>
                  <a:pt x="326135" y="257175"/>
                </a:lnTo>
                <a:lnTo>
                  <a:pt x="390525" y="12858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9253601" y="6729412"/>
            <a:ext cx="229235" cy="0"/>
          </a:xfrm>
          <a:custGeom>
            <a:avLst/>
            <a:gdLst/>
            <a:ahLst/>
            <a:cxnLst/>
            <a:rect l="l" t="t" r="r" b="b"/>
            <a:pathLst>
              <a:path w="229234" h="0">
                <a:moveTo>
                  <a:pt x="228726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9177401" y="6596062"/>
            <a:ext cx="78105" cy="126364"/>
          </a:xfrm>
          <a:custGeom>
            <a:avLst/>
            <a:gdLst/>
            <a:ahLst/>
            <a:cxnLst/>
            <a:rect l="l" t="t" r="r" b="b"/>
            <a:pathLst>
              <a:path w="78104" h="126365">
                <a:moveTo>
                  <a:pt x="0" y="0"/>
                </a:moveTo>
                <a:lnTo>
                  <a:pt x="77597" y="126276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9177401" y="6729412"/>
            <a:ext cx="78105" cy="126364"/>
          </a:xfrm>
          <a:custGeom>
            <a:avLst/>
            <a:gdLst/>
            <a:ahLst/>
            <a:cxnLst/>
            <a:rect l="l" t="t" r="r" b="b"/>
            <a:pathLst>
              <a:path w="78104" h="126365">
                <a:moveTo>
                  <a:pt x="0" y="126275"/>
                </a:moveTo>
                <a:lnTo>
                  <a:pt x="7759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777351" y="6634162"/>
            <a:ext cx="333375" cy="219075"/>
          </a:xfrm>
          <a:custGeom>
            <a:avLst/>
            <a:gdLst/>
            <a:ahLst/>
            <a:cxnLst/>
            <a:rect l="l" t="t" r="r" b="b"/>
            <a:pathLst>
              <a:path w="333375" h="219075">
                <a:moveTo>
                  <a:pt x="278510" y="0"/>
                </a:moveTo>
                <a:lnTo>
                  <a:pt x="54737" y="0"/>
                </a:lnTo>
                <a:lnTo>
                  <a:pt x="0" y="109537"/>
                </a:lnTo>
                <a:lnTo>
                  <a:pt x="54737" y="219075"/>
                </a:lnTo>
                <a:lnTo>
                  <a:pt x="278510" y="219075"/>
                </a:lnTo>
                <a:lnTo>
                  <a:pt x="333375" y="109537"/>
                </a:lnTo>
                <a:lnTo>
                  <a:pt x="278510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8777351" y="6634162"/>
            <a:ext cx="333375" cy="219075"/>
          </a:xfrm>
          <a:custGeom>
            <a:avLst/>
            <a:gdLst/>
            <a:ahLst/>
            <a:cxnLst/>
            <a:rect l="l" t="t" r="r" b="b"/>
            <a:pathLst>
              <a:path w="333375" h="219075">
                <a:moveTo>
                  <a:pt x="333375" y="109537"/>
                </a:moveTo>
                <a:lnTo>
                  <a:pt x="278510" y="0"/>
                </a:lnTo>
                <a:lnTo>
                  <a:pt x="54737" y="0"/>
                </a:lnTo>
                <a:lnTo>
                  <a:pt x="0" y="109537"/>
                </a:lnTo>
                <a:lnTo>
                  <a:pt x="54737" y="219075"/>
                </a:lnTo>
                <a:lnTo>
                  <a:pt x="278510" y="219075"/>
                </a:lnTo>
                <a:lnTo>
                  <a:pt x="333375" y="10953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8920226" y="6748460"/>
            <a:ext cx="194945" cy="0"/>
          </a:xfrm>
          <a:custGeom>
            <a:avLst/>
            <a:gdLst/>
            <a:ahLst/>
            <a:cxnLst/>
            <a:rect l="l" t="t" r="r" b="b"/>
            <a:pathLst>
              <a:path w="194945" h="0">
                <a:moveTo>
                  <a:pt x="194818" y="1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853551" y="6634162"/>
            <a:ext cx="66675" cy="107950"/>
          </a:xfrm>
          <a:custGeom>
            <a:avLst/>
            <a:gdLst/>
            <a:ahLst/>
            <a:cxnLst/>
            <a:rect l="l" t="t" r="r" b="b"/>
            <a:pathLst>
              <a:path w="66675" h="107950">
                <a:moveTo>
                  <a:pt x="0" y="0"/>
                </a:moveTo>
                <a:lnTo>
                  <a:pt x="66167" y="107595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853551" y="6748462"/>
            <a:ext cx="66675" cy="107950"/>
          </a:xfrm>
          <a:custGeom>
            <a:avLst/>
            <a:gdLst/>
            <a:ahLst/>
            <a:cxnLst/>
            <a:rect l="l" t="t" r="r" b="b"/>
            <a:pathLst>
              <a:path w="66675" h="107950">
                <a:moveTo>
                  <a:pt x="0" y="107597"/>
                </a:moveTo>
                <a:lnTo>
                  <a:pt x="6616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567801" y="6681787"/>
            <a:ext cx="266700" cy="171450"/>
          </a:xfrm>
          <a:custGeom>
            <a:avLst/>
            <a:gdLst/>
            <a:ahLst/>
            <a:cxnLst/>
            <a:rect l="l" t="t" r="r" b="b"/>
            <a:pathLst>
              <a:path w="266700" h="171450">
                <a:moveTo>
                  <a:pt x="223774" y="0"/>
                </a:moveTo>
                <a:lnTo>
                  <a:pt x="42799" y="0"/>
                </a:lnTo>
                <a:lnTo>
                  <a:pt x="0" y="85725"/>
                </a:lnTo>
                <a:lnTo>
                  <a:pt x="42799" y="171450"/>
                </a:lnTo>
                <a:lnTo>
                  <a:pt x="223774" y="171450"/>
                </a:lnTo>
                <a:lnTo>
                  <a:pt x="266700" y="85725"/>
                </a:lnTo>
                <a:lnTo>
                  <a:pt x="223774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567801" y="6681787"/>
            <a:ext cx="266700" cy="171450"/>
          </a:xfrm>
          <a:custGeom>
            <a:avLst/>
            <a:gdLst/>
            <a:ahLst/>
            <a:cxnLst/>
            <a:rect l="l" t="t" r="r" b="b"/>
            <a:pathLst>
              <a:path w="266700" h="171450">
                <a:moveTo>
                  <a:pt x="266700" y="85725"/>
                </a:moveTo>
                <a:lnTo>
                  <a:pt x="223774" y="0"/>
                </a:lnTo>
                <a:lnTo>
                  <a:pt x="42799" y="0"/>
                </a:lnTo>
                <a:lnTo>
                  <a:pt x="0" y="85725"/>
                </a:lnTo>
                <a:lnTo>
                  <a:pt x="42799" y="171450"/>
                </a:lnTo>
                <a:lnTo>
                  <a:pt x="223774" y="171450"/>
                </a:lnTo>
                <a:lnTo>
                  <a:pt x="266700" y="85725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8682101" y="676751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152273" y="1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8624951" y="6681787"/>
            <a:ext cx="52069" cy="84455"/>
          </a:xfrm>
          <a:custGeom>
            <a:avLst/>
            <a:gdLst/>
            <a:ahLst/>
            <a:cxnLst/>
            <a:rect l="l" t="t" r="r" b="b"/>
            <a:pathLst>
              <a:path w="52070" h="84454">
                <a:moveTo>
                  <a:pt x="0" y="0"/>
                </a:moveTo>
                <a:lnTo>
                  <a:pt x="51689" y="84084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8624951" y="6767514"/>
            <a:ext cx="52069" cy="84455"/>
          </a:xfrm>
          <a:custGeom>
            <a:avLst/>
            <a:gdLst/>
            <a:ahLst/>
            <a:cxnLst/>
            <a:rect l="l" t="t" r="r" b="b"/>
            <a:pathLst>
              <a:path w="52070" h="84454">
                <a:moveTo>
                  <a:pt x="0" y="84084"/>
                </a:moveTo>
                <a:lnTo>
                  <a:pt x="51689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0" y="1057275"/>
            <a:ext cx="12174855" cy="27305"/>
          </a:xfrm>
          <a:custGeom>
            <a:avLst/>
            <a:gdLst/>
            <a:ahLst/>
            <a:cxnLst/>
            <a:rect l="l" t="t" r="r" b="b"/>
            <a:pathLst>
              <a:path w="12174855" h="27305">
                <a:moveTo>
                  <a:pt x="0" y="26924"/>
                </a:moveTo>
                <a:lnTo>
                  <a:pt x="12174601" y="0"/>
                </a:lnTo>
              </a:path>
            </a:pathLst>
          </a:custGeom>
          <a:ln w="38100">
            <a:solidFill>
              <a:srgbClr val="3A383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xfrm>
            <a:off x="113664" y="272351"/>
            <a:ext cx="4556125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0">
                <a:latin typeface="Calibri"/>
                <a:cs typeface="Calibri"/>
              </a:rPr>
              <a:t>Selenium </a:t>
            </a:r>
            <a:r>
              <a:rPr dirty="0" sz="3950" spc="-15">
                <a:latin typeface="Calibri"/>
                <a:cs typeface="Calibri"/>
              </a:rPr>
              <a:t>Locators</a:t>
            </a:r>
            <a:r>
              <a:rPr dirty="0" sz="3950" spc="180">
                <a:latin typeface="Calibri"/>
                <a:cs typeface="Calibri"/>
              </a:rPr>
              <a:t> </a:t>
            </a:r>
            <a:r>
              <a:rPr dirty="0" sz="3950" spc="15">
                <a:latin typeface="Calibri"/>
                <a:cs typeface="Calibri"/>
              </a:rPr>
              <a:t>(7)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15"/>
              <a:t>Copy </a:t>
            </a:r>
            <a:r>
              <a:rPr dirty="0" spc="0"/>
              <a:t>right </a:t>
            </a:r>
            <a:r>
              <a:rPr dirty="0" spc="15"/>
              <a:t>© </a:t>
            </a:r>
            <a:r>
              <a:rPr dirty="0" spc="5"/>
              <a:t>2017 </a:t>
            </a:r>
            <a:r>
              <a:rPr dirty="0" spc="15"/>
              <a:t>Accenture </a:t>
            </a:r>
            <a:r>
              <a:rPr dirty="0" spc="0"/>
              <a:t>All </a:t>
            </a:r>
            <a:r>
              <a:rPr dirty="0" spc="15"/>
              <a:t>Rights Reserv</a:t>
            </a:r>
            <a:r>
              <a:rPr dirty="0" spc="-100"/>
              <a:t> </a:t>
            </a:r>
            <a:r>
              <a:rPr dirty="0" spc="5"/>
              <a:t>ed.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286702" y="1012589"/>
            <a:ext cx="9218930" cy="2357120"/>
          </a:xfrm>
          <a:prstGeom prst="rect">
            <a:avLst/>
          </a:prstGeom>
        </p:spPr>
        <p:txBody>
          <a:bodyPr wrap="square" lIns="0" tIns="1371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2150" spc="0" b="1">
                <a:solidFill>
                  <a:srgbClr val="333E50"/>
                </a:solidFill>
                <a:latin typeface="Calibri"/>
                <a:cs typeface="Calibri"/>
              </a:rPr>
              <a:t>Locating </a:t>
            </a:r>
            <a:r>
              <a:rPr dirty="0" sz="2150" spc="15" b="1">
                <a:solidFill>
                  <a:srgbClr val="333E50"/>
                </a:solidFill>
                <a:latin typeface="Calibri"/>
                <a:cs typeface="Calibri"/>
              </a:rPr>
              <a:t>Element </a:t>
            </a:r>
            <a:r>
              <a:rPr dirty="0" sz="2150" b="1">
                <a:solidFill>
                  <a:srgbClr val="333E50"/>
                </a:solidFill>
                <a:latin typeface="Calibri"/>
                <a:cs typeface="Calibri"/>
              </a:rPr>
              <a:t>By </a:t>
            </a:r>
            <a:r>
              <a:rPr dirty="0" sz="2150" spc="-60" b="1">
                <a:solidFill>
                  <a:srgbClr val="333E50"/>
                </a:solidFill>
                <a:latin typeface="Calibri"/>
                <a:cs typeface="Calibri"/>
              </a:rPr>
              <a:t>Tag</a:t>
            </a:r>
            <a:r>
              <a:rPr dirty="0" sz="2150" spc="75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150" spc="5" b="1">
                <a:solidFill>
                  <a:srgbClr val="333E50"/>
                </a:solidFill>
                <a:latin typeface="Calibri"/>
                <a:cs typeface="Calibri"/>
              </a:rPr>
              <a:t>Name</a:t>
            </a:r>
            <a:endParaRPr sz="2150">
              <a:latin typeface="Calibri"/>
              <a:cs typeface="Calibri"/>
            </a:endParaRPr>
          </a:p>
          <a:p>
            <a:pPr marL="248285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8285" algn="l"/>
                <a:tab pos="248920" algn="l"/>
              </a:tabLst>
            </a:pP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This</a:t>
            </a:r>
            <a:r>
              <a:rPr dirty="0" sz="1800" spc="-6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333E50"/>
                </a:solidFill>
                <a:latin typeface="Calibri"/>
                <a:cs typeface="Calibri"/>
              </a:rPr>
              <a:t>strategy</a:t>
            </a:r>
            <a:r>
              <a:rPr dirty="0" sz="1800" spc="-10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is 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useful</a:t>
            </a:r>
            <a:r>
              <a:rPr dirty="0" sz="1800" spc="-7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to</a:t>
            </a:r>
            <a:r>
              <a:rPr dirty="0" sz="1800" spc="-1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select</a:t>
            </a:r>
            <a:r>
              <a:rPr dirty="0" sz="1800" spc="3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the</a:t>
            </a:r>
            <a:r>
              <a:rPr dirty="0" sz="1800" spc="-3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element/elements</a:t>
            </a:r>
            <a:r>
              <a:rPr dirty="0" sz="1800" spc="-14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by</a:t>
            </a:r>
            <a:r>
              <a:rPr dirty="0" sz="1800" spc="-2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specifying</a:t>
            </a:r>
            <a:r>
              <a:rPr dirty="0" sz="1800" spc="-5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the</a:t>
            </a:r>
            <a:r>
              <a:rPr dirty="0" sz="1800" spc="-3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tag</a:t>
            </a:r>
            <a:r>
              <a:rPr dirty="0" sz="1800" spc="-5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name.</a:t>
            </a:r>
            <a:endParaRPr sz="1800">
              <a:latin typeface="Calibri"/>
              <a:cs typeface="Calibri"/>
            </a:endParaRPr>
          </a:p>
          <a:p>
            <a:pPr marL="248285" indent="-2286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248285" algn="l"/>
                <a:tab pos="248920" algn="l"/>
              </a:tabLst>
            </a:pP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Locate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elements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using</a:t>
            </a:r>
            <a:r>
              <a:rPr dirty="0" sz="1800" spc="-30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tag name.</a:t>
            </a:r>
            <a:endParaRPr sz="1800">
              <a:latin typeface="Calibri"/>
              <a:cs typeface="Calibri"/>
            </a:endParaRPr>
          </a:p>
          <a:p>
            <a:pPr marL="248285" indent="-2286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248285" algn="l"/>
                <a:tab pos="248920" algn="l"/>
              </a:tabLst>
            </a:pP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For</a:t>
            </a:r>
            <a:r>
              <a:rPr dirty="0" sz="1800" spc="-6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Example:</a:t>
            </a:r>
            <a:r>
              <a:rPr dirty="0" sz="1800" spc="-6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65">
                <a:solidFill>
                  <a:srgbClr val="333E50"/>
                </a:solidFill>
                <a:latin typeface="Calibri"/>
                <a:cs typeface="Calibri"/>
              </a:rPr>
              <a:t>To</a:t>
            </a:r>
            <a:r>
              <a:rPr dirty="0" sz="1800" spc="-8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find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number</a:t>
            </a:r>
            <a:r>
              <a:rPr dirty="0" sz="1800" spc="-5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of</a:t>
            </a:r>
            <a:r>
              <a:rPr dirty="0" sz="1800" spc="-5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333E50"/>
                </a:solidFill>
                <a:latin typeface="Calibri"/>
                <a:cs typeface="Calibri"/>
              </a:rPr>
              <a:t>rows</a:t>
            </a:r>
            <a:r>
              <a:rPr dirty="0" sz="1800" spc="1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displayed</a:t>
            </a:r>
            <a:r>
              <a:rPr dirty="0" sz="1800" spc="-15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in</a:t>
            </a:r>
            <a:r>
              <a:rPr dirty="0" sz="1800" spc="-8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a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web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table.</a:t>
            </a:r>
            <a:r>
              <a:rPr dirty="0" sz="1800" spc="-10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Locating</a:t>
            </a:r>
            <a:r>
              <a:rPr dirty="0" sz="1800" spc="-13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all</a:t>
            </a:r>
            <a:r>
              <a:rPr dirty="0" sz="1800" spc="-7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333E50"/>
                </a:solidFill>
                <a:latin typeface="Calibri"/>
                <a:cs typeface="Calibri"/>
              </a:rPr>
              <a:t>&lt;tr&gt;</a:t>
            </a:r>
            <a:r>
              <a:rPr dirty="0" sz="1800" spc="5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tags</a:t>
            </a:r>
            <a:r>
              <a:rPr dirty="0" sz="1800" spc="-6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and</a:t>
            </a:r>
            <a:r>
              <a:rPr dirty="0" sz="1800" spc="-8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333E50"/>
                </a:solidFill>
                <a:latin typeface="Calibri"/>
                <a:cs typeface="Calibri"/>
              </a:rPr>
              <a:t>so</a:t>
            </a:r>
            <a:r>
              <a:rPr dirty="0" sz="1800" spc="6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on.</a:t>
            </a:r>
            <a:endParaRPr sz="1800">
              <a:latin typeface="Calibri"/>
              <a:cs typeface="Calibri"/>
            </a:endParaRPr>
          </a:p>
          <a:p>
            <a:pPr marL="248285" indent="-2286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248285" algn="l"/>
                <a:tab pos="248920" algn="l"/>
              </a:tabLst>
            </a:pPr>
            <a:r>
              <a:rPr dirty="0" sz="1800" spc="-10" b="1">
                <a:solidFill>
                  <a:srgbClr val="333E50"/>
                </a:solidFill>
                <a:latin typeface="Calibri"/>
                <a:cs typeface="Calibri"/>
              </a:rPr>
              <a:t>Java </a:t>
            </a:r>
            <a:r>
              <a:rPr dirty="0" sz="1800" spc="-15" b="1">
                <a:solidFill>
                  <a:srgbClr val="333E50"/>
                </a:solidFill>
                <a:latin typeface="Calibri"/>
                <a:cs typeface="Calibri"/>
              </a:rPr>
              <a:t>Syntax</a:t>
            </a:r>
            <a:r>
              <a:rPr dirty="0" sz="1800" spc="-60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333E50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476884">
              <a:lnSpc>
                <a:spcPct val="100000"/>
              </a:lnSpc>
              <a:spcBef>
                <a:spcPts val="170"/>
              </a:spcBef>
            </a:pPr>
            <a:r>
              <a:rPr dirty="0" sz="2400" spc="-5" b="1">
                <a:latin typeface="Calibri"/>
                <a:cs typeface="Calibri"/>
              </a:rPr>
              <a:t>List&lt;WebElement&gt;</a:t>
            </a:r>
            <a:r>
              <a:rPr dirty="0" sz="2400" spc="-60" b="1">
                <a:latin typeface="Calibri"/>
                <a:cs typeface="Calibri"/>
              </a:rPr>
              <a:t> </a:t>
            </a:r>
            <a:r>
              <a:rPr dirty="0" sz="2400" spc="-15" b="1">
                <a:latin typeface="Calibri"/>
                <a:cs typeface="Calibri"/>
              </a:rPr>
              <a:t>noofrows=driver.findElements(By.tagName(“tr”));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77000"/>
            <a:ext cx="12192000" cy="381000"/>
          </a:xfrm>
          <a:custGeom>
            <a:avLst/>
            <a:gdLst/>
            <a:ahLst/>
            <a:cxnLst/>
            <a:rect l="l" t="t" r="r" b="b"/>
            <a:pathLst>
              <a:path w="12192000" h="381000">
                <a:moveTo>
                  <a:pt x="12042774" y="0"/>
                </a:moveTo>
                <a:lnTo>
                  <a:pt x="149274" y="0"/>
                </a:lnTo>
                <a:lnTo>
                  <a:pt x="0" y="149274"/>
                </a:lnTo>
                <a:lnTo>
                  <a:pt x="0" y="380997"/>
                </a:lnTo>
                <a:lnTo>
                  <a:pt x="12191999" y="380997"/>
                </a:lnTo>
                <a:lnTo>
                  <a:pt x="12191998" y="149274"/>
                </a:lnTo>
                <a:lnTo>
                  <a:pt x="12042774" y="0"/>
                </a:lnTo>
                <a:close/>
              </a:path>
            </a:pathLst>
          </a:custGeom>
          <a:solidFill>
            <a:srgbClr val="4D7C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187176" y="6367462"/>
            <a:ext cx="752475" cy="485775"/>
          </a:xfrm>
          <a:custGeom>
            <a:avLst/>
            <a:gdLst/>
            <a:ahLst/>
            <a:cxnLst/>
            <a:rect l="l" t="t" r="r" b="b"/>
            <a:pathLst>
              <a:path w="752475" h="485775">
                <a:moveTo>
                  <a:pt x="630935" y="0"/>
                </a:moveTo>
                <a:lnTo>
                  <a:pt x="121412" y="0"/>
                </a:lnTo>
                <a:lnTo>
                  <a:pt x="0" y="242887"/>
                </a:lnTo>
                <a:lnTo>
                  <a:pt x="121412" y="485775"/>
                </a:lnTo>
                <a:lnTo>
                  <a:pt x="630935" y="485775"/>
                </a:lnTo>
                <a:lnTo>
                  <a:pt x="752475" y="242887"/>
                </a:lnTo>
                <a:lnTo>
                  <a:pt x="63093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187176" y="6367462"/>
            <a:ext cx="752475" cy="485775"/>
          </a:xfrm>
          <a:custGeom>
            <a:avLst/>
            <a:gdLst/>
            <a:ahLst/>
            <a:cxnLst/>
            <a:rect l="l" t="t" r="r" b="b"/>
            <a:pathLst>
              <a:path w="752475" h="485775">
                <a:moveTo>
                  <a:pt x="752475" y="242887"/>
                </a:moveTo>
                <a:lnTo>
                  <a:pt x="630935" y="0"/>
                </a:lnTo>
                <a:lnTo>
                  <a:pt x="121412" y="0"/>
                </a:lnTo>
                <a:lnTo>
                  <a:pt x="0" y="242887"/>
                </a:lnTo>
                <a:lnTo>
                  <a:pt x="121412" y="485775"/>
                </a:lnTo>
                <a:lnTo>
                  <a:pt x="630935" y="485775"/>
                </a:lnTo>
                <a:lnTo>
                  <a:pt x="752475" y="24288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501501" y="6605587"/>
            <a:ext cx="441325" cy="0"/>
          </a:xfrm>
          <a:custGeom>
            <a:avLst/>
            <a:gdLst/>
            <a:ahLst/>
            <a:cxnLst/>
            <a:rect l="l" t="t" r="r" b="b"/>
            <a:pathLst>
              <a:path w="441325" h="0">
                <a:moveTo>
                  <a:pt x="441198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349101" y="6367462"/>
            <a:ext cx="149860" cy="243840"/>
          </a:xfrm>
          <a:custGeom>
            <a:avLst/>
            <a:gdLst/>
            <a:ahLst/>
            <a:cxnLst/>
            <a:rect l="l" t="t" r="r" b="b"/>
            <a:pathLst>
              <a:path w="149859" h="243840">
                <a:moveTo>
                  <a:pt x="0" y="0"/>
                </a:moveTo>
                <a:lnTo>
                  <a:pt x="149859" y="243586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349101" y="6605587"/>
            <a:ext cx="149860" cy="243840"/>
          </a:xfrm>
          <a:custGeom>
            <a:avLst/>
            <a:gdLst/>
            <a:ahLst/>
            <a:cxnLst/>
            <a:rect l="l" t="t" r="r" b="b"/>
            <a:pathLst>
              <a:path w="149859" h="243840">
                <a:moveTo>
                  <a:pt x="0" y="243589"/>
                </a:moveTo>
                <a:lnTo>
                  <a:pt x="149859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691876" y="6434137"/>
            <a:ext cx="647700" cy="419100"/>
          </a:xfrm>
          <a:custGeom>
            <a:avLst/>
            <a:gdLst/>
            <a:ahLst/>
            <a:cxnLst/>
            <a:rect l="l" t="t" r="r" b="b"/>
            <a:pathLst>
              <a:path w="647700" h="419100">
                <a:moveTo>
                  <a:pt x="542925" y="0"/>
                </a:moveTo>
                <a:lnTo>
                  <a:pt x="104648" y="0"/>
                </a:lnTo>
                <a:lnTo>
                  <a:pt x="0" y="209550"/>
                </a:lnTo>
                <a:lnTo>
                  <a:pt x="104648" y="419100"/>
                </a:lnTo>
                <a:lnTo>
                  <a:pt x="542925" y="419100"/>
                </a:lnTo>
                <a:lnTo>
                  <a:pt x="647700" y="209550"/>
                </a:lnTo>
                <a:lnTo>
                  <a:pt x="54292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691876" y="6434137"/>
            <a:ext cx="647700" cy="419100"/>
          </a:xfrm>
          <a:custGeom>
            <a:avLst/>
            <a:gdLst/>
            <a:ahLst/>
            <a:cxnLst/>
            <a:rect l="l" t="t" r="r" b="b"/>
            <a:pathLst>
              <a:path w="647700" h="419100">
                <a:moveTo>
                  <a:pt x="647700" y="209550"/>
                </a:moveTo>
                <a:lnTo>
                  <a:pt x="542925" y="0"/>
                </a:lnTo>
                <a:lnTo>
                  <a:pt x="104648" y="0"/>
                </a:lnTo>
                <a:lnTo>
                  <a:pt x="0" y="209550"/>
                </a:lnTo>
                <a:lnTo>
                  <a:pt x="104648" y="419100"/>
                </a:lnTo>
                <a:lnTo>
                  <a:pt x="542925" y="419100"/>
                </a:lnTo>
                <a:lnTo>
                  <a:pt x="647700" y="209550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958576" y="6643687"/>
            <a:ext cx="382270" cy="0"/>
          </a:xfrm>
          <a:custGeom>
            <a:avLst/>
            <a:gdLst/>
            <a:ahLst/>
            <a:cxnLst/>
            <a:rect l="l" t="t" r="r" b="b"/>
            <a:pathLst>
              <a:path w="382270" h="0">
                <a:moveTo>
                  <a:pt x="381889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834751" y="6434137"/>
            <a:ext cx="130175" cy="211454"/>
          </a:xfrm>
          <a:custGeom>
            <a:avLst/>
            <a:gdLst/>
            <a:ahLst/>
            <a:cxnLst/>
            <a:rect l="l" t="t" r="r" b="b"/>
            <a:pathLst>
              <a:path w="130175" h="211454">
                <a:moveTo>
                  <a:pt x="0" y="0"/>
                </a:moveTo>
                <a:lnTo>
                  <a:pt x="129667" y="21087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0834751" y="6643687"/>
            <a:ext cx="130175" cy="211454"/>
          </a:xfrm>
          <a:custGeom>
            <a:avLst/>
            <a:gdLst/>
            <a:ahLst/>
            <a:cxnLst/>
            <a:rect l="l" t="t" r="r" b="b"/>
            <a:pathLst>
              <a:path w="130175" h="211454">
                <a:moveTo>
                  <a:pt x="0" y="210877"/>
                </a:moveTo>
                <a:lnTo>
                  <a:pt x="12966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0253726" y="6472237"/>
            <a:ext cx="581025" cy="381000"/>
          </a:xfrm>
          <a:custGeom>
            <a:avLst/>
            <a:gdLst/>
            <a:ahLst/>
            <a:cxnLst/>
            <a:rect l="l" t="t" r="r" b="b"/>
            <a:pathLst>
              <a:path w="581025" h="381000">
                <a:moveTo>
                  <a:pt x="485775" y="0"/>
                </a:moveTo>
                <a:lnTo>
                  <a:pt x="95123" y="0"/>
                </a:lnTo>
                <a:lnTo>
                  <a:pt x="0" y="190500"/>
                </a:lnTo>
                <a:lnTo>
                  <a:pt x="95123" y="381000"/>
                </a:lnTo>
                <a:lnTo>
                  <a:pt x="485775" y="381000"/>
                </a:lnTo>
                <a:lnTo>
                  <a:pt x="581025" y="190500"/>
                </a:lnTo>
                <a:lnTo>
                  <a:pt x="48577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0253726" y="6472237"/>
            <a:ext cx="581025" cy="381000"/>
          </a:xfrm>
          <a:custGeom>
            <a:avLst/>
            <a:gdLst/>
            <a:ahLst/>
            <a:cxnLst/>
            <a:rect l="l" t="t" r="r" b="b"/>
            <a:pathLst>
              <a:path w="581025" h="381000">
                <a:moveTo>
                  <a:pt x="581025" y="190500"/>
                </a:moveTo>
                <a:lnTo>
                  <a:pt x="485775" y="0"/>
                </a:lnTo>
                <a:lnTo>
                  <a:pt x="95123" y="0"/>
                </a:lnTo>
                <a:lnTo>
                  <a:pt x="0" y="190500"/>
                </a:lnTo>
                <a:lnTo>
                  <a:pt x="95123" y="381000"/>
                </a:lnTo>
                <a:lnTo>
                  <a:pt x="485775" y="381000"/>
                </a:lnTo>
                <a:lnTo>
                  <a:pt x="581025" y="190500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0491723" y="6662737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 h="0">
                <a:moveTo>
                  <a:pt x="342900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0377551" y="6472237"/>
            <a:ext cx="116839" cy="189865"/>
          </a:xfrm>
          <a:custGeom>
            <a:avLst/>
            <a:gdLst/>
            <a:ahLst/>
            <a:cxnLst/>
            <a:rect l="l" t="t" r="r" b="b"/>
            <a:pathLst>
              <a:path w="116840" h="189865">
                <a:moveTo>
                  <a:pt x="0" y="0"/>
                </a:moveTo>
                <a:lnTo>
                  <a:pt x="116458" y="18928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0377551" y="6662737"/>
            <a:ext cx="116839" cy="189865"/>
          </a:xfrm>
          <a:custGeom>
            <a:avLst/>
            <a:gdLst/>
            <a:ahLst/>
            <a:cxnLst/>
            <a:rect l="l" t="t" r="r" b="b"/>
            <a:pathLst>
              <a:path w="116840" h="189865">
                <a:moveTo>
                  <a:pt x="0" y="189276"/>
                </a:moveTo>
                <a:lnTo>
                  <a:pt x="116458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815576" y="6519862"/>
            <a:ext cx="523875" cy="333375"/>
          </a:xfrm>
          <a:custGeom>
            <a:avLst/>
            <a:gdLst/>
            <a:ahLst/>
            <a:cxnLst/>
            <a:rect l="l" t="t" r="r" b="b"/>
            <a:pathLst>
              <a:path w="523875" h="333375">
                <a:moveTo>
                  <a:pt x="440435" y="0"/>
                </a:moveTo>
                <a:lnTo>
                  <a:pt x="83312" y="0"/>
                </a:lnTo>
                <a:lnTo>
                  <a:pt x="0" y="166687"/>
                </a:lnTo>
                <a:lnTo>
                  <a:pt x="83312" y="333375"/>
                </a:lnTo>
                <a:lnTo>
                  <a:pt x="440435" y="333375"/>
                </a:lnTo>
                <a:lnTo>
                  <a:pt x="523875" y="166687"/>
                </a:lnTo>
                <a:lnTo>
                  <a:pt x="44043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815576" y="6519862"/>
            <a:ext cx="523875" cy="333375"/>
          </a:xfrm>
          <a:custGeom>
            <a:avLst/>
            <a:gdLst/>
            <a:ahLst/>
            <a:cxnLst/>
            <a:rect l="l" t="t" r="r" b="b"/>
            <a:pathLst>
              <a:path w="523875" h="333375">
                <a:moveTo>
                  <a:pt x="523875" y="166687"/>
                </a:moveTo>
                <a:lnTo>
                  <a:pt x="440435" y="0"/>
                </a:lnTo>
                <a:lnTo>
                  <a:pt x="83312" y="0"/>
                </a:lnTo>
                <a:lnTo>
                  <a:pt x="0" y="166687"/>
                </a:lnTo>
                <a:lnTo>
                  <a:pt x="83312" y="333375"/>
                </a:lnTo>
                <a:lnTo>
                  <a:pt x="440435" y="333375"/>
                </a:lnTo>
                <a:lnTo>
                  <a:pt x="523875" y="16668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0034651" y="6681787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304546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9929876" y="6519862"/>
            <a:ext cx="103505" cy="168275"/>
          </a:xfrm>
          <a:custGeom>
            <a:avLst/>
            <a:gdLst/>
            <a:ahLst/>
            <a:cxnLst/>
            <a:rect l="l" t="t" r="r" b="b"/>
            <a:pathLst>
              <a:path w="103504" h="168275">
                <a:moveTo>
                  <a:pt x="0" y="0"/>
                </a:moveTo>
                <a:lnTo>
                  <a:pt x="103377" y="168173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9929876" y="6681787"/>
            <a:ext cx="103505" cy="168275"/>
          </a:xfrm>
          <a:custGeom>
            <a:avLst/>
            <a:gdLst/>
            <a:ahLst/>
            <a:cxnLst/>
            <a:rect l="l" t="t" r="r" b="b"/>
            <a:pathLst>
              <a:path w="103504" h="168275">
                <a:moveTo>
                  <a:pt x="0" y="168171"/>
                </a:moveTo>
                <a:lnTo>
                  <a:pt x="10337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9434576" y="6557962"/>
            <a:ext cx="457200" cy="295275"/>
          </a:xfrm>
          <a:custGeom>
            <a:avLst/>
            <a:gdLst/>
            <a:ahLst/>
            <a:cxnLst/>
            <a:rect l="l" t="t" r="r" b="b"/>
            <a:pathLst>
              <a:path w="457200" h="295275">
                <a:moveTo>
                  <a:pt x="383285" y="0"/>
                </a:moveTo>
                <a:lnTo>
                  <a:pt x="73787" y="0"/>
                </a:lnTo>
                <a:lnTo>
                  <a:pt x="0" y="147637"/>
                </a:lnTo>
                <a:lnTo>
                  <a:pt x="73787" y="295275"/>
                </a:lnTo>
                <a:lnTo>
                  <a:pt x="383285" y="295275"/>
                </a:lnTo>
                <a:lnTo>
                  <a:pt x="457200" y="147637"/>
                </a:lnTo>
                <a:lnTo>
                  <a:pt x="38328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434576" y="6557962"/>
            <a:ext cx="457200" cy="295275"/>
          </a:xfrm>
          <a:custGeom>
            <a:avLst/>
            <a:gdLst/>
            <a:ahLst/>
            <a:cxnLst/>
            <a:rect l="l" t="t" r="r" b="b"/>
            <a:pathLst>
              <a:path w="457200" h="295275">
                <a:moveTo>
                  <a:pt x="457200" y="147637"/>
                </a:moveTo>
                <a:lnTo>
                  <a:pt x="383285" y="0"/>
                </a:lnTo>
                <a:lnTo>
                  <a:pt x="73787" y="0"/>
                </a:lnTo>
                <a:lnTo>
                  <a:pt x="0" y="147637"/>
                </a:lnTo>
                <a:lnTo>
                  <a:pt x="73787" y="295275"/>
                </a:lnTo>
                <a:lnTo>
                  <a:pt x="383285" y="295275"/>
                </a:lnTo>
                <a:lnTo>
                  <a:pt x="457200" y="14763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9625076" y="6710362"/>
            <a:ext cx="264160" cy="0"/>
          </a:xfrm>
          <a:custGeom>
            <a:avLst/>
            <a:gdLst/>
            <a:ahLst/>
            <a:cxnLst/>
            <a:rect l="l" t="t" r="r" b="b"/>
            <a:pathLst>
              <a:path w="264159" h="0">
                <a:moveTo>
                  <a:pt x="263651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9529826" y="6557962"/>
            <a:ext cx="89535" cy="146050"/>
          </a:xfrm>
          <a:custGeom>
            <a:avLst/>
            <a:gdLst/>
            <a:ahLst/>
            <a:cxnLst/>
            <a:rect l="l" t="t" r="r" b="b"/>
            <a:pathLst>
              <a:path w="89534" h="146050">
                <a:moveTo>
                  <a:pt x="0" y="0"/>
                </a:moveTo>
                <a:lnTo>
                  <a:pt x="89534" y="145567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9529826" y="6710362"/>
            <a:ext cx="89535" cy="146050"/>
          </a:xfrm>
          <a:custGeom>
            <a:avLst/>
            <a:gdLst/>
            <a:ahLst/>
            <a:cxnLst/>
            <a:rect l="l" t="t" r="r" b="b"/>
            <a:pathLst>
              <a:path w="89534" h="146050">
                <a:moveTo>
                  <a:pt x="0" y="145562"/>
                </a:moveTo>
                <a:lnTo>
                  <a:pt x="89534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9091676" y="6596062"/>
            <a:ext cx="390525" cy="257175"/>
          </a:xfrm>
          <a:custGeom>
            <a:avLst/>
            <a:gdLst/>
            <a:ahLst/>
            <a:cxnLst/>
            <a:rect l="l" t="t" r="r" b="b"/>
            <a:pathLst>
              <a:path w="390525" h="257175">
                <a:moveTo>
                  <a:pt x="326135" y="0"/>
                </a:moveTo>
                <a:lnTo>
                  <a:pt x="64262" y="0"/>
                </a:lnTo>
                <a:lnTo>
                  <a:pt x="0" y="128587"/>
                </a:lnTo>
                <a:lnTo>
                  <a:pt x="64262" y="257175"/>
                </a:lnTo>
                <a:lnTo>
                  <a:pt x="326135" y="257175"/>
                </a:lnTo>
                <a:lnTo>
                  <a:pt x="390525" y="128587"/>
                </a:lnTo>
                <a:lnTo>
                  <a:pt x="32613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9091676" y="6596062"/>
            <a:ext cx="390525" cy="257175"/>
          </a:xfrm>
          <a:custGeom>
            <a:avLst/>
            <a:gdLst/>
            <a:ahLst/>
            <a:cxnLst/>
            <a:rect l="l" t="t" r="r" b="b"/>
            <a:pathLst>
              <a:path w="390525" h="257175">
                <a:moveTo>
                  <a:pt x="390525" y="128587"/>
                </a:moveTo>
                <a:lnTo>
                  <a:pt x="326135" y="0"/>
                </a:lnTo>
                <a:lnTo>
                  <a:pt x="64262" y="0"/>
                </a:lnTo>
                <a:lnTo>
                  <a:pt x="0" y="128587"/>
                </a:lnTo>
                <a:lnTo>
                  <a:pt x="64262" y="257175"/>
                </a:lnTo>
                <a:lnTo>
                  <a:pt x="326135" y="257175"/>
                </a:lnTo>
                <a:lnTo>
                  <a:pt x="390525" y="12858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9253601" y="6729412"/>
            <a:ext cx="229235" cy="0"/>
          </a:xfrm>
          <a:custGeom>
            <a:avLst/>
            <a:gdLst/>
            <a:ahLst/>
            <a:cxnLst/>
            <a:rect l="l" t="t" r="r" b="b"/>
            <a:pathLst>
              <a:path w="229234" h="0">
                <a:moveTo>
                  <a:pt x="228726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9177401" y="6596062"/>
            <a:ext cx="78105" cy="126364"/>
          </a:xfrm>
          <a:custGeom>
            <a:avLst/>
            <a:gdLst/>
            <a:ahLst/>
            <a:cxnLst/>
            <a:rect l="l" t="t" r="r" b="b"/>
            <a:pathLst>
              <a:path w="78104" h="126365">
                <a:moveTo>
                  <a:pt x="0" y="0"/>
                </a:moveTo>
                <a:lnTo>
                  <a:pt x="77597" y="126276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9177401" y="6729412"/>
            <a:ext cx="78105" cy="126364"/>
          </a:xfrm>
          <a:custGeom>
            <a:avLst/>
            <a:gdLst/>
            <a:ahLst/>
            <a:cxnLst/>
            <a:rect l="l" t="t" r="r" b="b"/>
            <a:pathLst>
              <a:path w="78104" h="126365">
                <a:moveTo>
                  <a:pt x="0" y="126275"/>
                </a:moveTo>
                <a:lnTo>
                  <a:pt x="7759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777351" y="6634162"/>
            <a:ext cx="333375" cy="219075"/>
          </a:xfrm>
          <a:custGeom>
            <a:avLst/>
            <a:gdLst/>
            <a:ahLst/>
            <a:cxnLst/>
            <a:rect l="l" t="t" r="r" b="b"/>
            <a:pathLst>
              <a:path w="333375" h="219075">
                <a:moveTo>
                  <a:pt x="278510" y="0"/>
                </a:moveTo>
                <a:lnTo>
                  <a:pt x="54737" y="0"/>
                </a:lnTo>
                <a:lnTo>
                  <a:pt x="0" y="109537"/>
                </a:lnTo>
                <a:lnTo>
                  <a:pt x="54737" y="219075"/>
                </a:lnTo>
                <a:lnTo>
                  <a:pt x="278510" y="219075"/>
                </a:lnTo>
                <a:lnTo>
                  <a:pt x="333375" y="109537"/>
                </a:lnTo>
                <a:lnTo>
                  <a:pt x="278510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8777351" y="6634162"/>
            <a:ext cx="333375" cy="219075"/>
          </a:xfrm>
          <a:custGeom>
            <a:avLst/>
            <a:gdLst/>
            <a:ahLst/>
            <a:cxnLst/>
            <a:rect l="l" t="t" r="r" b="b"/>
            <a:pathLst>
              <a:path w="333375" h="219075">
                <a:moveTo>
                  <a:pt x="333375" y="109537"/>
                </a:moveTo>
                <a:lnTo>
                  <a:pt x="278510" y="0"/>
                </a:lnTo>
                <a:lnTo>
                  <a:pt x="54737" y="0"/>
                </a:lnTo>
                <a:lnTo>
                  <a:pt x="0" y="109537"/>
                </a:lnTo>
                <a:lnTo>
                  <a:pt x="54737" y="219075"/>
                </a:lnTo>
                <a:lnTo>
                  <a:pt x="278510" y="219075"/>
                </a:lnTo>
                <a:lnTo>
                  <a:pt x="333375" y="10953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8920226" y="6748460"/>
            <a:ext cx="194945" cy="0"/>
          </a:xfrm>
          <a:custGeom>
            <a:avLst/>
            <a:gdLst/>
            <a:ahLst/>
            <a:cxnLst/>
            <a:rect l="l" t="t" r="r" b="b"/>
            <a:pathLst>
              <a:path w="194945" h="0">
                <a:moveTo>
                  <a:pt x="194818" y="1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853551" y="6634162"/>
            <a:ext cx="66675" cy="107950"/>
          </a:xfrm>
          <a:custGeom>
            <a:avLst/>
            <a:gdLst/>
            <a:ahLst/>
            <a:cxnLst/>
            <a:rect l="l" t="t" r="r" b="b"/>
            <a:pathLst>
              <a:path w="66675" h="107950">
                <a:moveTo>
                  <a:pt x="0" y="0"/>
                </a:moveTo>
                <a:lnTo>
                  <a:pt x="66167" y="107595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853551" y="6748462"/>
            <a:ext cx="66675" cy="107950"/>
          </a:xfrm>
          <a:custGeom>
            <a:avLst/>
            <a:gdLst/>
            <a:ahLst/>
            <a:cxnLst/>
            <a:rect l="l" t="t" r="r" b="b"/>
            <a:pathLst>
              <a:path w="66675" h="107950">
                <a:moveTo>
                  <a:pt x="0" y="107597"/>
                </a:moveTo>
                <a:lnTo>
                  <a:pt x="6616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567801" y="6681787"/>
            <a:ext cx="266700" cy="171450"/>
          </a:xfrm>
          <a:custGeom>
            <a:avLst/>
            <a:gdLst/>
            <a:ahLst/>
            <a:cxnLst/>
            <a:rect l="l" t="t" r="r" b="b"/>
            <a:pathLst>
              <a:path w="266700" h="171450">
                <a:moveTo>
                  <a:pt x="223774" y="0"/>
                </a:moveTo>
                <a:lnTo>
                  <a:pt x="42799" y="0"/>
                </a:lnTo>
                <a:lnTo>
                  <a:pt x="0" y="85725"/>
                </a:lnTo>
                <a:lnTo>
                  <a:pt x="42799" y="171450"/>
                </a:lnTo>
                <a:lnTo>
                  <a:pt x="223774" y="171450"/>
                </a:lnTo>
                <a:lnTo>
                  <a:pt x="266700" y="85725"/>
                </a:lnTo>
                <a:lnTo>
                  <a:pt x="223774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567801" y="6681787"/>
            <a:ext cx="266700" cy="171450"/>
          </a:xfrm>
          <a:custGeom>
            <a:avLst/>
            <a:gdLst/>
            <a:ahLst/>
            <a:cxnLst/>
            <a:rect l="l" t="t" r="r" b="b"/>
            <a:pathLst>
              <a:path w="266700" h="171450">
                <a:moveTo>
                  <a:pt x="266700" y="85725"/>
                </a:moveTo>
                <a:lnTo>
                  <a:pt x="223774" y="0"/>
                </a:lnTo>
                <a:lnTo>
                  <a:pt x="42799" y="0"/>
                </a:lnTo>
                <a:lnTo>
                  <a:pt x="0" y="85725"/>
                </a:lnTo>
                <a:lnTo>
                  <a:pt x="42799" y="171450"/>
                </a:lnTo>
                <a:lnTo>
                  <a:pt x="223774" y="171450"/>
                </a:lnTo>
                <a:lnTo>
                  <a:pt x="266700" y="85725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8682101" y="676751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152273" y="1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8624951" y="6681787"/>
            <a:ext cx="52069" cy="84455"/>
          </a:xfrm>
          <a:custGeom>
            <a:avLst/>
            <a:gdLst/>
            <a:ahLst/>
            <a:cxnLst/>
            <a:rect l="l" t="t" r="r" b="b"/>
            <a:pathLst>
              <a:path w="52070" h="84454">
                <a:moveTo>
                  <a:pt x="0" y="0"/>
                </a:moveTo>
                <a:lnTo>
                  <a:pt x="51689" y="84084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8624951" y="6767514"/>
            <a:ext cx="52069" cy="84455"/>
          </a:xfrm>
          <a:custGeom>
            <a:avLst/>
            <a:gdLst/>
            <a:ahLst/>
            <a:cxnLst/>
            <a:rect l="l" t="t" r="r" b="b"/>
            <a:pathLst>
              <a:path w="52070" h="84454">
                <a:moveTo>
                  <a:pt x="0" y="84084"/>
                </a:moveTo>
                <a:lnTo>
                  <a:pt x="51689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0" y="1057275"/>
            <a:ext cx="12174855" cy="27305"/>
          </a:xfrm>
          <a:custGeom>
            <a:avLst/>
            <a:gdLst/>
            <a:ahLst/>
            <a:cxnLst/>
            <a:rect l="l" t="t" r="r" b="b"/>
            <a:pathLst>
              <a:path w="12174855" h="27305">
                <a:moveTo>
                  <a:pt x="0" y="26924"/>
                </a:moveTo>
                <a:lnTo>
                  <a:pt x="12174601" y="0"/>
                </a:lnTo>
              </a:path>
            </a:pathLst>
          </a:custGeom>
          <a:ln w="38100">
            <a:solidFill>
              <a:srgbClr val="3A383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xfrm>
            <a:off x="113664" y="272351"/>
            <a:ext cx="4556125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0">
                <a:latin typeface="Calibri"/>
                <a:cs typeface="Calibri"/>
              </a:rPr>
              <a:t>Selenium </a:t>
            </a:r>
            <a:r>
              <a:rPr dirty="0" sz="3950" spc="-15">
                <a:latin typeface="Calibri"/>
                <a:cs typeface="Calibri"/>
              </a:rPr>
              <a:t>Locators</a:t>
            </a:r>
            <a:r>
              <a:rPr dirty="0" sz="3950" spc="180">
                <a:latin typeface="Calibri"/>
                <a:cs typeface="Calibri"/>
              </a:rPr>
              <a:t> </a:t>
            </a:r>
            <a:r>
              <a:rPr dirty="0" sz="3950" spc="15">
                <a:latin typeface="Calibri"/>
                <a:cs typeface="Calibri"/>
              </a:rPr>
              <a:t>(9)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15"/>
              <a:t>Copy </a:t>
            </a:r>
            <a:r>
              <a:rPr dirty="0" spc="0"/>
              <a:t>right </a:t>
            </a:r>
            <a:r>
              <a:rPr dirty="0" spc="15"/>
              <a:t>© </a:t>
            </a:r>
            <a:r>
              <a:rPr dirty="0" spc="5"/>
              <a:t>2017 </a:t>
            </a:r>
            <a:r>
              <a:rPr dirty="0" spc="15"/>
              <a:t>Accenture </a:t>
            </a:r>
            <a:r>
              <a:rPr dirty="0" spc="0"/>
              <a:t>All </a:t>
            </a:r>
            <a:r>
              <a:rPr dirty="0" spc="15"/>
              <a:t>Rights Reserv</a:t>
            </a:r>
            <a:r>
              <a:rPr dirty="0" spc="-100"/>
              <a:t> </a:t>
            </a:r>
            <a:r>
              <a:rPr dirty="0" spc="5"/>
              <a:t>ed.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286702" y="1012589"/>
            <a:ext cx="9244965" cy="3848735"/>
          </a:xfrm>
          <a:prstGeom prst="rect">
            <a:avLst/>
          </a:prstGeom>
        </p:spPr>
        <p:txBody>
          <a:bodyPr wrap="square" lIns="0" tIns="1371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2150" spc="0" b="1">
                <a:solidFill>
                  <a:srgbClr val="333E50"/>
                </a:solidFill>
                <a:latin typeface="Calibri"/>
                <a:cs typeface="Calibri"/>
              </a:rPr>
              <a:t>Locating </a:t>
            </a:r>
            <a:r>
              <a:rPr dirty="0" sz="2150" spc="15" b="1">
                <a:solidFill>
                  <a:srgbClr val="333E50"/>
                </a:solidFill>
                <a:latin typeface="Calibri"/>
                <a:cs typeface="Calibri"/>
              </a:rPr>
              <a:t>Element </a:t>
            </a:r>
            <a:r>
              <a:rPr dirty="0" sz="2150" b="1">
                <a:solidFill>
                  <a:srgbClr val="333E50"/>
                </a:solidFill>
                <a:latin typeface="Calibri"/>
                <a:cs typeface="Calibri"/>
              </a:rPr>
              <a:t>By </a:t>
            </a:r>
            <a:r>
              <a:rPr dirty="0" sz="2150" spc="0" b="1">
                <a:solidFill>
                  <a:srgbClr val="333E50"/>
                </a:solidFill>
                <a:latin typeface="Calibri"/>
                <a:cs typeface="Calibri"/>
              </a:rPr>
              <a:t>CSS</a:t>
            </a:r>
            <a:r>
              <a:rPr dirty="0" sz="2150" spc="75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150" spc="5" b="1">
                <a:solidFill>
                  <a:srgbClr val="333E50"/>
                </a:solidFill>
                <a:latin typeface="Calibri"/>
                <a:cs typeface="Calibri"/>
              </a:rPr>
              <a:t>Selectors</a:t>
            </a:r>
            <a:endParaRPr sz="2150">
              <a:latin typeface="Calibri"/>
              <a:cs typeface="Calibri"/>
            </a:endParaRPr>
          </a:p>
          <a:p>
            <a:pPr marL="248285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8285" algn="l"/>
                <a:tab pos="248920" algn="l"/>
              </a:tabLst>
            </a:pPr>
            <a:r>
              <a:rPr dirty="0" sz="1800" spc="-20" b="1">
                <a:solidFill>
                  <a:srgbClr val="333E50"/>
                </a:solidFill>
                <a:latin typeface="Calibri"/>
                <a:cs typeface="Calibri"/>
              </a:rPr>
              <a:t>By </a:t>
            </a:r>
            <a:r>
              <a:rPr dirty="0" sz="1800" spc="0" b="1">
                <a:solidFill>
                  <a:srgbClr val="333E50"/>
                </a:solidFill>
                <a:latin typeface="Calibri"/>
                <a:cs typeface="Calibri"/>
              </a:rPr>
              <a:t>using </a:t>
            </a:r>
            <a:r>
              <a:rPr dirty="0" sz="1800" spc="-15" b="1">
                <a:solidFill>
                  <a:srgbClr val="333E50"/>
                </a:solidFill>
                <a:latin typeface="Calibri"/>
                <a:cs typeface="Calibri"/>
              </a:rPr>
              <a:t>ID </a:t>
            </a:r>
            <a:r>
              <a:rPr dirty="0" sz="1800" spc="-5" b="1">
                <a:solidFill>
                  <a:srgbClr val="333E50"/>
                </a:solidFill>
                <a:latin typeface="Calibri"/>
                <a:cs typeface="Calibri"/>
              </a:rPr>
              <a:t>selector</a:t>
            </a:r>
            <a:endParaRPr sz="1800">
              <a:latin typeface="Calibri"/>
              <a:cs typeface="Calibri"/>
            </a:endParaRPr>
          </a:p>
          <a:p>
            <a:pPr marL="934719">
              <a:lnSpc>
                <a:spcPct val="100000"/>
              </a:lnSpc>
              <a:spcBef>
                <a:spcPts val="765"/>
              </a:spcBef>
            </a:pPr>
            <a:r>
              <a:rPr dirty="0" sz="1800" spc="-10" b="1">
                <a:solidFill>
                  <a:srgbClr val="333E50"/>
                </a:solidFill>
                <a:latin typeface="Calibri"/>
                <a:cs typeface="Calibri"/>
              </a:rPr>
              <a:t>CSS </a:t>
            </a:r>
            <a:r>
              <a:rPr dirty="0" sz="1800" spc="-15" b="1">
                <a:solidFill>
                  <a:srgbClr val="333E50"/>
                </a:solidFill>
                <a:latin typeface="Calibri"/>
                <a:cs typeface="Calibri"/>
              </a:rPr>
              <a:t>Syntax </a:t>
            </a:r>
            <a:r>
              <a:rPr dirty="0" sz="1800" b="1">
                <a:solidFill>
                  <a:srgbClr val="333E50"/>
                </a:solidFill>
                <a:latin typeface="Calibri"/>
                <a:cs typeface="Calibri"/>
              </a:rPr>
              <a:t>:</a:t>
            </a:r>
            <a:r>
              <a:rPr dirty="0" sz="1800" spc="0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css=tag#id</a:t>
            </a:r>
            <a:endParaRPr sz="1800">
              <a:latin typeface="Calibri"/>
              <a:cs typeface="Calibri"/>
            </a:endParaRPr>
          </a:p>
          <a:p>
            <a:pPr marL="934719">
              <a:lnSpc>
                <a:spcPct val="100000"/>
              </a:lnSpc>
              <a:spcBef>
                <a:spcPts val="765"/>
              </a:spcBef>
            </a:pPr>
            <a:r>
              <a:rPr dirty="0" sz="1800" spc="-10" b="1">
                <a:solidFill>
                  <a:srgbClr val="333E50"/>
                </a:solidFill>
                <a:latin typeface="Calibri"/>
                <a:cs typeface="Calibri"/>
              </a:rPr>
              <a:t>Java </a:t>
            </a:r>
            <a:r>
              <a:rPr dirty="0" sz="1800" spc="-15" b="1">
                <a:solidFill>
                  <a:srgbClr val="333E50"/>
                </a:solidFill>
                <a:latin typeface="Calibri"/>
                <a:cs typeface="Calibri"/>
              </a:rPr>
              <a:t>Syntax </a:t>
            </a:r>
            <a:r>
              <a:rPr dirty="0" sz="1800" b="1">
                <a:solidFill>
                  <a:srgbClr val="333E50"/>
                </a:solidFill>
                <a:latin typeface="Calibri"/>
                <a:cs typeface="Calibri"/>
              </a:rPr>
              <a:t>: </a:t>
            </a:r>
            <a:r>
              <a:rPr dirty="0" sz="1800" spc="-5" b="1">
                <a:latin typeface="Calibri"/>
                <a:cs typeface="Calibri"/>
              </a:rPr>
              <a:t>WebElement</a:t>
            </a:r>
            <a:r>
              <a:rPr dirty="0" sz="1800" spc="-40" b="1">
                <a:latin typeface="Calibri"/>
                <a:cs typeface="Calibri"/>
              </a:rPr>
              <a:t> </a:t>
            </a:r>
            <a:r>
              <a:rPr dirty="0" sz="1800" spc="-15" b="1">
                <a:latin typeface="Calibri"/>
                <a:cs typeface="Calibri"/>
              </a:rPr>
              <a:t>uid=driver.findElement(By.cssSelector(“input#policy_no”));</a:t>
            </a:r>
            <a:endParaRPr sz="1800">
              <a:latin typeface="Calibri"/>
              <a:cs typeface="Calibri"/>
            </a:endParaRPr>
          </a:p>
          <a:p>
            <a:pPr marL="248285" indent="-2286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248285" algn="l"/>
                <a:tab pos="248920" algn="l"/>
              </a:tabLst>
            </a:pPr>
            <a:r>
              <a:rPr dirty="0" sz="1800" spc="-20" b="1">
                <a:solidFill>
                  <a:srgbClr val="333E50"/>
                </a:solidFill>
                <a:latin typeface="Calibri"/>
                <a:cs typeface="Calibri"/>
              </a:rPr>
              <a:t>By </a:t>
            </a:r>
            <a:r>
              <a:rPr dirty="0" sz="1800" spc="0" b="1">
                <a:solidFill>
                  <a:srgbClr val="333E50"/>
                </a:solidFill>
                <a:latin typeface="Calibri"/>
                <a:cs typeface="Calibri"/>
              </a:rPr>
              <a:t>using Class</a:t>
            </a:r>
            <a:r>
              <a:rPr dirty="0" sz="1800" spc="-125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333E50"/>
                </a:solidFill>
                <a:latin typeface="Calibri"/>
                <a:cs typeface="Calibri"/>
              </a:rPr>
              <a:t>selector</a:t>
            </a:r>
            <a:endParaRPr sz="1800">
              <a:latin typeface="Calibri"/>
              <a:cs typeface="Calibri"/>
            </a:endParaRPr>
          </a:p>
          <a:p>
            <a:pPr marL="934719">
              <a:lnSpc>
                <a:spcPct val="100000"/>
              </a:lnSpc>
              <a:spcBef>
                <a:spcPts val="845"/>
              </a:spcBef>
            </a:pPr>
            <a:r>
              <a:rPr dirty="0" sz="1800" spc="-10" b="1">
                <a:solidFill>
                  <a:srgbClr val="333E50"/>
                </a:solidFill>
                <a:latin typeface="Calibri"/>
                <a:cs typeface="Calibri"/>
              </a:rPr>
              <a:t>CSS </a:t>
            </a:r>
            <a:r>
              <a:rPr dirty="0" sz="1800" spc="-15" b="1">
                <a:solidFill>
                  <a:srgbClr val="333E50"/>
                </a:solidFill>
                <a:latin typeface="Calibri"/>
                <a:cs typeface="Calibri"/>
              </a:rPr>
              <a:t>Syntax </a:t>
            </a:r>
            <a:r>
              <a:rPr dirty="0" sz="1800" b="1">
                <a:solidFill>
                  <a:srgbClr val="333E50"/>
                </a:solidFill>
                <a:latin typeface="Calibri"/>
                <a:cs typeface="Calibri"/>
              </a:rPr>
              <a:t>:</a:t>
            </a:r>
            <a:r>
              <a:rPr dirty="0" sz="1800" spc="0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css=tag.class</a:t>
            </a:r>
            <a:endParaRPr sz="1800">
              <a:latin typeface="Calibri"/>
              <a:cs typeface="Calibri"/>
            </a:endParaRPr>
          </a:p>
          <a:p>
            <a:pPr marL="934719">
              <a:lnSpc>
                <a:spcPct val="100000"/>
              </a:lnSpc>
              <a:spcBef>
                <a:spcPts val="770"/>
              </a:spcBef>
            </a:pPr>
            <a:r>
              <a:rPr dirty="0" sz="1800" spc="-10" b="1">
                <a:solidFill>
                  <a:srgbClr val="333E50"/>
                </a:solidFill>
                <a:latin typeface="Calibri"/>
                <a:cs typeface="Calibri"/>
              </a:rPr>
              <a:t>Java </a:t>
            </a:r>
            <a:r>
              <a:rPr dirty="0" sz="1800" spc="-15" b="1">
                <a:solidFill>
                  <a:srgbClr val="333E50"/>
                </a:solidFill>
                <a:latin typeface="Calibri"/>
                <a:cs typeface="Calibri"/>
              </a:rPr>
              <a:t>Syntax </a:t>
            </a:r>
            <a:r>
              <a:rPr dirty="0" sz="1800" b="1">
                <a:solidFill>
                  <a:srgbClr val="333E50"/>
                </a:solidFill>
                <a:latin typeface="Calibri"/>
                <a:cs typeface="Calibri"/>
              </a:rPr>
              <a:t>: </a:t>
            </a:r>
            <a:r>
              <a:rPr dirty="0" sz="1800" spc="-5" b="1">
                <a:latin typeface="Calibri"/>
                <a:cs typeface="Calibri"/>
              </a:rPr>
              <a:t>WebElement</a:t>
            </a:r>
            <a:r>
              <a:rPr dirty="0" sz="1800" spc="-105" b="1">
                <a:latin typeface="Calibri"/>
                <a:cs typeface="Calibri"/>
              </a:rPr>
              <a:t> </a:t>
            </a:r>
            <a:r>
              <a:rPr dirty="0" sz="1800" spc="-15" b="1">
                <a:latin typeface="Calibri"/>
                <a:cs typeface="Calibri"/>
              </a:rPr>
              <a:t>uid=driver.findElement(By.cssSelector(“input.policy”));</a:t>
            </a:r>
            <a:endParaRPr sz="1800">
              <a:latin typeface="Calibri"/>
              <a:cs typeface="Calibri"/>
            </a:endParaRPr>
          </a:p>
          <a:p>
            <a:pPr marL="248285" indent="-2286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248285" algn="l"/>
                <a:tab pos="248920" algn="l"/>
              </a:tabLst>
            </a:pPr>
            <a:r>
              <a:rPr dirty="0" sz="1800" spc="-20" b="1">
                <a:solidFill>
                  <a:srgbClr val="333E50"/>
                </a:solidFill>
                <a:latin typeface="Calibri"/>
                <a:cs typeface="Calibri"/>
              </a:rPr>
              <a:t>By </a:t>
            </a:r>
            <a:r>
              <a:rPr dirty="0" sz="1800" spc="0" b="1">
                <a:solidFill>
                  <a:srgbClr val="333E50"/>
                </a:solidFill>
                <a:latin typeface="Calibri"/>
                <a:cs typeface="Calibri"/>
              </a:rPr>
              <a:t>using </a:t>
            </a:r>
            <a:r>
              <a:rPr dirty="0" sz="1800" spc="-10" b="1">
                <a:solidFill>
                  <a:srgbClr val="333E50"/>
                </a:solidFill>
                <a:latin typeface="Calibri"/>
                <a:cs typeface="Calibri"/>
              </a:rPr>
              <a:t>Attributes</a:t>
            </a:r>
            <a:r>
              <a:rPr dirty="0" sz="1800" spc="-125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333E50"/>
                </a:solidFill>
                <a:latin typeface="Calibri"/>
                <a:cs typeface="Calibri"/>
              </a:rPr>
              <a:t>selector</a:t>
            </a:r>
            <a:endParaRPr sz="1800">
              <a:latin typeface="Calibri"/>
              <a:cs typeface="Calibri"/>
            </a:endParaRPr>
          </a:p>
          <a:p>
            <a:pPr marL="934719">
              <a:lnSpc>
                <a:spcPct val="100000"/>
              </a:lnSpc>
              <a:spcBef>
                <a:spcPts val="765"/>
              </a:spcBef>
            </a:pPr>
            <a:r>
              <a:rPr dirty="0" sz="1800" spc="-10" b="1">
                <a:solidFill>
                  <a:srgbClr val="333E50"/>
                </a:solidFill>
                <a:latin typeface="Calibri"/>
                <a:cs typeface="Calibri"/>
              </a:rPr>
              <a:t>CSS </a:t>
            </a:r>
            <a:r>
              <a:rPr dirty="0" sz="1800" spc="-15" b="1">
                <a:solidFill>
                  <a:srgbClr val="333E50"/>
                </a:solidFill>
                <a:latin typeface="Calibri"/>
                <a:cs typeface="Calibri"/>
              </a:rPr>
              <a:t>Syntax </a:t>
            </a:r>
            <a:r>
              <a:rPr dirty="0" sz="1800" b="1">
                <a:solidFill>
                  <a:srgbClr val="333E50"/>
                </a:solidFill>
                <a:latin typeface="Calibri"/>
                <a:cs typeface="Calibri"/>
              </a:rPr>
              <a:t>:</a:t>
            </a:r>
            <a:r>
              <a:rPr dirty="0" sz="1800" spc="5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css=tag[attribute=value][attribute=value]</a:t>
            </a:r>
            <a:endParaRPr sz="1800">
              <a:latin typeface="Calibri"/>
              <a:cs typeface="Calibri"/>
            </a:endParaRPr>
          </a:p>
          <a:p>
            <a:pPr marL="934719">
              <a:lnSpc>
                <a:spcPct val="100000"/>
              </a:lnSpc>
              <a:spcBef>
                <a:spcPts val="840"/>
              </a:spcBef>
            </a:pPr>
            <a:r>
              <a:rPr dirty="0" sz="1800" spc="-10" b="1">
                <a:solidFill>
                  <a:srgbClr val="333E50"/>
                </a:solidFill>
                <a:latin typeface="Calibri"/>
                <a:cs typeface="Calibri"/>
              </a:rPr>
              <a:t>Java </a:t>
            </a:r>
            <a:r>
              <a:rPr dirty="0" sz="1800" spc="-15" b="1">
                <a:solidFill>
                  <a:srgbClr val="333E50"/>
                </a:solidFill>
                <a:latin typeface="Calibri"/>
                <a:cs typeface="Calibri"/>
              </a:rPr>
              <a:t>Syntax </a:t>
            </a:r>
            <a:r>
              <a:rPr dirty="0" sz="1800" b="1">
                <a:solidFill>
                  <a:srgbClr val="333E50"/>
                </a:solidFill>
                <a:latin typeface="Calibri"/>
                <a:cs typeface="Calibri"/>
              </a:rPr>
              <a:t>: </a:t>
            </a:r>
            <a:r>
              <a:rPr dirty="0" sz="1800" spc="-5" b="1">
                <a:latin typeface="Calibri"/>
                <a:cs typeface="Calibri"/>
              </a:rPr>
              <a:t>WebElement</a:t>
            </a:r>
            <a:r>
              <a:rPr dirty="0" sz="1800" spc="90" b="1">
                <a:latin typeface="Calibri"/>
                <a:cs typeface="Calibri"/>
              </a:rPr>
              <a:t> </a:t>
            </a:r>
            <a:r>
              <a:rPr dirty="0" sz="1800" spc="-15" b="1">
                <a:latin typeface="Calibri"/>
                <a:cs typeface="Calibri"/>
              </a:rPr>
              <a:t>logo=driver.findElement(By.cssSelector(“img[alt=‘hplogo’]”));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664" y="272351"/>
            <a:ext cx="4813935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0">
                <a:latin typeface="Calibri"/>
                <a:cs typeface="Calibri"/>
              </a:rPr>
              <a:t>Selenium </a:t>
            </a:r>
            <a:r>
              <a:rPr dirty="0" sz="3950" spc="-15">
                <a:latin typeface="Calibri"/>
                <a:cs typeface="Calibri"/>
              </a:rPr>
              <a:t>Locators</a:t>
            </a:r>
            <a:r>
              <a:rPr dirty="0" sz="3950" spc="185">
                <a:latin typeface="Calibri"/>
                <a:cs typeface="Calibri"/>
              </a:rPr>
              <a:t> </a:t>
            </a:r>
            <a:r>
              <a:rPr dirty="0" sz="3950" spc="15">
                <a:latin typeface="Calibri"/>
                <a:cs typeface="Calibri"/>
              </a:rPr>
              <a:t>(10)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15"/>
              <a:t>Copy </a:t>
            </a:r>
            <a:r>
              <a:rPr dirty="0" spc="0"/>
              <a:t>right </a:t>
            </a:r>
            <a:r>
              <a:rPr dirty="0" spc="15"/>
              <a:t>© </a:t>
            </a:r>
            <a:r>
              <a:rPr dirty="0" spc="5"/>
              <a:t>2017 </a:t>
            </a:r>
            <a:r>
              <a:rPr dirty="0" spc="15"/>
              <a:t>Accenture </a:t>
            </a:r>
            <a:r>
              <a:rPr dirty="0" spc="0"/>
              <a:t>All </a:t>
            </a:r>
            <a:r>
              <a:rPr dirty="0" spc="15"/>
              <a:t>Rights Reserv</a:t>
            </a:r>
            <a:r>
              <a:rPr dirty="0" spc="-100"/>
              <a:t> </a:t>
            </a:r>
            <a:r>
              <a:rPr dirty="0" spc="5"/>
              <a:t>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702" y="1012589"/>
            <a:ext cx="10259695" cy="2723515"/>
          </a:xfrm>
          <a:prstGeom prst="rect">
            <a:avLst/>
          </a:prstGeom>
        </p:spPr>
        <p:txBody>
          <a:bodyPr wrap="square" lIns="0" tIns="1371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2150" spc="0" b="1">
                <a:solidFill>
                  <a:srgbClr val="333E50"/>
                </a:solidFill>
                <a:latin typeface="Calibri"/>
                <a:cs typeface="Calibri"/>
              </a:rPr>
              <a:t>Locating </a:t>
            </a:r>
            <a:r>
              <a:rPr dirty="0" sz="2150" spc="15" b="1">
                <a:solidFill>
                  <a:srgbClr val="333E50"/>
                </a:solidFill>
                <a:latin typeface="Calibri"/>
                <a:cs typeface="Calibri"/>
              </a:rPr>
              <a:t>Element </a:t>
            </a:r>
            <a:r>
              <a:rPr dirty="0" sz="2150" b="1">
                <a:solidFill>
                  <a:srgbClr val="333E50"/>
                </a:solidFill>
                <a:latin typeface="Calibri"/>
                <a:cs typeface="Calibri"/>
              </a:rPr>
              <a:t>By </a:t>
            </a:r>
            <a:r>
              <a:rPr dirty="0" sz="2150" spc="0" b="1">
                <a:solidFill>
                  <a:srgbClr val="333E50"/>
                </a:solidFill>
                <a:latin typeface="Calibri"/>
                <a:cs typeface="Calibri"/>
              </a:rPr>
              <a:t>CSS </a:t>
            </a:r>
            <a:r>
              <a:rPr dirty="0" sz="2150" spc="5" b="1">
                <a:solidFill>
                  <a:srgbClr val="333E50"/>
                </a:solidFill>
                <a:latin typeface="Calibri"/>
                <a:cs typeface="Calibri"/>
              </a:rPr>
              <a:t>Selectors</a:t>
            </a:r>
            <a:r>
              <a:rPr dirty="0" sz="2150" spc="60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150" spc="10" b="1">
                <a:solidFill>
                  <a:srgbClr val="333E50"/>
                </a:solidFill>
                <a:latin typeface="Calibri"/>
                <a:cs typeface="Calibri"/>
              </a:rPr>
              <a:t>Contd..</a:t>
            </a:r>
            <a:endParaRPr sz="2150">
              <a:latin typeface="Calibri"/>
              <a:cs typeface="Calibri"/>
            </a:endParaRPr>
          </a:p>
          <a:p>
            <a:pPr marL="248285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8285" algn="l"/>
                <a:tab pos="248920" algn="l"/>
              </a:tabLst>
            </a:pPr>
            <a:r>
              <a:rPr dirty="0" sz="1800" spc="-20" b="1">
                <a:solidFill>
                  <a:srgbClr val="333E50"/>
                </a:solidFill>
                <a:latin typeface="Calibri"/>
                <a:cs typeface="Calibri"/>
              </a:rPr>
              <a:t>By </a:t>
            </a:r>
            <a:r>
              <a:rPr dirty="0" sz="1800" spc="0" b="1">
                <a:solidFill>
                  <a:srgbClr val="333E50"/>
                </a:solidFill>
                <a:latin typeface="Calibri"/>
                <a:cs typeface="Calibri"/>
              </a:rPr>
              <a:t>using </a:t>
            </a:r>
            <a:r>
              <a:rPr dirty="0" sz="1800" spc="-10" b="1">
                <a:solidFill>
                  <a:srgbClr val="333E50"/>
                </a:solidFill>
                <a:latin typeface="Calibri"/>
                <a:cs typeface="Calibri"/>
              </a:rPr>
              <a:t>Attribute </a:t>
            </a:r>
            <a:r>
              <a:rPr dirty="0" sz="1800" spc="0" b="1">
                <a:solidFill>
                  <a:srgbClr val="333E50"/>
                </a:solidFill>
                <a:latin typeface="Calibri"/>
                <a:cs typeface="Calibri"/>
              </a:rPr>
              <a:t>Name</a:t>
            </a:r>
            <a:r>
              <a:rPr dirty="0" sz="1800" spc="-195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333E50"/>
                </a:solidFill>
                <a:latin typeface="Calibri"/>
                <a:cs typeface="Calibri"/>
              </a:rPr>
              <a:t>Selector</a:t>
            </a:r>
            <a:endParaRPr sz="1800">
              <a:latin typeface="Calibri"/>
              <a:cs typeface="Calibri"/>
            </a:endParaRPr>
          </a:p>
          <a:p>
            <a:pPr marL="934719">
              <a:lnSpc>
                <a:spcPct val="100000"/>
              </a:lnSpc>
              <a:spcBef>
                <a:spcPts val="765"/>
              </a:spcBef>
            </a:pPr>
            <a:r>
              <a:rPr dirty="0" sz="1800" spc="-10" b="1">
                <a:solidFill>
                  <a:srgbClr val="333E50"/>
                </a:solidFill>
                <a:latin typeface="Calibri"/>
                <a:cs typeface="Calibri"/>
              </a:rPr>
              <a:t>CSS </a:t>
            </a:r>
            <a:r>
              <a:rPr dirty="0" sz="1800" spc="-15" b="1">
                <a:solidFill>
                  <a:srgbClr val="333E50"/>
                </a:solidFill>
                <a:latin typeface="Calibri"/>
                <a:cs typeface="Calibri"/>
              </a:rPr>
              <a:t>Syntax:</a:t>
            </a:r>
            <a:r>
              <a:rPr dirty="0" sz="1800" spc="25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css=tag[attribute]</a:t>
            </a:r>
            <a:endParaRPr sz="1800">
              <a:latin typeface="Calibri"/>
              <a:cs typeface="Calibri"/>
            </a:endParaRPr>
          </a:p>
          <a:p>
            <a:pPr marL="934719">
              <a:lnSpc>
                <a:spcPct val="100000"/>
              </a:lnSpc>
              <a:spcBef>
                <a:spcPts val="765"/>
              </a:spcBef>
            </a:pPr>
            <a:r>
              <a:rPr dirty="0" sz="1800" spc="-10" b="1">
                <a:solidFill>
                  <a:srgbClr val="333E50"/>
                </a:solidFill>
                <a:latin typeface="Calibri"/>
                <a:cs typeface="Calibri"/>
              </a:rPr>
              <a:t>Java </a:t>
            </a:r>
            <a:r>
              <a:rPr dirty="0" sz="1800" spc="-15" b="1">
                <a:solidFill>
                  <a:srgbClr val="333E50"/>
                </a:solidFill>
                <a:latin typeface="Calibri"/>
                <a:cs typeface="Calibri"/>
              </a:rPr>
              <a:t>Syntax: </a:t>
            </a:r>
            <a:r>
              <a:rPr dirty="0" sz="1800" spc="-5" b="1">
                <a:latin typeface="Calibri"/>
                <a:cs typeface="Calibri"/>
              </a:rPr>
              <a:t>WebElement</a:t>
            </a:r>
            <a:r>
              <a:rPr dirty="0" sz="1800" spc="-114" b="1">
                <a:latin typeface="Calibri"/>
                <a:cs typeface="Calibri"/>
              </a:rPr>
              <a:t> </a:t>
            </a:r>
            <a:r>
              <a:rPr dirty="0" sz="1800" spc="-15" b="1">
                <a:latin typeface="Calibri"/>
                <a:cs typeface="Calibri"/>
              </a:rPr>
              <a:t>logo=driver.findElement(By.cssSelector(“img[alt]”));</a:t>
            </a:r>
            <a:endParaRPr sz="1800">
              <a:latin typeface="Calibri"/>
              <a:cs typeface="Calibri"/>
            </a:endParaRPr>
          </a:p>
          <a:p>
            <a:pPr marL="934719">
              <a:lnSpc>
                <a:spcPct val="100000"/>
              </a:lnSpc>
              <a:spcBef>
                <a:spcPts val="765"/>
              </a:spcBef>
            </a:pP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A</a:t>
            </a:r>
            <a:r>
              <a:rPr dirty="0" sz="1800" spc="-1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Boolean</a:t>
            </a:r>
            <a:r>
              <a:rPr dirty="0" sz="1800" spc="-7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not()pseudo-class</a:t>
            </a:r>
            <a:r>
              <a:rPr dirty="0" sz="1800" spc="-13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can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 also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be</a:t>
            </a:r>
            <a:r>
              <a:rPr dirty="0" sz="1800" spc="-1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used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to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locate</a:t>
            </a:r>
            <a:r>
              <a:rPr dirty="0" sz="1800" spc="-17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elements</a:t>
            </a:r>
            <a:r>
              <a:rPr dirty="0" sz="1800" spc="-5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not</a:t>
            </a:r>
            <a:r>
              <a:rPr dirty="0" sz="1800" spc="-2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matching</a:t>
            </a:r>
            <a:r>
              <a:rPr dirty="0" sz="1800" spc="-12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the</a:t>
            </a:r>
            <a:r>
              <a:rPr dirty="0" sz="1800" spc="-1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specified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criteria.</a:t>
            </a:r>
            <a:endParaRPr sz="1800">
              <a:latin typeface="Calibri"/>
              <a:cs typeface="Calibri"/>
            </a:endParaRPr>
          </a:p>
          <a:p>
            <a:pPr marL="934719">
              <a:lnSpc>
                <a:spcPct val="100000"/>
              </a:lnSpc>
              <a:spcBef>
                <a:spcPts val="845"/>
              </a:spcBef>
            </a:pPr>
            <a:r>
              <a:rPr dirty="0" sz="1800" spc="-10" b="1">
                <a:solidFill>
                  <a:srgbClr val="333E50"/>
                </a:solidFill>
                <a:latin typeface="Calibri"/>
                <a:cs typeface="Calibri"/>
              </a:rPr>
              <a:t>Java </a:t>
            </a:r>
            <a:r>
              <a:rPr dirty="0" sz="1800" spc="-15" b="1">
                <a:solidFill>
                  <a:srgbClr val="333E50"/>
                </a:solidFill>
                <a:latin typeface="Calibri"/>
                <a:cs typeface="Calibri"/>
              </a:rPr>
              <a:t>Syntax: </a:t>
            </a:r>
            <a:r>
              <a:rPr dirty="0" sz="1800" spc="-5" b="1">
                <a:latin typeface="Calibri"/>
                <a:cs typeface="Calibri"/>
              </a:rPr>
              <a:t>WebElement</a:t>
            </a:r>
            <a:r>
              <a:rPr dirty="0" sz="1800" spc="-105" b="1">
                <a:latin typeface="Calibri"/>
                <a:cs typeface="Calibri"/>
              </a:rPr>
              <a:t> </a:t>
            </a:r>
            <a:r>
              <a:rPr dirty="0" sz="1800" spc="-15" b="1">
                <a:latin typeface="Calibri"/>
                <a:cs typeface="Calibri"/>
              </a:rPr>
              <a:t>logo=driver.findElement(By.cssSelector(“img:not([alt])”));</a:t>
            </a:r>
            <a:endParaRPr sz="1800">
              <a:latin typeface="Calibri"/>
              <a:cs typeface="Calibri"/>
            </a:endParaRPr>
          </a:p>
          <a:p>
            <a:pPr marL="248285" indent="-2286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8285" algn="l"/>
                <a:tab pos="248920" algn="l"/>
              </a:tabLst>
            </a:pPr>
            <a:r>
              <a:rPr dirty="0" sz="1800" spc="-20" b="1">
                <a:solidFill>
                  <a:srgbClr val="333E50"/>
                </a:solidFill>
                <a:latin typeface="Calibri"/>
                <a:cs typeface="Calibri"/>
              </a:rPr>
              <a:t>By</a:t>
            </a:r>
            <a:r>
              <a:rPr dirty="0" sz="1800" spc="5" b="1">
                <a:solidFill>
                  <a:srgbClr val="333E50"/>
                </a:solidFill>
                <a:latin typeface="Calibri"/>
                <a:cs typeface="Calibri"/>
              </a:rPr>
              <a:t> performing</a:t>
            </a:r>
            <a:r>
              <a:rPr dirty="0" sz="1800" spc="-215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333E50"/>
                </a:solidFill>
                <a:latin typeface="Calibri"/>
                <a:cs typeface="Calibri"/>
              </a:rPr>
              <a:t>partial</a:t>
            </a:r>
            <a:r>
              <a:rPr dirty="0" sz="1800" spc="-30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333E50"/>
                </a:solidFill>
                <a:latin typeface="Calibri"/>
                <a:cs typeface="Calibri"/>
              </a:rPr>
              <a:t>match</a:t>
            </a:r>
            <a:r>
              <a:rPr dirty="0" sz="1800" spc="-110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333E50"/>
                </a:solidFill>
                <a:latin typeface="Calibri"/>
                <a:cs typeface="Calibri"/>
              </a:rPr>
              <a:t>on</a:t>
            </a:r>
            <a:r>
              <a:rPr dirty="0" sz="1800" spc="-25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333E50"/>
                </a:solidFill>
                <a:latin typeface="Calibri"/>
                <a:cs typeface="Calibri"/>
              </a:rPr>
              <a:t>attribute</a:t>
            </a:r>
            <a:r>
              <a:rPr dirty="0" sz="1800" spc="-40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333E50"/>
                </a:solidFill>
                <a:latin typeface="Calibri"/>
                <a:cs typeface="Calibri"/>
              </a:rPr>
              <a:t>values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60717" y="3750690"/>
          <a:ext cx="10247630" cy="2721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1700"/>
                <a:gridCol w="2413635"/>
                <a:gridCol w="6912609"/>
              </a:tblGrid>
              <a:tr h="3194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5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Syntax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5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Example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5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</a:tr>
              <a:tr h="776605"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500">
                          <a:latin typeface="Calibri"/>
                          <a:cs typeface="Calibri"/>
                        </a:rPr>
                        <a:t>^=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59499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500" spc="0">
                          <a:latin typeface="Calibri"/>
                          <a:cs typeface="Calibri"/>
                        </a:rPr>
                        <a:t>input[id^=‘ctrl’]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500" spc="-5" b="1">
                          <a:latin typeface="Calibri"/>
                          <a:cs typeface="Calibri"/>
                        </a:rPr>
                        <a:t>Starting</a:t>
                      </a:r>
                      <a:r>
                        <a:rPr dirty="0" sz="1500" spc="-1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b="1">
                          <a:latin typeface="Calibri"/>
                          <a:cs typeface="Calibri"/>
                        </a:rPr>
                        <a:t>with:</a:t>
                      </a:r>
                      <a:endParaRPr sz="1500">
                        <a:latin typeface="Calibri"/>
                        <a:cs typeface="Calibri"/>
                      </a:endParaRPr>
                    </a:p>
                    <a:p>
                      <a:pPr marL="101600" marR="447675">
                        <a:lnSpc>
                          <a:spcPct val="100000"/>
                        </a:lnSpc>
                      </a:pPr>
                      <a:r>
                        <a:rPr dirty="0" sz="1500">
                          <a:latin typeface="Calibri"/>
                          <a:cs typeface="Calibri"/>
                        </a:rPr>
                        <a:t>For</a:t>
                      </a:r>
                      <a:r>
                        <a:rPr dirty="0" sz="15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5">
                          <a:latin typeface="Calibri"/>
                          <a:cs typeface="Calibri"/>
                        </a:rPr>
                        <a:t>example,</a:t>
                      </a:r>
                      <a:r>
                        <a:rPr dirty="0" sz="1500" spc="-1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5">
                          <a:latin typeface="Calibri"/>
                          <a:cs typeface="Calibri"/>
                        </a:rPr>
                        <a:t>if</a:t>
                      </a:r>
                      <a:r>
                        <a:rPr dirty="0" sz="1500" spc="-1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5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5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>
                          <a:latin typeface="Calibri"/>
                          <a:cs typeface="Calibri"/>
                        </a:rPr>
                        <a:t>ID</a:t>
                      </a:r>
                      <a:r>
                        <a:rPr dirty="0" sz="15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5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5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5">
                          <a:latin typeface="Calibri"/>
                          <a:cs typeface="Calibri"/>
                        </a:rPr>
                        <a:t>an</a:t>
                      </a:r>
                      <a:r>
                        <a:rPr dirty="0" sz="1500" spc="0">
                          <a:latin typeface="Calibri"/>
                          <a:cs typeface="Calibri"/>
                        </a:rPr>
                        <a:t> element</a:t>
                      </a:r>
                      <a:r>
                        <a:rPr dirty="0" sz="1500" spc="-8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5">
                          <a:latin typeface="Calibri"/>
                          <a:cs typeface="Calibri"/>
                        </a:rPr>
                        <a:t>is</a:t>
                      </a:r>
                      <a:r>
                        <a:rPr dirty="0" sz="15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-5">
                          <a:latin typeface="Calibri"/>
                          <a:cs typeface="Calibri"/>
                        </a:rPr>
                        <a:t>ctrl_12,</a:t>
                      </a:r>
                      <a:r>
                        <a:rPr dirty="0" sz="15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10">
                          <a:latin typeface="Calibri"/>
                          <a:cs typeface="Calibri"/>
                        </a:rPr>
                        <a:t>this</a:t>
                      </a:r>
                      <a:r>
                        <a:rPr dirty="0" sz="15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0">
                          <a:latin typeface="Calibri"/>
                          <a:cs typeface="Calibri"/>
                        </a:rPr>
                        <a:t>will</a:t>
                      </a:r>
                      <a:r>
                        <a:rPr dirty="0" sz="1500" spc="-7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0">
                          <a:latin typeface="Calibri"/>
                          <a:cs typeface="Calibri"/>
                        </a:rPr>
                        <a:t>locate</a:t>
                      </a:r>
                      <a:r>
                        <a:rPr dirty="0" sz="1500" spc="-1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1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500" spc="-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0">
                          <a:latin typeface="Calibri"/>
                          <a:cs typeface="Calibri"/>
                        </a:rPr>
                        <a:t>return</a:t>
                      </a:r>
                      <a:r>
                        <a:rPr dirty="0" sz="1500" spc="-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0">
                          <a:latin typeface="Calibri"/>
                          <a:cs typeface="Calibri"/>
                        </a:rPr>
                        <a:t>elements  </a:t>
                      </a:r>
                      <a:r>
                        <a:rPr dirty="0" sz="1500">
                          <a:latin typeface="Calibri"/>
                          <a:cs typeface="Calibri"/>
                        </a:rPr>
                        <a:t>with</a:t>
                      </a:r>
                      <a:r>
                        <a:rPr dirty="0" sz="15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-10">
                          <a:latin typeface="Calibri"/>
                          <a:cs typeface="Calibri"/>
                        </a:rPr>
                        <a:t>ctrl </a:t>
                      </a:r>
                      <a:r>
                        <a:rPr dirty="0" sz="1500" spc="5">
                          <a:latin typeface="Calibri"/>
                          <a:cs typeface="Calibri"/>
                        </a:rPr>
                        <a:t>at</a:t>
                      </a:r>
                      <a:r>
                        <a:rPr dirty="0" sz="1500" spc="-9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5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5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5">
                          <a:latin typeface="Calibri"/>
                          <a:cs typeface="Calibri"/>
                        </a:rPr>
                        <a:t>beginning</a:t>
                      </a:r>
                      <a:r>
                        <a:rPr dirty="0" sz="1500" spc="-1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5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5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5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500" spc="-114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-10">
                          <a:latin typeface="Calibri"/>
                          <a:cs typeface="Calibri"/>
                        </a:rPr>
                        <a:t>ID.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776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500" spc="-15">
                          <a:latin typeface="Calibri"/>
                          <a:cs typeface="Calibri"/>
                        </a:rPr>
                        <a:t>$=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5844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500" spc="25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1500" spc="25">
                          <a:latin typeface="Calibri"/>
                          <a:cs typeface="Calibri"/>
                        </a:rPr>
                        <a:t>npu</a:t>
                      </a:r>
                      <a:r>
                        <a:rPr dirty="0" sz="1500" spc="10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1500" spc="-10">
                          <a:latin typeface="Calibri"/>
                          <a:cs typeface="Calibri"/>
                        </a:rPr>
                        <a:t>[</a:t>
                      </a:r>
                      <a:r>
                        <a:rPr dirty="0" sz="1500" spc="25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1500" spc="25">
                          <a:latin typeface="Calibri"/>
                          <a:cs typeface="Calibri"/>
                        </a:rPr>
                        <a:t>d</a:t>
                      </a:r>
                      <a:r>
                        <a:rPr dirty="0" sz="1500" spc="-15">
                          <a:latin typeface="Calibri"/>
                          <a:cs typeface="Calibri"/>
                        </a:rPr>
                        <a:t>$</a:t>
                      </a:r>
                      <a:r>
                        <a:rPr dirty="0" sz="1500" spc="-5">
                          <a:latin typeface="Calibri"/>
                          <a:cs typeface="Calibri"/>
                        </a:rPr>
                        <a:t>=‘_</a:t>
                      </a:r>
                      <a:r>
                        <a:rPr dirty="0" sz="1500" spc="30">
                          <a:latin typeface="Calibri"/>
                          <a:cs typeface="Calibri"/>
                        </a:rPr>
                        <a:t>u</a:t>
                      </a:r>
                      <a:r>
                        <a:rPr dirty="0" sz="1500" spc="5"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1500">
                          <a:latin typeface="Calibri"/>
                          <a:cs typeface="Calibri"/>
                        </a:rPr>
                        <a:t>er</a:t>
                      </a:r>
                      <a:r>
                        <a:rPr dirty="0" sz="1500" spc="-70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1500" spc="2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500">
                          <a:latin typeface="Calibri"/>
                          <a:cs typeface="Calibri"/>
                        </a:rPr>
                        <a:t>me’]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500" spc="0" b="1">
                          <a:latin typeface="Calibri"/>
                          <a:cs typeface="Calibri"/>
                        </a:rPr>
                        <a:t>Ending</a:t>
                      </a:r>
                      <a:r>
                        <a:rPr dirty="0" sz="1500" spc="-8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b="1">
                          <a:latin typeface="Calibri"/>
                          <a:cs typeface="Calibri"/>
                        </a:rPr>
                        <a:t>with:</a:t>
                      </a:r>
                      <a:endParaRPr sz="1500">
                        <a:latin typeface="Calibri"/>
                        <a:cs typeface="Calibri"/>
                      </a:endParaRPr>
                    </a:p>
                    <a:p>
                      <a:pPr marL="101600" marR="517525">
                        <a:lnSpc>
                          <a:spcPct val="100000"/>
                        </a:lnSpc>
                      </a:pPr>
                      <a:r>
                        <a:rPr dirty="0" sz="1500">
                          <a:latin typeface="Calibri"/>
                          <a:cs typeface="Calibri"/>
                        </a:rPr>
                        <a:t>For</a:t>
                      </a:r>
                      <a:r>
                        <a:rPr dirty="0" sz="15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5">
                          <a:latin typeface="Calibri"/>
                          <a:cs typeface="Calibri"/>
                        </a:rPr>
                        <a:t>example,</a:t>
                      </a:r>
                      <a:r>
                        <a:rPr dirty="0" sz="1500" spc="-1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5">
                          <a:latin typeface="Calibri"/>
                          <a:cs typeface="Calibri"/>
                        </a:rPr>
                        <a:t>if</a:t>
                      </a:r>
                      <a:r>
                        <a:rPr dirty="0" sz="1500" spc="-1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5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5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>
                          <a:latin typeface="Calibri"/>
                          <a:cs typeface="Calibri"/>
                        </a:rPr>
                        <a:t>ID</a:t>
                      </a:r>
                      <a:r>
                        <a:rPr dirty="0" sz="15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0">
                          <a:latin typeface="Calibri"/>
                          <a:cs typeface="Calibri"/>
                        </a:rPr>
                        <a:t>for</a:t>
                      </a:r>
                      <a:r>
                        <a:rPr dirty="0" sz="15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5">
                          <a:latin typeface="Calibri"/>
                          <a:cs typeface="Calibri"/>
                        </a:rPr>
                        <a:t>an</a:t>
                      </a:r>
                      <a:r>
                        <a:rPr dirty="0" sz="1500" spc="-7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0">
                          <a:latin typeface="Calibri"/>
                          <a:cs typeface="Calibri"/>
                        </a:rPr>
                        <a:t>element</a:t>
                      </a:r>
                      <a:r>
                        <a:rPr dirty="0" sz="1500" spc="-9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5">
                          <a:latin typeface="Calibri"/>
                          <a:cs typeface="Calibri"/>
                        </a:rPr>
                        <a:t>is</a:t>
                      </a:r>
                      <a:r>
                        <a:rPr dirty="0" sz="15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0">
                          <a:latin typeface="Calibri"/>
                          <a:cs typeface="Calibri"/>
                        </a:rPr>
                        <a:t>a_1_userName,</a:t>
                      </a:r>
                      <a:r>
                        <a:rPr dirty="0" sz="1500" spc="-1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10">
                          <a:latin typeface="Calibri"/>
                          <a:cs typeface="Calibri"/>
                        </a:rPr>
                        <a:t>this</a:t>
                      </a:r>
                      <a:r>
                        <a:rPr dirty="0" sz="1500" spc="-1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0">
                          <a:latin typeface="Calibri"/>
                          <a:cs typeface="Calibri"/>
                        </a:rPr>
                        <a:t>will</a:t>
                      </a:r>
                      <a:r>
                        <a:rPr dirty="0" sz="15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0">
                          <a:latin typeface="Calibri"/>
                          <a:cs typeface="Calibri"/>
                        </a:rPr>
                        <a:t>locate</a:t>
                      </a:r>
                      <a:r>
                        <a:rPr dirty="0" sz="1500" spc="-1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1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500" spc="-7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0">
                          <a:latin typeface="Calibri"/>
                          <a:cs typeface="Calibri"/>
                        </a:rPr>
                        <a:t>return  elements</a:t>
                      </a:r>
                      <a:r>
                        <a:rPr dirty="0" sz="1500" spc="-10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>
                          <a:latin typeface="Calibri"/>
                          <a:cs typeface="Calibri"/>
                        </a:rPr>
                        <a:t>with</a:t>
                      </a:r>
                      <a:r>
                        <a:rPr dirty="0" sz="15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0">
                          <a:latin typeface="Calibri"/>
                          <a:cs typeface="Calibri"/>
                        </a:rPr>
                        <a:t>_userName</a:t>
                      </a:r>
                      <a:r>
                        <a:rPr dirty="0" sz="1500" spc="-114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5">
                          <a:latin typeface="Calibri"/>
                          <a:cs typeface="Calibri"/>
                        </a:rPr>
                        <a:t>at</a:t>
                      </a:r>
                      <a:r>
                        <a:rPr dirty="0" sz="1500" spc="-9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5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5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5">
                          <a:latin typeface="Calibri"/>
                          <a:cs typeface="Calibri"/>
                        </a:rPr>
                        <a:t>end</a:t>
                      </a:r>
                      <a:r>
                        <a:rPr dirty="0" sz="1500" spc="-8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5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500" spc="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5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500" spc="-114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-10">
                          <a:latin typeface="Calibri"/>
                          <a:cs typeface="Calibri"/>
                        </a:rPr>
                        <a:t>ID.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833755"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500">
                          <a:latin typeface="Calibri"/>
                          <a:cs typeface="Calibri"/>
                        </a:rPr>
                        <a:t>*=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067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500" spc="25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1500" spc="30">
                          <a:latin typeface="Calibri"/>
                          <a:cs typeface="Calibri"/>
                        </a:rPr>
                        <a:t>npu</a:t>
                      </a:r>
                      <a:r>
                        <a:rPr dirty="0" sz="1500" spc="15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1500" spc="-10">
                          <a:latin typeface="Calibri"/>
                          <a:cs typeface="Calibri"/>
                        </a:rPr>
                        <a:t>[</a:t>
                      </a:r>
                      <a:r>
                        <a:rPr dirty="0" sz="1500" spc="25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1500" spc="30">
                          <a:latin typeface="Calibri"/>
                          <a:cs typeface="Calibri"/>
                        </a:rPr>
                        <a:t>d</a:t>
                      </a:r>
                      <a:r>
                        <a:rPr dirty="0" sz="1500" spc="-5">
                          <a:latin typeface="Calibri"/>
                          <a:cs typeface="Calibri"/>
                        </a:rPr>
                        <a:t>*</a:t>
                      </a:r>
                      <a:r>
                        <a:rPr dirty="0" sz="1500">
                          <a:latin typeface="Calibri"/>
                          <a:cs typeface="Calibri"/>
                        </a:rPr>
                        <a:t>=‘</a:t>
                      </a:r>
                      <a:r>
                        <a:rPr dirty="0" sz="1500" spc="30">
                          <a:latin typeface="Calibri"/>
                          <a:cs typeface="Calibri"/>
                        </a:rPr>
                        <a:t>u</a:t>
                      </a:r>
                      <a:r>
                        <a:rPr dirty="0" sz="1500" spc="-65"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1500">
                          <a:latin typeface="Calibri"/>
                          <a:cs typeface="Calibri"/>
                        </a:rPr>
                        <a:t>er</a:t>
                      </a:r>
                      <a:r>
                        <a:rPr dirty="0" sz="1500" spc="0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1500" spc="2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500">
                          <a:latin typeface="Calibri"/>
                          <a:cs typeface="Calibri"/>
                        </a:rPr>
                        <a:t>me’]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500" b="1">
                          <a:latin typeface="Calibri"/>
                          <a:cs typeface="Calibri"/>
                        </a:rPr>
                        <a:t>Containing:</a:t>
                      </a:r>
                      <a:endParaRPr sz="1500">
                        <a:latin typeface="Calibri"/>
                        <a:cs typeface="Calibri"/>
                      </a:endParaRPr>
                    </a:p>
                    <a:p>
                      <a:pPr marL="101600" marR="286385">
                        <a:lnSpc>
                          <a:spcPct val="100000"/>
                        </a:lnSpc>
                      </a:pPr>
                      <a:r>
                        <a:rPr dirty="0" sz="1500">
                          <a:latin typeface="Calibri"/>
                          <a:cs typeface="Calibri"/>
                        </a:rPr>
                        <a:t>For</a:t>
                      </a:r>
                      <a:r>
                        <a:rPr dirty="0" sz="15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5">
                          <a:latin typeface="Calibri"/>
                          <a:cs typeface="Calibri"/>
                        </a:rPr>
                        <a:t>example,</a:t>
                      </a:r>
                      <a:r>
                        <a:rPr dirty="0" sz="1500" spc="-1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5">
                          <a:latin typeface="Calibri"/>
                          <a:cs typeface="Calibri"/>
                        </a:rPr>
                        <a:t>if</a:t>
                      </a:r>
                      <a:r>
                        <a:rPr dirty="0" sz="1500" spc="-114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1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5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>
                          <a:latin typeface="Calibri"/>
                          <a:cs typeface="Calibri"/>
                        </a:rPr>
                        <a:t>ID</a:t>
                      </a:r>
                      <a:r>
                        <a:rPr dirty="0" sz="150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5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5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5">
                          <a:latin typeface="Calibri"/>
                          <a:cs typeface="Calibri"/>
                        </a:rPr>
                        <a:t>an </a:t>
                      </a:r>
                      <a:r>
                        <a:rPr dirty="0" sz="1500" spc="0">
                          <a:latin typeface="Calibri"/>
                          <a:cs typeface="Calibri"/>
                        </a:rPr>
                        <a:t>element</a:t>
                      </a:r>
                      <a:r>
                        <a:rPr dirty="0" sz="1500" spc="-8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5">
                          <a:latin typeface="Calibri"/>
                          <a:cs typeface="Calibri"/>
                        </a:rPr>
                        <a:t>is</a:t>
                      </a:r>
                      <a:r>
                        <a:rPr dirty="0" sz="15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>
                          <a:latin typeface="Calibri"/>
                          <a:cs typeface="Calibri"/>
                        </a:rPr>
                        <a:t>panel_login_userName_textfield,</a:t>
                      </a:r>
                      <a:r>
                        <a:rPr dirty="0" sz="1500" spc="-10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10">
                          <a:latin typeface="Calibri"/>
                          <a:cs typeface="Calibri"/>
                        </a:rPr>
                        <a:t>this</a:t>
                      </a:r>
                      <a:r>
                        <a:rPr dirty="0" sz="1500" spc="-9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0">
                          <a:latin typeface="Calibri"/>
                          <a:cs typeface="Calibri"/>
                        </a:rPr>
                        <a:t>will</a:t>
                      </a:r>
                      <a:r>
                        <a:rPr dirty="0" sz="1500" spc="-7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5">
                          <a:latin typeface="Calibri"/>
                          <a:cs typeface="Calibri"/>
                        </a:rPr>
                        <a:t>use  </a:t>
                      </a:r>
                      <a:r>
                        <a:rPr dirty="0" sz="1500" spc="1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5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0">
                          <a:latin typeface="Calibri"/>
                          <a:cs typeface="Calibri"/>
                        </a:rPr>
                        <a:t>userName</a:t>
                      </a:r>
                      <a:r>
                        <a:rPr dirty="0" sz="1500" spc="-1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5">
                          <a:latin typeface="Calibri"/>
                          <a:cs typeface="Calibri"/>
                        </a:rPr>
                        <a:t>part</a:t>
                      </a:r>
                      <a:r>
                        <a:rPr dirty="0" sz="1500" spc="-9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5">
                          <a:latin typeface="Calibri"/>
                          <a:cs typeface="Calibri"/>
                        </a:rPr>
                        <a:t>in</a:t>
                      </a:r>
                      <a:r>
                        <a:rPr dirty="0" sz="15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1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500" spc="-1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10">
                          <a:latin typeface="Calibri"/>
                          <a:cs typeface="Calibri"/>
                        </a:rPr>
                        <a:t>middle</a:t>
                      </a:r>
                      <a:r>
                        <a:rPr dirty="0" sz="1500" spc="-1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0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15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>
                          <a:latin typeface="Calibri"/>
                          <a:cs typeface="Calibri"/>
                        </a:rPr>
                        <a:t>match</a:t>
                      </a:r>
                      <a:r>
                        <a:rPr dirty="0" sz="1500" spc="-8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1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500" spc="-8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0">
                          <a:latin typeface="Calibri"/>
                          <a:cs typeface="Calibri"/>
                        </a:rPr>
                        <a:t>locate</a:t>
                      </a:r>
                      <a:r>
                        <a:rPr dirty="0" sz="1500" spc="-1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1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500" spc="-1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0">
                          <a:latin typeface="Calibri"/>
                          <a:cs typeface="Calibri"/>
                        </a:rPr>
                        <a:t>element.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664" y="272351"/>
            <a:ext cx="4813935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0">
                <a:latin typeface="Calibri"/>
                <a:cs typeface="Calibri"/>
              </a:rPr>
              <a:t>Selenium </a:t>
            </a:r>
            <a:r>
              <a:rPr dirty="0" sz="3950" spc="-15">
                <a:latin typeface="Calibri"/>
                <a:cs typeface="Calibri"/>
              </a:rPr>
              <a:t>Locators</a:t>
            </a:r>
            <a:r>
              <a:rPr dirty="0" sz="3950" spc="185">
                <a:latin typeface="Calibri"/>
                <a:cs typeface="Calibri"/>
              </a:rPr>
              <a:t> </a:t>
            </a:r>
            <a:r>
              <a:rPr dirty="0" sz="3950" spc="15">
                <a:latin typeface="Calibri"/>
                <a:cs typeface="Calibri"/>
              </a:rPr>
              <a:t>(11)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15"/>
              <a:t>Copy </a:t>
            </a:r>
            <a:r>
              <a:rPr dirty="0" spc="0"/>
              <a:t>right </a:t>
            </a:r>
            <a:r>
              <a:rPr dirty="0" spc="15"/>
              <a:t>© </a:t>
            </a:r>
            <a:r>
              <a:rPr dirty="0" spc="5"/>
              <a:t>2017 </a:t>
            </a:r>
            <a:r>
              <a:rPr dirty="0" spc="15"/>
              <a:t>Accenture </a:t>
            </a:r>
            <a:r>
              <a:rPr dirty="0" spc="0"/>
              <a:t>All </a:t>
            </a:r>
            <a:r>
              <a:rPr dirty="0" spc="15"/>
              <a:t>Rights Reserv</a:t>
            </a:r>
            <a:r>
              <a:rPr dirty="0" spc="-100"/>
              <a:t> </a:t>
            </a:r>
            <a:r>
              <a:rPr dirty="0" spc="5"/>
              <a:t>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702" y="1012589"/>
            <a:ext cx="11140440" cy="4678680"/>
          </a:xfrm>
          <a:prstGeom prst="rect">
            <a:avLst/>
          </a:prstGeom>
        </p:spPr>
        <p:txBody>
          <a:bodyPr wrap="square" lIns="0" tIns="1371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2150" spc="0" b="1">
                <a:solidFill>
                  <a:srgbClr val="333E50"/>
                </a:solidFill>
                <a:latin typeface="Calibri"/>
                <a:cs typeface="Calibri"/>
              </a:rPr>
              <a:t>Locating </a:t>
            </a:r>
            <a:r>
              <a:rPr dirty="0" sz="2150" spc="15" b="1">
                <a:solidFill>
                  <a:srgbClr val="333E50"/>
                </a:solidFill>
                <a:latin typeface="Calibri"/>
                <a:cs typeface="Calibri"/>
              </a:rPr>
              <a:t>Element </a:t>
            </a:r>
            <a:r>
              <a:rPr dirty="0" sz="2150" b="1">
                <a:solidFill>
                  <a:srgbClr val="333E50"/>
                </a:solidFill>
                <a:latin typeface="Calibri"/>
                <a:cs typeface="Calibri"/>
              </a:rPr>
              <a:t>By </a:t>
            </a:r>
            <a:r>
              <a:rPr dirty="0" sz="2150" spc="0" b="1">
                <a:solidFill>
                  <a:srgbClr val="333E50"/>
                </a:solidFill>
                <a:latin typeface="Calibri"/>
                <a:cs typeface="Calibri"/>
              </a:rPr>
              <a:t>CSS </a:t>
            </a:r>
            <a:r>
              <a:rPr dirty="0" sz="2150" spc="5" b="1">
                <a:solidFill>
                  <a:srgbClr val="333E50"/>
                </a:solidFill>
                <a:latin typeface="Calibri"/>
                <a:cs typeface="Calibri"/>
              </a:rPr>
              <a:t>Selectors</a:t>
            </a:r>
            <a:r>
              <a:rPr dirty="0" sz="2150" spc="60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150" spc="10" b="1">
                <a:solidFill>
                  <a:srgbClr val="333E50"/>
                </a:solidFill>
                <a:latin typeface="Calibri"/>
                <a:cs typeface="Calibri"/>
              </a:rPr>
              <a:t>Contd..</a:t>
            </a:r>
            <a:endParaRPr sz="2150">
              <a:latin typeface="Calibri"/>
              <a:cs typeface="Calibri"/>
            </a:endParaRPr>
          </a:p>
          <a:p>
            <a:pPr marL="248285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8285" algn="l"/>
                <a:tab pos="248920" algn="l"/>
              </a:tabLst>
            </a:pPr>
            <a:r>
              <a:rPr dirty="0" sz="1800" spc="-5" b="1">
                <a:solidFill>
                  <a:srgbClr val="333E50"/>
                </a:solidFill>
                <a:latin typeface="Calibri"/>
                <a:cs typeface="Calibri"/>
              </a:rPr>
              <a:t>Location</a:t>
            </a:r>
            <a:r>
              <a:rPr dirty="0" sz="1800" spc="-25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333E50"/>
                </a:solidFill>
                <a:latin typeface="Calibri"/>
                <a:cs typeface="Calibri"/>
              </a:rPr>
              <a:t>by</a:t>
            </a:r>
            <a:r>
              <a:rPr dirty="0" sz="1800" spc="-65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333E50"/>
                </a:solidFill>
                <a:latin typeface="Calibri"/>
                <a:cs typeface="Calibri"/>
              </a:rPr>
              <a:t>DOM</a:t>
            </a:r>
            <a:r>
              <a:rPr dirty="0" sz="1800" spc="35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333E50"/>
                </a:solidFill>
                <a:latin typeface="Calibri"/>
                <a:cs typeface="Calibri"/>
              </a:rPr>
              <a:t>structure</a:t>
            </a:r>
            <a:r>
              <a:rPr dirty="0" sz="1800" spc="-120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 b="1">
                <a:solidFill>
                  <a:srgbClr val="333E50"/>
                </a:solidFill>
                <a:latin typeface="Calibri"/>
                <a:cs typeface="Calibri"/>
              </a:rPr>
              <a:t>using</a:t>
            </a:r>
            <a:r>
              <a:rPr dirty="0" sz="1800" spc="-65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333E50"/>
                </a:solidFill>
                <a:latin typeface="Calibri"/>
                <a:cs typeface="Calibri"/>
              </a:rPr>
              <a:t>Absolute</a:t>
            </a:r>
            <a:r>
              <a:rPr dirty="0" sz="1800" spc="-120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333E50"/>
                </a:solidFill>
                <a:latin typeface="Calibri"/>
                <a:cs typeface="Calibri"/>
              </a:rPr>
              <a:t>Path</a:t>
            </a:r>
            <a:endParaRPr sz="1800">
              <a:latin typeface="Calibri"/>
              <a:cs typeface="Calibri"/>
            </a:endParaRPr>
          </a:p>
          <a:p>
            <a:pPr marL="476884">
              <a:lnSpc>
                <a:spcPct val="100000"/>
              </a:lnSpc>
              <a:spcBef>
                <a:spcPts val="240"/>
              </a:spcBef>
            </a:pP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CSS</a:t>
            </a:r>
            <a:r>
              <a:rPr dirty="0" sz="1800" spc="-2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absolute</a:t>
            </a:r>
            <a:r>
              <a:rPr dirty="0" sz="1800" spc="-9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path</a:t>
            </a:r>
            <a:r>
              <a:rPr dirty="0" sz="1800" spc="-7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333E50"/>
                </a:solidFill>
                <a:latin typeface="Calibri"/>
                <a:cs typeface="Calibri"/>
              </a:rPr>
              <a:t>refer</a:t>
            </a:r>
            <a:r>
              <a:rPr dirty="0" sz="1800" spc="3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to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 the</a:t>
            </a:r>
            <a:r>
              <a:rPr dirty="0" sz="1800" spc="-1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very</a:t>
            </a:r>
            <a:r>
              <a:rPr dirty="0" sz="1800" spc="6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specific</a:t>
            </a:r>
            <a:r>
              <a:rPr dirty="0" sz="1800" spc="-3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location</a:t>
            </a:r>
            <a:r>
              <a:rPr dirty="0" sz="1800" spc="-14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of</a:t>
            </a:r>
            <a:r>
              <a:rPr dirty="0" sz="1800" spc="-4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the</a:t>
            </a:r>
            <a:r>
              <a:rPr dirty="0" sz="1800" spc="-1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element</a:t>
            </a:r>
            <a:r>
              <a:rPr dirty="0" sz="1800" spc="-2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considering</a:t>
            </a:r>
            <a:r>
              <a:rPr dirty="0" sz="1800" spc="-12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its</a:t>
            </a:r>
            <a:r>
              <a:rPr dirty="0" sz="1800" spc="-5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complete</a:t>
            </a:r>
            <a:r>
              <a:rPr dirty="0" sz="1800" spc="-9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hierarchy</a:t>
            </a:r>
            <a:r>
              <a:rPr dirty="0" sz="1800" spc="-9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in</a:t>
            </a:r>
            <a:r>
              <a:rPr dirty="0" sz="1800" spc="-7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the</a:t>
            </a:r>
            <a:r>
              <a:rPr dirty="0" sz="1800" spc="6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DOM.</a:t>
            </a:r>
            <a:endParaRPr sz="1800">
              <a:latin typeface="Calibri"/>
              <a:cs typeface="Calibri"/>
            </a:endParaRPr>
          </a:p>
          <a:p>
            <a:pPr marL="476884">
              <a:lnSpc>
                <a:spcPct val="100000"/>
              </a:lnSpc>
              <a:spcBef>
                <a:spcPts val="315"/>
              </a:spcBef>
            </a:pPr>
            <a:r>
              <a:rPr dirty="0" sz="1800" spc="0" b="1">
                <a:solidFill>
                  <a:srgbClr val="333E50"/>
                </a:solidFill>
                <a:latin typeface="Calibri"/>
                <a:cs typeface="Calibri"/>
              </a:rPr>
              <a:t>Example:</a:t>
            </a:r>
            <a:r>
              <a:rPr dirty="0" sz="1800" spc="-160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css=html</a:t>
            </a:r>
            <a:r>
              <a:rPr dirty="0" sz="1800" spc="-10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body</a:t>
            </a:r>
            <a:r>
              <a:rPr dirty="0" sz="1800" spc="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div</a:t>
            </a:r>
            <a:r>
              <a:rPr dirty="0" sz="1800" spc="-6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div</a:t>
            </a:r>
            <a:r>
              <a:rPr dirty="0" sz="1800" spc="5" b="1">
                <a:latin typeface="Calibri"/>
                <a:cs typeface="Calibri"/>
              </a:rPr>
              <a:t> </a:t>
            </a:r>
            <a:r>
              <a:rPr dirty="0" sz="1800" spc="10" b="1">
                <a:latin typeface="Calibri"/>
                <a:cs typeface="Calibri"/>
              </a:rPr>
              <a:t>form</a:t>
            </a:r>
            <a:r>
              <a:rPr dirty="0" sz="1800" spc="-15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input</a:t>
            </a:r>
            <a:endParaRPr sz="1800">
              <a:latin typeface="Calibri"/>
              <a:cs typeface="Calibri"/>
            </a:endParaRPr>
          </a:p>
          <a:p>
            <a:pPr marL="476884">
              <a:lnSpc>
                <a:spcPct val="100000"/>
              </a:lnSpc>
              <a:spcBef>
                <a:spcPts val="340"/>
              </a:spcBef>
            </a:pPr>
            <a:r>
              <a:rPr dirty="0" sz="1550">
                <a:solidFill>
                  <a:srgbClr val="333E50"/>
                </a:solidFill>
                <a:latin typeface="Calibri"/>
                <a:cs typeface="Calibri"/>
              </a:rPr>
              <a:t>Parent </a:t>
            </a:r>
            <a:r>
              <a:rPr dirty="0" sz="1550" spc="5">
                <a:solidFill>
                  <a:srgbClr val="333E50"/>
                </a:solidFill>
                <a:latin typeface="Calibri"/>
                <a:cs typeface="Calibri"/>
              </a:rPr>
              <a:t>to child </a:t>
            </a:r>
            <a:r>
              <a:rPr dirty="0" sz="1550">
                <a:solidFill>
                  <a:srgbClr val="333E50"/>
                </a:solidFill>
                <a:latin typeface="Calibri"/>
                <a:cs typeface="Calibri"/>
              </a:rPr>
              <a:t>relationships </a:t>
            </a:r>
            <a:r>
              <a:rPr dirty="0" sz="1550" spc="5">
                <a:solidFill>
                  <a:srgbClr val="333E50"/>
                </a:solidFill>
                <a:latin typeface="Calibri"/>
                <a:cs typeface="Calibri"/>
              </a:rPr>
              <a:t>with </a:t>
            </a:r>
            <a:r>
              <a:rPr dirty="0" sz="1550" spc="5" b="1">
                <a:solidFill>
                  <a:srgbClr val="333E50"/>
                </a:solidFill>
                <a:latin typeface="Calibri"/>
                <a:cs typeface="Calibri"/>
              </a:rPr>
              <a:t>&gt; </a:t>
            </a:r>
            <a:r>
              <a:rPr dirty="0" sz="1550" b="1">
                <a:solidFill>
                  <a:srgbClr val="333E50"/>
                </a:solidFill>
                <a:latin typeface="Calibri"/>
                <a:cs typeface="Calibri"/>
              </a:rPr>
              <a:t>or </a:t>
            </a:r>
            <a:r>
              <a:rPr dirty="0" sz="1550" spc="-5" b="1">
                <a:solidFill>
                  <a:srgbClr val="333E50"/>
                </a:solidFill>
                <a:latin typeface="Calibri"/>
                <a:cs typeface="Calibri"/>
              </a:rPr>
              <a:t>space</a:t>
            </a:r>
            <a:r>
              <a:rPr dirty="0" sz="1550" spc="75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550" spc="-5">
                <a:solidFill>
                  <a:srgbClr val="333E50"/>
                </a:solidFill>
                <a:latin typeface="Calibri"/>
                <a:cs typeface="Calibri"/>
              </a:rPr>
              <a:t>separator</a:t>
            </a:r>
            <a:endParaRPr sz="1550">
              <a:latin typeface="Calibri"/>
              <a:cs typeface="Calibri"/>
            </a:endParaRPr>
          </a:p>
          <a:p>
            <a:pPr marL="476884">
              <a:lnSpc>
                <a:spcPct val="100000"/>
              </a:lnSpc>
              <a:spcBef>
                <a:spcPts val="295"/>
              </a:spcBef>
            </a:pPr>
            <a:r>
              <a:rPr dirty="0" sz="1800" spc="0" b="1">
                <a:solidFill>
                  <a:srgbClr val="333E50"/>
                </a:solidFill>
                <a:latin typeface="Calibri"/>
                <a:cs typeface="Calibri"/>
              </a:rPr>
              <a:t>Example:</a:t>
            </a:r>
            <a:r>
              <a:rPr dirty="0" sz="1800" spc="-160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css=html&gt;body&gt;div&gt;div&gt;form&gt;input</a:t>
            </a:r>
            <a:endParaRPr sz="1800">
              <a:latin typeface="Calibri"/>
              <a:cs typeface="Calibri"/>
            </a:endParaRPr>
          </a:p>
          <a:p>
            <a:pPr marL="486409">
              <a:lnSpc>
                <a:spcPct val="100000"/>
              </a:lnSpc>
              <a:spcBef>
                <a:spcPts val="765"/>
              </a:spcBef>
            </a:pP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Child</a:t>
            </a:r>
            <a:r>
              <a:rPr dirty="0" sz="1800" spc="-8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to</a:t>
            </a:r>
            <a:r>
              <a:rPr dirty="0" sz="1800" spc="-1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child</a:t>
            </a:r>
            <a:r>
              <a:rPr dirty="0" sz="1800" spc="-8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relationships</a:t>
            </a:r>
            <a:r>
              <a:rPr dirty="0" sz="1800" spc="-19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with</a:t>
            </a:r>
            <a:r>
              <a:rPr dirty="0" sz="1800" spc="-8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333E50"/>
                </a:solidFill>
                <a:latin typeface="Calibri"/>
                <a:cs typeface="Calibri"/>
              </a:rPr>
              <a:t>+</a:t>
            </a:r>
            <a:r>
              <a:rPr dirty="0" sz="1800" spc="40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separator</a:t>
            </a:r>
            <a:endParaRPr sz="1800">
              <a:latin typeface="Calibri"/>
              <a:cs typeface="Calibri"/>
            </a:endParaRPr>
          </a:p>
          <a:p>
            <a:pPr marL="476884">
              <a:lnSpc>
                <a:spcPct val="100000"/>
              </a:lnSpc>
              <a:spcBef>
                <a:spcPts val="315"/>
              </a:spcBef>
            </a:pPr>
            <a:r>
              <a:rPr dirty="0" sz="1800" spc="0" b="1">
                <a:solidFill>
                  <a:srgbClr val="333E50"/>
                </a:solidFill>
                <a:latin typeface="Calibri"/>
                <a:cs typeface="Calibri"/>
              </a:rPr>
              <a:t>Example:</a:t>
            </a:r>
            <a:r>
              <a:rPr dirty="0" sz="1800" spc="-160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css=html&gt;body&gt;div&gt;div&gt;form&gt;input+input+input</a:t>
            </a:r>
            <a:endParaRPr sz="1800">
              <a:latin typeface="Calibri"/>
              <a:cs typeface="Calibri"/>
            </a:endParaRPr>
          </a:p>
          <a:p>
            <a:pPr marL="248285" indent="-2286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248285" algn="l"/>
                <a:tab pos="248920" algn="l"/>
              </a:tabLst>
            </a:pPr>
            <a:r>
              <a:rPr dirty="0" sz="1800" spc="-5" b="1">
                <a:solidFill>
                  <a:srgbClr val="333E50"/>
                </a:solidFill>
                <a:latin typeface="Calibri"/>
                <a:cs typeface="Calibri"/>
              </a:rPr>
              <a:t>Locating </a:t>
            </a:r>
            <a:r>
              <a:rPr dirty="0" sz="1800" b="1">
                <a:solidFill>
                  <a:srgbClr val="333E50"/>
                </a:solidFill>
                <a:latin typeface="Calibri"/>
                <a:cs typeface="Calibri"/>
              </a:rPr>
              <a:t>by </a:t>
            </a:r>
            <a:r>
              <a:rPr dirty="0" sz="1800" spc="-10" b="1">
                <a:solidFill>
                  <a:srgbClr val="333E50"/>
                </a:solidFill>
                <a:latin typeface="Calibri"/>
                <a:cs typeface="Calibri"/>
              </a:rPr>
              <a:t>DOM </a:t>
            </a:r>
            <a:r>
              <a:rPr dirty="0" sz="1800" b="1">
                <a:solidFill>
                  <a:srgbClr val="333E50"/>
                </a:solidFill>
                <a:latin typeface="Calibri"/>
                <a:cs typeface="Calibri"/>
              </a:rPr>
              <a:t>structure </a:t>
            </a:r>
            <a:r>
              <a:rPr dirty="0" sz="1800" spc="0" b="1">
                <a:solidFill>
                  <a:srgbClr val="333E50"/>
                </a:solidFill>
                <a:latin typeface="Calibri"/>
                <a:cs typeface="Calibri"/>
              </a:rPr>
              <a:t>using</a:t>
            </a:r>
            <a:r>
              <a:rPr dirty="0" sz="1800" spc="-290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333E50"/>
                </a:solidFill>
                <a:latin typeface="Calibri"/>
                <a:cs typeface="Calibri"/>
              </a:rPr>
              <a:t>Relative Path</a:t>
            </a:r>
            <a:endParaRPr sz="1800">
              <a:latin typeface="Calibri"/>
              <a:cs typeface="Calibri"/>
            </a:endParaRPr>
          </a:p>
          <a:p>
            <a:pPr marL="476884">
              <a:lnSpc>
                <a:spcPct val="100000"/>
              </a:lnSpc>
              <a:spcBef>
                <a:spcPts val="320"/>
              </a:spcBef>
            </a:pP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With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relative</a:t>
            </a:r>
            <a:r>
              <a:rPr dirty="0" sz="1800" spc="-17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path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333E50"/>
                </a:solidFill>
                <a:latin typeface="Calibri"/>
                <a:cs typeface="Calibri"/>
              </a:rPr>
              <a:t>we</a:t>
            </a:r>
            <a:r>
              <a:rPr dirty="0" sz="1800" spc="-3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can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locate</a:t>
            </a:r>
            <a:r>
              <a:rPr dirty="0" sz="1800" spc="-18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an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element</a:t>
            </a:r>
            <a:r>
              <a:rPr dirty="0" sz="1800" spc="-3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333E50"/>
                </a:solidFill>
                <a:latin typeface="Calibri"/>
                <a:cs typeface="Calibri"/>
              </a:rPr>
              <a:t>directly,</a:t>
            </a:r>
            <a:r>
              <a:rPr dirty="0" sz="1800" spc="-10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irrespective</a:t>
            </a:r>
            <a:r>
              <a:rPr dirty="0" sz="1800" spc="-3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of</a:t>
            </a:r>
            <a:r>
              <a:rPr dirty="0" sz="1800" spc="-5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its</a:t>
            </a:r>
            <a:r>
              <a:rPr dirty="0" sz="1800" spc="-6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location</a:t>
            </a:r>
            <a:r>
              <a:rPr dirty="0" sz="1800" spc="-15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in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the</a:t>
            </a:r>
            <a:r>
              <a:rPr dirty="0" sz="1800" spc="-3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DOM.</a:t>
            </a:r>
            <a:endParaRPr sz="1800">
              <a:latin typeface="Calibri"/>
              <a:cs typeface="Calibri"/>
            </a:endParaRPr>
          </a:p>
          <a:p>
            <a:pPr marL="476884">
              <a:lnSpc>
                <a:spcPct val="100000"/>
              </a:lnSpc>
              <a:spcBef>
                <a:spcPts val="240"/>
              </a:spcBef>
            </a:pPr>
            <a:r>
              <a:rPr dirty="0" sz="1800" spc="0" b="1">
                <a:solidFill>
                  <a:srgbClr val="333E50"/>
                </a:solidFill>
                <a:latin typeface="Calibri"/>
                <a:cs typeface="Calibri"/>
              </a:rPr>
              <a:t>Example:</a:t>
            </a:r>
            <a:r>
              <a:rPr dirty="0" sz="1800" spc="-160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css=form[id=‘f1’]&gt;div&gt;input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Times New Roman"/>
              <a:cs typeface="Times New Roman"/>
            </a:endParaRPr>
          </a:p>
          <a:p>
            <a:pPr marL="476884">
              <a:lnSpc>
                <a:spcPct val="100000"/>
              </a:lnSpc>
            </a:pPr>
            <a:r>
              <a:rPr dirty="0" sz="1800" b="1">
                <a:solidFill>
                  <a:srgbClr val="333E50"/>
                </a:solidFill>
                <a:latin typeface="Calibri"/>
                <a:cs typeface="Calibri"/>
              </a:rPr>
              <a:t>Finding </a:t>
            </a:r>
            <a:r>
              <a:rPr dirty="0" sz="1800" spc="-10" b="1">
                <a:solidFill>
                  <a:srgbClr val="333E50"/>
                </a:solidFill>
                <a:latin typeface="Calibri"/>
                <a:cs typeface="Calibri"/>
              </a:rPr>
              <a:t>the nth </a:t>
            </a:r>
            <a:r>
              <a:rPr dirty="0" sz="1800" spc="-5" b="1">
                <a:solidFill>
                  <a:srgbClr val="333E50"/>
                </a:solidFill>
                <a:latin typeface="Calibri"/>
                <a:cs typeface="Calibri"/>
              </a:rPr>
              <a:t>child</a:t>
            </a:r>
            <a:r>
              <a:rPr dirty="0" sz="1800" spc="-55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333E50"/>
                </a:solidFill>
                <a:latin typeface="Calibri"/>
                <a:cs typeface="Calibri"/>
              </a:rPr>
              <a:t>element</a:t>
            </a:r>
            <a:endParaRPr sz="1800">
              <a:latin typeface="Calibri"/>
              <a:cs typeface="Calibri"/>
            </a:endParaRPr>
          </a:p>
          <a:p>
            <a:pPr marL="476884">
              <a:lnSpc>
                <a:spcPct val="100000"/>
              </a:lnSpc>
              <a:spcBef>
                <a:spcPts val="315"/>
              </a:spcBef>
            </a:pPr>
            <a:r>
              <a:rPr dirty="0" sz="1800" spc="0" b="1">
                <a:solidFill>
                  <a:srgbClr val="333E50"/>
                </a:solidFill>
                <a:latin typeface="Calibri"/>
                <a:cs typeface="Calibri"/>
              </a:rPr>
              <a:t>Example:</a:t>
            </a:r>
            <a:r>
              <a:rPr dirty="0" sz="1800" spc="-160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css=div#_eEe</a:t>
            </a:r>
            <a:r>
              <a:rPr dirty="0" sz="1800" spc="-114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*:nth-child(3)</a:t>
            </a:r>
            <a:r>
              <a:rPr dirty="0" sz="1800" spc="0" b="1"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92D050"/>
                </a:solidFill>
                <a:latin typeface="Calibri"/>
                <a:cs typeface="Calibri"/>
              </a:rPr>
              <a:t>–</a:t>
            </a:r>
            <a:r>
              <a:rPr dirty="0" sz="1800" spc="50" b="1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this</a:t>
            </a:r>
            <a:r>
              <a:rPr dirty="0" sz="1800" spc="-6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example</a:t>
            </a:r>
            <a:r>
              <a:rPr dirty="0" sz="1800" spc="-18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is </a:t>
            </a:r>
            <a:r>
              <a:rPr dirty="0" sz="1800" spc="-30">
                <a:solidFill>
                  <a:srgbClr val="333E50"/>
                </a:solidFill>
                <a:latin typeface="Calibri"/>
                <a:cs typeface="Calibri"/>
              </a:rPr>
              <a:t>for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identifying</a:t>
            </a:r>
            <a:r>
              <a:rPr dirty="0" sz="1800" spc="-204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“Telugu”</a:t>
            </a:r>
            <a:r>
              <a:rPr dirty="0" sz="1800" spc="-3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5">
                <a:solidFill>
                  <a:srgbClr val="333E50"/>
                </a:solidFill>
                <a:latin typeface="Calibri"/>
                <a:cs typeface="Calibri"/>
              </a:rPr>
              <a:t>link</a:t>
            </a:r>
            <a:r>
              <a:rPr dirty="0" sz="1800" spc="-10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in</a:t>
            </a:r>
            <a:r>
              <a:rPr dirty="0" sz="1800" spc="-2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 u="heavy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Google</a:t>
            </a:r>
            <a:r>
              <a:rPr dirty="0" sz="1800" spc="-25" u="heavy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 </a:t>
            </a:r>
            <a:r>
              <a:rPr dirty="0" sz="1800" u="heavy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Home</a:t>
            </a:r>
            <a:r>
              <a:rPr dirty="0" sz="1800" spc="35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page.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664" y="272351"/>
            <a:ext cx="4813935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0">
                <a:latin typeface="Calibri"/>
                <a:cs typeface="Calibri"/>
              </a:rPr>
              <a:t>Selenium </a:t>
            </a:r>
            <a:r>
              <a:rPr dirty="0" sz="3950" spc="-15">
                <a:latin typeface="Calibri"/>
                <a:cs typeface="Calibri"/>
              </a:rPr>
              <a:t>Locators</a:t>
            </a:r>
            <a:r>
              <a:rPr dirty="0" sz="3950" spc="185">
                <a:latin typeface="Calibri"/>
                <a:cs typeface="Calibri"/>
              </a:rPr>
              <a:t> </a:t>
            </a:r>
            <a:r>
              <a:rPr dirty="0" sz="3950" spc="15">
                <a:latin typeface="Calibri"/>
                <a:cs typeface="Calibri"/>
              </a:rPr>
              <a:t>(12)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15"/>
              <a:t>Copy </a:t>
            </a:r>
            <a:r>
              <a:rPr dirty="0" spc="0"/>
              <a:t>right </a:t>
            </a:r>
            <a:r>
              <a:rPr dirty="0" spc="15"/>
              <a:t>© </a:t>
            </a:r>
            <a:r>
              <a:rPr dirty="0" spc="5"/>
              <a:t>2017 </a:t>
            </a:r>
            <a:r>
              <a:rPr dirty="0" spc="15"/>
              <a:t>Accenture </a:t>
            </a:r>
            <a:r>
              <a:rPr dirty="0" spc="0"/>
              <a:t>All </a:t>
            </a:r>
            <a:r>
              <a:rPr dirty="0" spc="15"/>
              <a:t>Rights Reserv</a:t>
            </a:r>
            <a:r>
              <a:rPr dirty="0" spc="-100"/>
              <a:t> </a:t>
            </a:r>
            <a:r>
              <a:rPr dirty="0" spc="5"/>
              <a:t>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702" y="1012589"/>
            <a:ext cx="11204575" cy="2962275"/>
          </a:xfrm>
          <a:prstGeom prst="rect">
            <a:avLst/>
          </a:prstGeom>
        </p:spPr>
        <p:txBody>
          <a:bodyPr wrap="square" lIns="0" tIns="1371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2150" spc="0" b="1">
                <a:solidFill>
                  <a:srgbClr val="333E50"/>
                </a:solidFill>
                <a:latin typeface="Calibri"/>
                <a:cs typeface="Calibri"/>
              </a:rPr>
              <a:t>Locating </a:t>
            </a:r>
            <a:r>
              <a:rPr dirty="0" sz="2150" spc="15" b="1">
                <a:solidFill>
                  <a:srgbClr val="333E50"/>
                </a:solidFill>
                <a:latin typeface="Calibri"/>
                <a:cs typeface="Calibri"/>
              </a:rPr>
              <a:t>Element </a:t>
            </a:r>
            <a:r>
              <a:rPr dirty="0" sz="2150" b="1">
                <a:solidFill>
                  <a:srgbClr val="333E50"/>
                </a:solidFill>
                <a:latin typeface="Calibri"/>
                <a:cs typeface="Calibri"/>
              </a:rPr>
              <a:t>By</a:t>
            </a:r>
            <a:r>
              <a:rPr dirty="0" sz="2150" spc="25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150" spc="-15" b="1">
                <a:solidFill>
                  <a:srgbClr val="333E50"/>
                </a:solidFill>
                <a:latin typeface="Calibri"/>
                <a:cs typeface="Calibri"/>
              </a:rPr>
              <a:t>XPath</a:t>
            </a:r>
            <a:endParaRPr sz="2150">
              <a:latin typeface="Calibri"/>
              <a:cs typeface="Calibri"/>
            </a:endParaRPr>
          </a:p>
          <a:p>
            <a:pPr marL="248285" indent="-228600">
              <a:lnSpc>
                <a:spcPts val="2055"/>
              </a:lnSpc>
              <a:spcBef>
                <a:spcPts val="795"/>
              </a:spcBef>
              <a:buFont typeface="Arial"/>
              <a:buChar char="•"/>
              <a:tabLst>
                <a:tab pos="248285" algn="l"/>
                <a:tab pos="248920" algn="l"/>
              </a:tabLst>
            </a:pPr>
            <a:r>
              <a:rPr dirty="0" sz="1800" spc="-20">
                <a:solidFill>
                  <a:srgbClr val="333E50"/>
                </a:solidFill>
                <a:latin typeface="Calibri"/>
                <a:cs typeface="Calibri"/>
              </a:rPr>
              <a:t>XPath,</a:t>
            </a:r>
            <a:r>
              <a:rPr dirty="0" sz="1800" spc="4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the</a:t>
            </a:r>
            <a:r>
              <a:rPr dirty="0" sz="1800" spc="-2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XML</a:t>
            </a:r>
            <a:r>
              <a:rPr dirty="0" sz="1800" spc="3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path</a:t>
            </a:r>
            <a:r>
              <a:rPr dirty="0" sz="1800" spc="-8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language,</a:t>
            </a:r>
            <a:r>
              <a:rPr dirty="0" sz="1800" spc="-10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is</a:t>
            </a:r>
            <a:r>
              <a:rPr dirty="0" sz="1800" spc="-6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a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 query</a:t>
            </a:r>
            <a:r>
              <a:rPr dirty="0" sz="1800" spc="-2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language</a:t>
            </a:r>
            <a:r>
              <a:rPr dirty="0" sz="1800" spc="-10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30">
                <a:solidFill>
                  <a:srgbClr val="333E50"/>
                </a:solidFill>
                <a:latin typeface="Calibri"/>
                <a:cs typeface="Calibri"/>
              </a:rPr>
              <a:t>for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selecting</a:t>
            </a:r>
            <a:r>
              <a:rPr dirty="0" sz="1800" spc="-5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nodes</a:t>
            </a:r>
            <a:r>
              <a:rPr dirty="0" sz="1800" spc="-5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333E50"/>
                </a:solidFill>
                <a:latin typeface="Calibri"/>
                <a:cs typeface="Calibri"/>
              </a:rPr>
              <a:t>from</a:t>
            </a:r>
            <a:r>
              <a:rPr dirty="0" sz="1800" spc="2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an</a:t>
            </a:r>
            <a:r>
              <a:rPr dirty="0" sz="1800" spc="-8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XML</a:t>
            </a:r>
            <a:r>
              <a:rPr dirty="0" sz="1800" spc="3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document.</a:t>
            </a:r>
            <a:r>
              <a:rPr dirty="0" sz="1800" spc="-11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All</a:t>
            </a:r>
            <a:r>
              <a:rPr dirty="0" sz="1800" spc="-7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the</a:t>
            </a:r>
            <a:r>
              <a:rPr dirty="0" sz="1800" spc="5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major</a:t>
            </a:r>
            <a:endParaRPr sz="1800">
              <a:latin typeface="Calibri"/>
              <a:cs typeface="Calibri"/>
            </a:endParaRPr>
          </a:p>
          <a:p>
            <a:pPr marL="248285">
              <a:lnSpc>
                <a:spcPts val="2055"/>
              </a:lnSpc>
            </a:pPr>
            <a:r>
              <a:rPr dirty="0" sz="1800" spc="-10">
                <a:solidFill>
                  <a:srgbClr val="333E50"/>
                </a:solidFill>
                <a:latin typeface="Calibri"/>
                <a:cs typeface="Calibri"/>
              </a:rPr>
              <a:t>browsers</a:t>
            </a:r>
            <a:r>
              <a:rPr dirty="0" sz="1800" spc="-6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support</a:t>
            </a:r>
            <a:r>
              <a:rPr dirty="0" sz="1800" spc="-3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333E50"/>
                </a:solidFill>
                <a:latin typeface="Calibri"/>
                <a:cs typeface="Calibri"/>
              </a:rPr>
              <a:t>XPath</a:t>
            </a:r>
            <a:r>
              <a:rPr dirty="0" sz="1800" spc="6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HTML</a:t>
            </a:r>
            <a:r>
              <a:rPr dirty="0" sz="1800" spc="-4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pages</a:t>
            </a:r>
            <a:r>
              <a:rPr dirty="0" sz="1800" spc="-6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are</a:t>
            </a:r>
            <a:r>
              <a:rPr dirty="0" sz="1800" spc="-3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represented</a:t>
            </a:r>
            <a:r>
              <a:rPr dirty="0" sz="1800" spc="-8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as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XHTML</a:t>
            </a:r>
            <a:r>
              <a:rPr dirty="0" sz="1800" spc="-4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documents</a:t>
            </a:r>
            <a:r>
              <a:rPr dirty="0" sz="1800" spc="-14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in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DOM.</a:t>
            </a:r>
            <a:endParaRPr sz="1800">
              <a:latin typeface="Calibri"/>
              <a:cs typeface="Calibri"/>
            </a:endParaRPr>
          </a:p>
          <a:p>
            <a:pPr marL="248285" indent="-2286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8285" algn="l"/>
                <a:tab pos="248920" algn="l"/>
              </a:tabLst>
            </a:pP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Selenium</a:t>
            </a:r>
            <a:r>
              <a:rPr dirty="0" sz="1800" spc="-12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supports</a:t>
            </a:r>
            <a:r>
              <a:rPr dirty="0" sz="1800" spc="-7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333E50"/>
                </a:solidFill>
                <a:latin typeface="Calibri"/>
                <a:cs typeface="Calibri"/>
              </a:rPr>
              <a:t>XPath</a:t>
            </a:r>
            <a:r>
              <a:rPr dirty="0" sz="1800" spc="6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30">
                <a:solidFill>
                  <a:srgbClr val="333E50"/>
                </a:solidFill>
                <a:latin typeface="Calibri"/>
                <a:cs typeface="Calibri"/>
              </a:rPr>
              <a:t>for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 locating</a:t>
            </a:r>
            <a:r>
              <a:rPr dirty="0" sz="1800" spc="-13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elements</a:t>
            </a:r>
            <a:r>
              <a:rPr dirty="0" sz="1800" spc="-7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using</a:t>
            </a:r>
            <a:r>
              <a:rPr dirty="0" sz="1800" spc="-5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333E50"/>
                </a:solidFill>
                <a:latin typeface="Calibri"/>
                <a:cs typeface="Calibri"/>
              </a:rPr>
              <a:t>XPath</a:t>
            </a:r>
            <a:r>
              <a:rPr dirty="0" sz="1800" spc="-1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expressions</a:t>
            </a:r>
            <a:r>
              <a:rPr dirty="0" sz="1800" spc="-6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or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queries.</a:t>
            </a:r>
            <a:endParaRPr sz="1800">
              <a:latin typeface="Calibri"/>
              <a:cs typeface="Calibri"/>
            </a:endParaRPr>
          </a:p>
          <a:p>
            <a:pPr marL="248285" marR="522605" indent="-228600">
              <a:lnSpc>
                <a:spcPts val="1950"/>
              </a:lnSpc>
              <a:spcBef>
                <a:spcPts val="1010"/>
              </a:spcBef>
              <a:buFont typeface="Arial"/>
              <a:buChar char="•"/>
              <a:tabLst>
                <a:tab pos="248285" algn="l"/>
                <a:tab pos="248920" algn="l"/>
              </a:tabLst>
            </a:pP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Locating</a:t>
            </a:r>
            <a:r>
              <a:rPr dirty="0" sz="1800" spc="-12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elements</a:t>
            </a:r>
            <a:r>
              <a:rPr dirty="0" sz="1800" spc="-6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with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333E50"/>
                </a:solidFill>
                <a:latin typeface="Calibri"/>
                <a:cs typeface="Calibri"/>
              </a:rPr>
              <a:t>XPath</a:t>
            </a:r>
            <a:r>
              <a:rPr dirty="0" sz="1800" spc="8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works</a:t>
            </a:r>
            <a:r>
              <a:rPr dirty="0" sz="1800" spc="-4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333E50"/>
                </a:solidFill>
                <a:latin typeface="Calibri"/>
                <a:cs typeface="Calibri"/>
              </a:rPr>
              <a:t>very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well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with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a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 lot</a:t>
            </a:r>
            <a:r>
              <a:rPr dirty="0" sz="1800" spc="-10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of</a:t>
            </a:r>
            <a:r>
              <a:rPr dirty="0" sz="1800" spc="2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flexibility.</a:t>
            </a:r>
            <a:r>
              <a:rPr dirty="0" sz="1800" spc="-18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333E50"/>
                </a:solidFill>
                <a:latin typeface="Calibri"/>
                <a:cs typeface="Calibri"/>
              </a:rPr>
              <a:t>However,</a:t>
            </a:r>
            <a:r>
              <a:rPr dirty="0" sz="1800" spc="-2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this</a:t>
            </a:r>
            <a:r>
              <a:rPr dirty="0" sz="1800" spc="-5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is</a:t>
            </a:r>
            <a:r>
              <a:rPr dirty="0" sz="1800" spc="-5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the</a:t>
            </a:r>
            <a:r>
              <a:rPr dirty="0" sz="1800" spc="-1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least</a:t>
            </a:r>
            <a:r>
              <a:rPr dirty="0" sz="1800" spc="-2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preferable</a:t>
            </a:r>
            <a:r>
              <a:rPr dirty="0" sz="1800" spc="-9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locator  </a:t>
            </a:r>
            <a:r>
              <a:rPr dirty="0" sz="1800" spc="-10">
                <a:solidFill>
                  <a:srgbClr val="333E50"/>
                </a:solidFill>
                <a:latin typeface="Calibri"/>
                <a:cs typeface="Calibri"/>
              </a:rPr>
              <a:t>strategy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due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to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its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slow</a:t>
            </a:r>
            <a:r>
              <a:rPr dirty="0" sz="1800" spc="-204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333E50"/>
                </a:solidFill>
                <a:latin typeface="Calibri"/>
                <a:cs typeface="Calibri"/>
              </a:rPr>
              <a:t>performance.</a:t>
            </a:r>
            <a:endParaRPr sz="1800">
              <a:latin typeface="Calibri"/>
              <a:cs typeface="Calibri"/>
            </a:endParaRPr>
          </a:p>
          <a:p>
            <a:pPr algn="just" marL="248285" marR="5080" indent="-228600">
              <a:lnSpc>
                <a:spcPct val="90500"/>
              </a:lnSpc>
              <a:spcBef>
                <a:spcPts val="940"/>
              </a:spcBef>
              <a:buFont typeface="Arial"/>
              <a:buChar char="•"/>
              <a:tabLst>
                <a:tab pos="248920" algn="l"/>
              </a:tabLst>
            </a:pP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One of the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important </a:t>
            </a:r>
            <a:r>
              <a:rPr dirty="0" sz="1800" spc="-10">
                <a:solidFill>
                  <a:srgbClr val="333E50"/>
                </a:solidFill>
                <a:latin typeface="Calibri"/>
                <a:cs typeface="Calibri"/>
              </a:rPr>
              <a:t>differences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between </a:t>
            </a:r>
            <a:r>
              <a:rPr dirty="0" sz="1800" spc="-10">
                <a:solidFill>
                  <a:srgbClr val="333E50"/>
                </a:solidFill>
                <a:latin typeface="Calibri"/>
                <a:cs typeface="Calibri"/>
              </a:rPr>
              <a:t>XPath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and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CSS is, with </a:t>
            </a:r>
            <a:r>
              <a:rPr dirty="0" sz="1800" spc="-10">
                <a:solidFill>
                  <a:srgbClr val="333E50"/>
                </a:solidFill>
                <a:latin typeface="Calibri"/>
                <a:cs typeface="Calibri"/>
              </a:rPr>
              <a:t>XPath we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can </a:t>
            </a:r>
            <a:r>
              <a:rPr dirty="0" sz="1800" spc="-10">
                <a:solidFill>
                  <a:srgbClr val="333E50"/>
                </a:solidFill>
                <a:latin typeface="Calibri"/>
                <a:cs typeface="Calibri"/>
              </a:rPr>
              <a:t>search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elements 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backward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or </a:t>
            </a:r>
            <a:r>
              <a:rPr dirty="0" sz="1800" spc="-20">
                <a:solidFill>
                  <a:srgbClr val="333E50"/>
                </a:solidFill>
                <a:latin typeface="Calibri"/>
                <a:cs typeface="Calibri"/>
              </a:rPr>
              <a:t>forward 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in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the </a:t>
            </a:r>
            <a:r>
              <a:rPr dirty="0" sz="1800" spc="-20">
                <a:solidFill>
                  <a:srgbClr val="333E50"/>
                </a:solidFill>
                <a:latin typeface="Calibri"/>
                <a:cs typeface="Calibri"/>
              </a:rPr>
              <a:t>DOM </a:t>
            </a:r>
            <a:r>
              <a:rPr dirty="0" sz="1800" spc="-15">
                <a:solidFill>
                  <a:srgbClr val="333E50"/>
                </a:solidFill>
                <a:latin typeface="Calibri"/>
                <a:cs typeface="Calibri"/>
              </a:rPr>
              <a:t>hierarchy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while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CSS </a:t>
            </a:r>
            <a:r>
              <a:rPr dirty="0" sz="1800" spc="-25">
                <a:solidFill>
                  <a:srgbClr val="333E50"/>
                </a:solidFill>
                <a:latin typeface="Calibri"/>
                <a:cs typeface="Calibri"/>
              </a:rPr>
              <a:t>works </a:t>
            </a:r>
            <a:r>
              <a:rPr dirty="0" sz="1800" spc="15">
                <a:solidFill>
                  <a:srgbClr val="333E50"/>
                </a:solidFill>
                <a:latin typeface="Calibri"/>
                <a:cs typeface="Calibri"/>
              </a:rPr>
              <a:t>only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in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a </a:t>
            </a:r>
            <a:r>
              <a:rPr dirty="0" sz="1800" spc="-20">
                <a:solidFill>
                  <a:srgbClr val="333E50"/>
                </a:solidFill>
                <a:latin typeface="Calibri"/>
                <a:cs typeface="Calibri"/>
              </a:rPr>
              <a:t>forward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direction.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This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means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with </a:t>
            </a:r>
            <a:r>
              <a:rPr dirty="0" sz="1800" spc="-25">
                <a:solidFill>
                  <a:srgbClr val="333E50"/>
                </a:solidFill>
                <a:latin typeface="Calibri"/>
                <a:cs typeface="Calibri"/>
              </a:rPr>
              <a:t>XPath </a:t>
            </a:r>
            <a:r>
              <a:rPr dirty="0" sz="1800" spc="-10">
                <a:solidFill>
                  <a:srgbClr val="333E50"/>
                </a:solidFill>
                <a:latin typeface="Calibri"/>
                <a:cs typeface="Calibri"/>
              </a:rPr>
              <a:t>we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can 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locate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a 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parent 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element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using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a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child</a:t>
            </a:r>
            <a:r>
              <a:rPr dirty="0" sz="1800" spc="-17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element.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10775" y="2762250"/>
            <a:ext cx="1943100" cy="238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801350" y="1962150"/>
            <a:ext cx="352425" cy="352425"/>
          </a:xfrm>
          <a:custGeom>
            <a:avLst/>
            <a:gdLst/>
            <a:ahLst/>
            <a:cxnLst/>
            <a:rect l="l" t="t" r="r" b="b"/>
            <a:pathLst>
              <a:path w="352425" h="352425">
                <a:moveTo>
                  <a:pt x="179831" y="0"/>
                </a:moveTo>
                <a:lnTo>
                  <a:pt x="131542" y="6327"/>
                </a:lnTo>
                <a:lnTo>
                  <a:pt x="88448" y="24242"/>
                </a:lnTo>
                <a:lnTo>
                  <a:pt x="52149" y="52149"/>
                </a:lnTo>
                <a:lnTo>
                  <a:pt x="24242" y="88448"/>
                </a:lnTo>
                <a:lnTo>
                  <a:pt x="6327" y="131542"/>
                </a:lnTo>
                <a:lnTo>
                  <a:pt x="0" y="179832"/>
                </a:lnTo>
                <a:lnTo>
                  <a:pt x="6327" y="225072"/>
                </a:lnTo>
                <a:lnTo>
                  <a:pt x="24242" y="266121"/>
                </a:lnTo>
                <a:lnTo>
                  <a:pt x="52149" y="301180"/>
                </a:lnTo>
                <a:lnTo>
                  <a:pt x="88448" y="328450"/>
                </a:lnTo>
                <a:lnTo>
                  <a:pt x="131542" y="346131"/>
                </a:lnTo>
                <a:lnTo>
                  <a:pt x="179831" y="352425"/>
                </a:lnTo>
                <a:lnTo>
                  <a:pt x="225072" y="346131"/>
                </a:lnTo>
                <a:lnTo>
                  <a:pt x="266121" y="328450"/>
                </a:lnTo>
                <a:lnTo>
                  <a:pt x="301180" y="301180"/>
                </a:lnTo>
                <a:lnTo>
                  <a:pt x="328450" y="266121"/>
                </a:lnTo>
                <a:lnTo>
                  <a:pt x="346131" y="225072"/>
                </a:lnTo>
                <a:lnTo>
                  <a:pt x="348432" y="208534"/>
                </a:lnTo>
                <a:lnTo>
                  <a:pt x="122300" y="208534"/>
                </a:lnTo>
                <a:lnTo>
                  <a:pt x="273303" y="28828"/>
                </a:lnTo>
                <a:lnTo>
                  <a:pt x="251644" y="18216"/>
                </a:lnTo>
                <a:lnTo>
                  <a:pt x="229282" y="8985"/>
                </a:lnTo>
                <a:lnTo>
                  <a:pt x="205563" y="2468"/>
                </a:lnTo>
                <a:lnTo>
                  <a:pt x="179831" y="0"/>
                </a:lnTo>
                <a:close/>
              </a:path>
              <a:path w="352425" h="352425">
                <a:moveTo>
                  <a:pt x="345185" y="122300"/>
                </a:moveTo>
                <a:lnTo>
                  <a:pt x="280543" y="194183"/>
                </a:lnTo>
                <a:lnTo>
                  <a:pt x="122300" y="208534"/>
                </a:lnTo>
                <a:lnTo>
                  <a:pt x="348432" y="208534"/>
                </a:lnTo>
                <a:lnTo>
                  <a:pt x="352425" y="179832"/>
                </a:lnTo>
                <a:lnTo>
                  <a:pt x="352311" y="163752"/>
                </a:lnTo>
                <a:lnTo>
                  <a:pt x="351520" y="148351"/>
                </a:lnTo>
                <a:lnTo>
                  <a:pt x="349371" y="134308"/>
                </a:lnTo>
                <a:lnTo>
                  <a:pt x="345185" y="12230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467975" y="1619250"/>
            <a:ext cx="1038225" cy="1047750"/>
          </a:xfrm>
          <a:custGeom>
            <a:avLst/>
            <a:gdLst/>
            <a:ahLst/>
            <a:cxnLst/>
            <a:rect l="l" t="t" r="r" b="b"/>
            <a:pathLst>
              <a:path w="1038225" h="1047750">
                <a:moveTo>
                  <a:pt x="519175" y="0"/>
                </a:moveTo>
                <a:lnTo>
                  <a:pt x="471670" y="2125"/>
                </a:lnTo>
                <a:lnTo>
                  <a:pt x="425409" y="8382"/>
                </a:lnTo>
                <a:lnTo>
                  <a:pt x="380573" y="18591"/>
                </a:lnTo>
                <a:lnTo>
                  <a:pt x="337339" y="32572"/>
                </a:lnTo>
                <a:lnTo>
                  <a:pt x="295885" y="50146"/>
                </a:lnTo>
                <a:lnTo>
                  <a:pt x="256389" y="71134"/>
                </a:lnTo>
                <a:lnTo>
                  <a:pt x="219029" y="95355"/>
                </a:lnTo>
                <a:lnTo>
                  <a:pt x="183984" y="122630"/>
                </a:lnTo>
                <a:lnTo>
                  <a:pt x="151431" y="152780"/>
                </a:lnTo>
                <a:lnTo>
                  <a:pt x="121549" y="185626"/>
                </a:lnTo>
                <a:lnTo>
                  <a:pt x="94515" y="220987"/>
                </a:lnTo>
                <a:lnTo>
                  <a:pt x="70508" y="258684"/>
                </a:lnTo>
                <a:lnTo>
                  <a:pt x="49706" y="298538"/>
                </a:lnTo>
                <a:lnTo>
                  <a:pt x="32286" y="340369"/>
                </a:lnTo>
                <a:lnTo>
                  <a:pt x="18428" y="383998"/>
                </a:lnTo>
                <a:lnTo>
                  <a:pt x="8308" y="429250"/>
                </a:lnTo>
                <a:lnTo>
                  <a:pt x="2106" y="475930"/>
                </a:lnTo>
                <a:lnTo>
                  <a:pt x="0" y="523875"/>
                </a:lnTo>
                <a:lnTo>
                  <a:pt x="2106" y="570724"/>
                </a:lnTo>
                <a:lnTo>
                  <a:pt x="8309" y="616564"/>
                </a:lnTo>
                <a:lnTo>
                  <a:pt x="18428" y="661193"/>
                </a:lnTo>
                <a:lnTo>
                  <a:pt x="32286" y="704409"/>
                </a:lnTo>
                <a:lnTo>
                  <a:pt x="49706" y="746009"/>
                </a:lnTo>
                <a:lnTo>
                  <a:pt x="70508" y="785791"/>
                </a:lnTo>
                <a:lnTo>
                  <a:pt x="94515" y="823553"/>
                </a:lnTo>
                <a:lnTo>
                  <a:pt x="121549" y="859092"/>
                </a:lnTo>
                <a:lnTo>
                  <a:pt x="151431" y="892206"/>
                </a:lnTo>
                <a:lnTo>
                  <a:pt x="183984" y="922694"/>
                </a:lnTo>
                <a:lnTo>
                  <a:pt x="219029" y="950352"/>
                </a:lnTo>
                <a:lnTo>
                  <a:pt x="256389" y="974979"/>
                </a:lnTo>
                <a:lnTo>
                  <a:pt x="295885" y="996371"/>
                </a:lnTo>
                <a:lnTo>
                  <a:pt x="337339" y="1014328"/>
                </a:lnTo>
                <a:lnTo>
                  <a:pt x="380573" y="1028647"/>
                </a:lnTo>
                <a:lnTo>
                  <a:pt x="425409" y="1039124"/>
                </a:lnTo>
                <a:lnTo>
                  <a:pt x="471670" y="1045560"/>
                </a:lnTo>
                <a:lnTo>
                  <a:pt x="519175" y="1047750"/>
                </a:lnTo>
                <a:lnTo>
                  <a:pt x="565604" y="1045560"/>
                </a:lnTo>
                <a:lnTo>
                  <a:pt x="611031" y="1039124"/>
                </a:lnTo>
                <a:lnTo>
                  <a:pt x="655255" y="1028647"/>
                </a:lnTo>
                <a:lnTo>
                  <a:pt x="698077" y="1014328"/>
                </a:lnTo>
                <a:lnTo>
                  <a:pt x="739296" y="996371"/>
                </a:lnTo>
                <a:lnTo>
                  <a:pt x="778712" y="974979"/>
                </a:lnTo>
                <a:lnTo>
                  <a:pt x="816125" y="950352"/>
                </a:lnTo>
                <a:lnTo>
                  <a:pt x="851335" y="922694"/>
                </a:lnTo>
                <a:lnTo>
                  <a:pt x="884142" y="892206"/>
                </a:lnTo>
                <a:lnTo>
                  <a:pt x="894943" y="880363"/>
                </a:lnTo>
                <a:lnTo>
                  <a:pt x="519175" y="880363"/>
                </a:lnTo>
                <a:lnTo>
                  <a:pt x="471325" y="877101"/>
                </a:lnTo>
                <a:lnTo>
                  <a:pt x="425403" y="867601"/>
                </a:lnTo>
                <a:lnTo>
                  <a:pt x="381835" y="852291"/>
                </a:lnTo>
                <a:lnTo>
                  <a:pt x="341046" y="831600"/>
                </a:lnTo>
                <a:lnTo>
                  <a:pt x="303463" y="805959"/>
                </a:lnTo>
                <a:lnTo>
                  <a:pt x="269509" y="775795"/>
                </a:lnTo>
                <a:lnTo>
                  <a:pt x="239612" y="741538"/>
                </a:lnTo>
                <a:lnTo>
                  <a:pt x="214197" y="703617"/>
                </a:lnTo>
                <a:lnTo>
                  <a:pt x="193688" y="662461"/>
                </a:lnTo>
                <a:lnTo>
                  <a:pt x="178513" y="618499"/>
                </a:lnTo>
                <a:lnTo>
                  <a:pt x="169095" y="572161"/>
                </a:lnTo>
                <a:lnTo>
                  <a:pt x="165861" y="523875"/>
                </a:lnTo>
                <a:lnTo>
                  <a:pt x="169095" y="475588"/>
                </a:lnTo>
                <a:lnTo>
                  <a:pt x="178514" y="429245"/>
                </a:lnTo>
                <a:lnTo>
                  <a:pt x="193688" y="385288"/>
                </a:lnTo>
                <a:lnTo>
                  <a:pt x="214197" y="344132"/>
                </a:lnTo>
                <a:lnTo>
                  <a:pt x="239612" y="306211"/>
                </a:lnTo>
                <a:lnTo>
                  <a:pt x="269509" y="271954"/>
                </a:lnTo>
                <a:lnTo>
                  <a:pt x="303463" y="241790"/>
                </a:lnTo>
                <a:lnTo>
                  <a:pt x="341046" y="216149"/>
                </a:lnTo>
                <a:lnTo>
                  <a:pt x="381835" y="195458"/>
                </a:lnTo>
                <a:lnTo>
                  <a:pt x="425403" y="180148"/>
                </a:lnTo>
                <a:lnTo>
                  <a:pt x="471325" y="170648"/>
                </a:lnTo>
                <a:lnTo>
                  <a:pt x="519175" y="167386"/>
                </a:lnTo>
                <a:lnTo>
                  <a:pt x="804264" y="167386"/>
                </a:lnTo>
                <a:lnTo>
                  <a:pt x="843533" y="116459"/>
                </a:lnTo>
                <a:lnTo>
                  <a:pt x="804766" y="87094"/>
                </a:lnTo>
                <a:lnTo>
                  <a:pt x="762845" y="61546"/>
                </a:lnTo>
                <a:lnTo>
                  <a:pt x="718150" y="40071"/>
                </a:lnTo>
                <a:lnTo>
                  <a:pt x="671058" y="22923"/>
                </a:lnTo>
                <a:lnTo>
                  <a:pt x="621946" y="10358"/>
                </a:lnTo>
                <a:lnTo>
                  <a:pt x="571193" y="2632"/>
                </a:lnTo>
                <a:lnTo>
                  <a:pt x="519175" y="0"/>
                </a:lnTo>
                <a:close/>
              </a:path>
              <a:path w="1038225" h="1047750">
                <a:moveTo>
                  <a:pt x="922908" y="196469"/>
                </a:moveTo>
                <a:lnTo>
                  <a:pt x="814704" y="327405"/>
                </a:lnTo>
                <a:lnTo>
                  <a:pt x="838930" y="372409"/>
                </a:lnTo>
                <a:lnTo>
                  <a:pt x="857059" y="420163"/>
                </a:lnTo>
                <a:lnTo>
                  <a:pt x="868426" y="470656"/>
                </a:lnTo>
                <a:lnTo>
                  <a:pt x="872363" y="523875"/>
                </a:lnTo>
                <a:lnTo>
                  <a:pt x="869129" y="572161"/>
                </a:lnTo>
                <a:lnTo>
                  <a:pt x="859712" y="618499"/>
                </a:lnTo>
                <a:lnTo>
                  <a:pt x="844538" y="662461"/>
                </a:lnTo>
                <a:lnTo>
                  <a:pt x="824032" y="703617"/>
                </a:lnTo>
                <a:lnTo>
                  <a:pt x="798621" y="741538"/>
                </a:lnTo>
                <a:lnTo>
                  <a:pt x="768730" y="775795"/>
                </a:lnTo>
                <a:lnTo>
                  <a:pt x="734787" y="805959"/>
                </a:lnTo>
                <a:lnTo>
                  <a:pt x="697215" y="831600"/>
                </a:lnTo>
                <a:lnTo>
                  <a:pt x="656443" y="852291"/>
                </a:lnTo>
                <a:lnTo>
                  <a:pt x="612894" y="867601"/>
                </a:lnTo>
                <a:lnTo>
                  <a:pt x="566997" y="877101"/>
                </a:lnTo>
                <a:lnTo>
                  <a:pt x="519175" y="880363"/>
                </a:lnTo>
                <a:lnTo>
                  <a:pt x="894943" y="880363"/>
                </a:lnTo>
                <a:lnTo>
                  <a:pt x="941745" y="823553"/>
                </a:lnTo>
                <a:lnTo>
                  <a:pt x="966140" y="785791"/>
                </a:lnTo>
                <a:lnTo>
                  <a:pt x="987332" y="746009"/>
                </a:lnTo>
                <a:lnTo>
                  <a:pt x="1005119" y="704409"/>
                </a:lnTo>
                <a:lnTo>
                  <a:pt x="1019303" y="661193"/>
                </a:lnTo>
                <a:lnTo>
                  <a:pt x="1029681" y="616564"/>
                </a:lnTo>
                <a:lnTo>
                  <a:pt x="1036055" y="570724"/>
                </a:lnTo>
                <a:lnTo>
                  <a:pt x="1038225" y="523875"/>
                </a:lnTo>
                <a:lnTo>
                  <a:pt x="1035616" y="471368"/>
                </a:lnTo>
                <a:lnTo>
                  <a:pt x="1027959" y="420133"/>
                </a:lnTo>
                <a:lnTo>
                  <a:pt x="1015511" y="370553"/>
                </a:lnTo>
                <a:lnTo>
                  <a:pt x="998526" y="323012"/>
                </a:lnTo>
                <a:lnTo>
                  <a:pt x="977261" y="277894"/>
                </a:lnTo>
                <a:lnTo>
                  <a:pt x="951970" y="235585"/>
                </a:lnTo>
                <a:lnTo>
                  <a:pt x="922908" y="196469"/>
                </a:lnTo>
                <a:close/>
              </a:path>
              <a:path w="1038225" h="1047750">
                <a:moveTo>
                  <a:pt x="804264" y="167386"/>
                </a:moveTo>
                <a:lnTo>
                  <a:pt x="519175" y="167386"/>
                </a:lnTo>
                <a:lnTo>
                  <a:pt x="569389" y="170818"/>
                </a:lnTo>
                <a:lnTo>
                  <a:pt x="616482" y="180882"/>
                </a:lnTo>
                <a:lnTo>
                  <a:pt x="660807" y="197232"/>
                </a:lnTo>
                <a:lnTo>
                  <a:pt x="702718" y="219518"/>
                </a:lnTo>
                <a:lnTo>
                  <a:pt x="742569" y="247396"/>
                </a:lnTo>
                <a:lnTo>
                  <a:pt x="804264" y="167386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925175" y="1304925"/>
            <a:ext cx="723900" cy="866775"/>
          </a:xfrm>
          <a:custGeom>
            <a:avLst/>
            <a:gdLst/>
            <a:ahLst/>
            <a:cxnLst/>
            <a:rect l="l" t="t" r="r" b="b"/>
            <a:pathLst>
              <a:path w="723900" h="866775">
                <a:moveTo>
                  <a:pt x="542925" y="0"/>
                </a:moveTo>
                <a:lnTo>
                  <a:pt x="404875" y="169037"/>
                </a:lnTo>
                <a:lnTo>
                  <a:pt x="389508" y="291973"/>
                </a:lnTo>
                <a:lnTo>
                  <a:pt x="15367" y="762253"/>
                </a:lnTo>
                <a:lnTo>
                  <a:pt x="0" y="866775"/>
                </a:lnTo>
                <a:lnTo>
                  <a:pt x="101219" y="829945"/>
                </a:lnTo>
                <a:lnTo>
                  <a:pt x="478535" y="356488"/>
                </a:lnTo>
                <a:lnTo>
                  <a:pt x="591947" y="319659"/>
                </a:lnTo>
                <a:lnTo>
                  <a:pt x="711683" y="169037"/>
                </a:lnTo>
                <a:lnTo>
                  <a:pt x="555244" y="169037"/>
                </a:lnTo>
                <a:lnTo>
                  <a:pt x="542925" y="0"/>
                </a:lnTo>
                <a:close/>
              </a:path>
              <a:path w="723900" h="866775">
                <a:moveTo>
                  <a:pt x="723900" y="153670"/>
                </a:moveTo>
                <a:lnTo>
                  <a:pt x="555244" y="169037"/>
                </a:lnTo>
                <a:lnTo>
                  <a:pt x="711683" y="169037"/>
                </a:lnTo>
                <a:lnTo>
                  <a:pt x="723900" y="153670"/>
                </a:lnTo>
                <a:close/>
              </a:path>
            </a:pathLst>
          </a:custGeom>
          <a:solidFill>
            <a:srgbClr val="4E51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6467475"/>
            <a:ext cx="12192000" cy="390525"/>
          </a:xfrm>
          <a:custGeom>
            <a:avLst/>
            <a:gdLst/>
            <a:ahLst/>
            <a:cxnLst/>
            <a:rect l="l" t="t" r="r" b="b"/>
            <a:pathLst>
              <a:path w="12192000" h="390525">
                <a:moveTo>
                  <a:pt x="12042775" y="0"/>
                </a:moveTo>
                <a:lnTo>
                  <a:pt x="149275" y="0"/>
                </a:lnTo>
                <a:lnTo>
                  <a:pt x="0" y="149275"/>
                </a:lnTo>
                <a:lnTo>
                  <a:pt x="0" y="390525"/>
                </a:lnTo>
                <a:lnTo>
                  <a:pt x="12192000" y="390525"/>
                </a:lnTo>
                <a:lnTo>
                  <a:pt x="12192000" y="149275"/>
                </a:lnTo>
                <a:lnTo>
                  <a:pt x="12042775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8739" y="259968"/>
            <a:ext cx="3989704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>
                <a:latin typeface="Calibri"/>
                <a:cs typeface="Calibri"/>
              </a:rPr>
              <a:t>Module</a:t>
            </a:r>
            <a:r>
              <a:rPr dirty="0" sz="3950" spc="150">
                <a:latin typeface="Calibri"/>
                <a:cs typeface="Calibri"/>
              </a:rPr>
              <a:t> </a:t>
            </a:r>
            <a:r>
              <a:rPr dirty="0" sz="3950" spc="0">
                <a:latin typeface="Calibri"/>
                <a:cs typeface="Calibri"/>
              </a:rPr>
              <a:t>Objectives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1057275"/>
            <a:ext cx="12174855" cy="27305"/>
          </a:xfrm>
          <a:custGeom>
            <a:avLst/>
            <a:gdLst/>
            <a:ahLst/>
            <a:cxnLst/>
            <a:rect l="l" t="t" r="r" b="b"/>
            <a:pathLst>
              <a:path w="12174855" h="27305">
                <a:moveTo>
                  <a:pt x="0" y="26924"/>
                </a:moveTo>
                <a:lnTo>
                  <a:pt x="12174601" y="0"/>
                </a:lnTo>
              </a:path>
            </a:pathLst>
          </a:custGeom>
          <a:ln w="38100">
            <a:solidFill>
              <a:srgbClr val="3A383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96862" y="1064177"/>
            <a:ext cx="6905625" cy="1571625"/>
          </a:xfrm>
          <a:prstGeom prst="rect">
            <a:avLst/>
          </a:prstGeom>
        </p:spPr>
        <p:txBody>
          <a:bodyPr wrap="square" lIns="0" tIns="698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dirty="0" sz="2150" spc="-10" b="1">
                <a:solidFill>
                  <a:srgbClr val="333E50"/>
                </a:solidFill>
                <a:latin typeface="Calibri"/>
                <a:cs typeface="Calibri"/>
              </a:rPr>
              <a:t>At </a:t>
            </a:r>
            <a:r>
              <a:rPr dirty="0" sz="2150" spc="10" b="1">
                <a:solidFill>
                  <a:srgbClr val="333E50"/>
                </a:solidFill>
                <a:latin typeface="Calibri"/>
                <a:cs typeface="Calibri"/>
              </a:rPr>
              <a:t>the </a:t>
            </a:r>
            <a:r>
              <a:rPr dirty="0" sz="2150" spc="25" b="1">
                <a:solidFill>
                  <a:srgbClr val="333E50"/>
                </a:solidFill>
                <a:latin typeface="Calibri"/>
                <a:cs typeface="Calibri"/>
              </a:rPr>
              <a:t>end </a:t>
            </a:r>
            <a:r>
              <a:rPr dirty="0" sz="2150" spc="15" b="1">
                <a:solidFill>
                  <a:srgbClr val="333E50"/>
                </a:solidFill>
                <a:latin typeface="Calibri"/>
                <a:cs typeface="Calibri"/>
              </a:rPr>
              <a:t>of </a:t>
            </a:r>
            <a:r>
              <a:rPr dirty="0" sz="2150" spc="5" b="1">
                <a:solidFill>
                  <a:srgbClr val="333E50"/>
                </a:solidFill>
                <a:latin typeface="Calibri"/>
                <a:cs typeface="Calibri"/>
              </a:rPr>
              <a:t>this </a:t>
            </a:r>
            <a:r>
              <a:rPr dirty="0" sz="2150" spc="25" b="1">
                <a:solidFill>
                  <a:srgbClr val="333E50"/>
                </a:solidFill>
                <a:latin typeface="Calibri"/>
                <a:cs typeface="Calibri"/>
              </a:rPr>
              <a:t>module, you </a:t>
            </a:r>
            <a:r>
              <a:rPr dirty="0" sz="2150" spc="0" b="1">
                <a:solidFill>
                  <a:srgbClr val="333E50"/>
                </a:solidFill>
                <a:latin typeface="Calibri"/>
                <a:cs typeface="Calibri"/>
              </a:rPr>
              <a:t>will </a:t>
            </a:r>
            <a:r>
              <a:rPr dirty="0" sz="2150" spc="25" b="1">
                <a:solidFill>
                  <a:srgbClr val="333E50"/>
                </a:solidFill>
                <a:latin typeface="Calibri"/>
                <a:cs typeface="Calibri"/>
              </a:rPr>
              <a:t>be </a:t>
            </a:r>
            <a:r>
              <a:rPr dirty="0" sz="2150" spc="0" b="1">
                <a:solidFill>
                  <a:srgbClr val="333E50"/>
                </a:solidFill>
                <a:latin typeface="Calibri"/>
                <a:cs typeface="Calibri"/>
              </a:rPr>
              <a:t>able</a:t>
            </a:r>
            <a:r>
              <a:rPr dirty="0" sz="2150" spc="-135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150" spc="10" b="1">
                <a:solidFill>
                  <a:srgbClr val="333E50"/>
                </a:solidFill>
                <a:latin typeface="Calibri"/>
                <a:cs typeface="Calibri"/>
              </a:rPr>
              <a:t>to:</a:t>
            </a:r>
            <a:endParaRPr sz="2150">
              <a:latin typeface="Calibri"/>
              <a:cs typeface="Calibri"/>
            </a:endParaRPr>
          </a:p>
          <a:p>
            <a:pPr marL="286385" indent="-229235">
              <a:lnSpc>
                <a:spcPct val="100000"/>
              </a:lnSpc>
              <a:spcBef>
                <a:spcPts val="425"/>
              </a:spcBef>
              <a:buFont typeface="Arial"/>
              <a:buChar char="•"/>
              <a:tabLst>
                <a:tab pos="285750" algn="l"/>
                <a:tab pos="286385" algn="l"/>
              </a:tabLst>
            </a:pPr>
            <a:r>
              <a:rPr dirty="0" sz="2000">
                <a:solidFill>
                  <a:srgbClr val="333E50"/>
                </a:solidFill>
                <a:latin typeface="Calibri"/>
                <a:cs typeface="Calibri"/>
              </a:rPr>
              <a:t>Explain </a:t>
            </a:r>
            <a:r>
              <a:rPr dirty="0" sz="2000" spc="-10">
                <a:solidFill>
                  <a:srgbClr val="333E50"/>
                </a:solidFill>
                <a:latin typeface="Calibri"/>
                <a:cs typeface="Calibri"/>
              </a:rPr>
              <a:t>Selenium </a:t>
            </a:r>
            <a:r>
              <a:rPr dirty="0" sz="2000" spc="-15">
                <a:solidFill>
                  <a:srgbClr val="333E50"/>
                </a:solidFill>
                <a:latin typeface="Calibri"/>
                <a:cs typeface="Calibri"/>
              </a:rPr>
              <a:t>WebDriver</a:t>
            </a:r>
            <a:r>
              <a:rPr dirty="0" sz="2000" spc="4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000" spc="15">
                <a:solidFill>
                  <a:srgbClr val="333E50"/>
                </a:solidFill>
                <a:latin typeface="Calibri"/>
                <a:cs typeface="Calibri"/>
              </a:rPr>
              <a:t>API</a:t>
            </a:r>
            <a:endParaRPr sz="2000">
              <a:latin typeface="Calibri"/>
              <a:cs typeface="Calibri"/>
            </a:endParaRPr>
          </a:p>
          <a:p>
            <a:pPr marL="286385" indent="-229235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285750" algn="l"/>
                <a:tab pos="286385" algn="l"/>
              </a:tabLst>
            </a:pPr>
            <a:r>
              <a:rPr dirty="0" sz="2000" spc="-5">
                <a:solidFill>
                  <a:srgbClr val="333E50"/>
                </a:solidFill>
                <a:latin typeface="Calibri"/>
                <a:cs typeface="Calibri"/>
              </a:rPr>
              <a:t>Identify </a:t>
            </a:r>
            <a:r>
              <a:rPr dirty="0" sz="2000" spc="-25">
                <a:solidFill>
                  <a:srgbClr val="333E50"/>
                </a:solidFill>
                <a:latin typeface="Calibri"/>
                <a:cs typeface="Calibri"/>
              </a:rPr>
              <a:t>Web </a:t>
            </a:r>
            <a:r>
              <a:rPr dirty="0" sz="2000">
                <a:solidFill>
                  <a:srgbClr val="333E50"/>
                </a:solidFill>
                <a:latin typeface="Calibri"/>
                <a:cs typeface="Calibri"/>
              </a:rPr>
              <a:t>Elements </a:t>
            </a:r>
            <a:r>
              <a:rPr dirty="0" sz="2000" spc="0">
                <a:solidFill>
                  <a:srgbClr val="333E50"/>
                </a:solidFill>
                <a:latin typeface="Calibri"/>
                <a:cs typeface="Calibri"/>
              </a:rPr>
              <a:t>using </a:t>
            </a:r>
            <a:r>
              <a:rPr dirty="0" sz="2000" spc="-10">
                <a:solidFill>
                  <a:srgbClr val="333E50"/>
                </a:solidFill>
                <a:latin typeface="Calibri"/>
                <a:cs typeface="Calibri"/>
              </a:rPr>
              <a:t>Selenium</a:t>
            </a:r>
            <a:r>
              <a:rPr dirty="0" sz="2000" spc="-3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333E50"/>
                </a:solidFill>
                <a:latin typeface="Calibri"/>
                <a:cs typeface="Calibri"/>
              </a:rPr>
              <a:t>Locators</a:t>
            </a:r>
            <a:endParaRPr sz="2000">
              <a:latin typeface="Calibri"/>
              <a:cs typeface="Calibri"/>
            </a:endParaRPr>
          </a:p>
          <a:p>
            <a:pPr marL="286385" indent="-229235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285750" algn="l"/>
                <a:tab pos="286385" algn="l"/>
              </a:tabLst>
            </a:pPr>
            <a:r>
              <a:rPr dirty="0" sz="2000">
                <a:solidFill>
                  <a:srgbClr val="333E50"/>
                </a:solidFill>
                <a:latin typeface="Calibri"/>
                <a:cs typeface="Calibri"/>
              </a:rPr>
              <a:t>Explain</a:t>
            </a:r>
            <a:r>
              <a:rPr dirty="0" sz="2000" spc="-1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33E50"/>
                </a:solidFill>
                <a:latin typeface="Calibri"/>
                <a:cs typeface="Calibri"/>
              </a:rPr>
              <a:t>how</a:t>
            </a:r>
            <a:r>
              <a:rPr dirty="0" sz="2000" spc="-2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333E50"/>
                </a:solidFill>
                <a:latin typeface="Calibri"/>
                <a:cs typeface="Calibri"/>
              </a:rPr>
              <a:t>to</a:t>
            </a:r>
            <a:r>
              <a:rPr dirty="0" sz="2000" spc="-9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000" spc="10">
                <a:solidFill>
                  <a:srgbClr val="333E50"/>
                </a:solidFill>
                <a:latin typeface="Calibri"/>
                <a:cs typeface="Calibri"/>
              </a:rPr>
              <a:t>use</a:t>
            </a:r>
            <a:r>
              <a:rPr dirty="0" sz="2000" spc="-3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333E50"/>
                </a:solidFill>
                <a:latin typeface="Calibri"/>
                <a:cs typeface="Calibri"/>
              </a:rPr>
              <a:t>WebDriver</a:t>
            </a:r>
            <a:r>
              <a:rPr dirty="0" sz="2000" spc="-2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333E50"/>
                </a:solidFill>
                <a:latin typeface="Calibri"/>
                <a:cs typeface="Calibri"/>
              </a:rPr>
              <a:t>commands</a:t>
            </a:r>
            <a:r>
              <a:rPr dirty="0" sz="2000" spc="-4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000" spc="0">
                <a:solidFill>
                  <a:srgbClr val="333E50"/>
                </a:solidFill>
                <a:latin typeface="Calibri"/>
                <a:cs typeface="Calibri"/>
              </a:rPr>
              <a:t>and</a:t>
            </a:r>
            <a:r>
              <a:rPr dirty="0" sz="2000" spc="-9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000" spc="10">
                <a:solidFill>
                  <a:srgbClr val="333E50"/>
                </a:solidFill>
                <a:latin typeface="Calibri"/>
                <a:cs typeface="Calibri"/>
              </a:rPr>
              <a:t>manage</a:t>
            </a:r>
            <a:r>
              <a:rPr dirty="0" sz="2000" spc="-11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33E50"/>
                </a:solidFill>
                <a:latin typeface="Calibri"/>
                <a:cs typeface="Calibri"/>
              </a:rPr>
              <a:t>timeouts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15"/>
              <a:t>Copy </a:t>
            </a:r>
            <a:r>
              <a:rPr dirty="0" spc="0"/>
              <a:t>right </a:t>
            </a:r>
            <a:r>
              <a:rPr dirty="0" spc="15"/>
              <a:t>© </a:t>
            </a:r>
            <a:r>
              <a:rPr dirty="0" spc="5"/>
              <a:t>2017 </a:t>
            </a:r>
            <a:r>
              <a:rPr dirty="0" spc="15"/>
              <a:t>Accenture </a:t>
            </a:r>
            <a:r>
              <a:rPr dirty="0" spc="0"/>
              <a:t>All </a:t>
            </a:r>
            <a:r>
              <a:rPr dirty="0" spc="15"/>
              <a:t>Rights Reserv</a:t>
            </a:r>
            <a:r>
              <a:rPr dirty="0" spc="-100"/>
              <a:t> </a:t>
            </a:r>
            <a:r>
              <a:rPr dirty="0" spc="5"/>
              <a:t>ed.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664" y="272351"/>
            <a:ext cx="4813935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0">
                <a:latin typeface="Calibri"/>
                <a:cs typeface="Calibri"/>
              </a:rPr>
              <a:t>Selenium </a:t>
            </a:r>
            <a:r>
              <a:rPr dirty="0" sz="3950" spc="-15">
                <a:latin typeface="Calibri"/>
                <a:cs typeface="Calibri"/>
              </a:rPr>
              <a:t>Locators</a:t>
            </a:r>
            <a:r>
              <a:rPr dirty="0" sz="3950" spc="185">
                <a:latin typeface="Calibri"/>
                <a:cs typeface="Calibri"/>
              </a:rPr>
              <a:t> </a:t>
            </a:r>
            <a:r>
              <a:rPr dirty="0" sz="3950" spc="15">
                <a:latin typeface="Calibri"/>
                <a:cs typeface="Calibri"/>
              </a:rPr>
              <a:t>(13)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15"/>
              <a:t>Copy </a:t>
            </a:r>
            <a:r>
              <a:rPr dirty="0" spc="0"/>
              <a:t>right </a:t>
            </a:r>
            <a:r>
              <a:rPr dirty="0" spc="15"/>
              <a:t>© </a:t>
            </a:r>
            <a:r>
              <a:rPr dirty="0" spc="5"/>
              <a:t>2017 </a:t>
            </a:r>
            <a:r>
              <a:rPr dirty="0" spc="15"/>
              <a:t>Accenture </a:t>
            </a:r>
            <a:r>
              <a:rPr dirty="0" spc="0"/>
              <a:t>All </a:t>
            </a:r>
            <a:r>
              <a:rPr dirty="0" spc="15"/>
              <a:t>Rights Reserv</a:t>
            </a:r>
            <a:r>
              <a:rPr dirty="0" spc="-100"/>
              <a:t> </a:t>
            </a:r>
            <a:r>
              <a:rPr dirty="0" spc="5"/>
              <a:t>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702" y="1012589"/>
            <a:ext cx="7513955" cy="4964430"/>
          </a:xfrm>
          <a:prstGeom prst="rect">
            <a:avLst/>
          </a:prstGeom>
        </p:spPr>
        <p:txBody>
          <a:bodyPr wrap="square" lIns="0" tIns="1371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2150" spc="0" b="1">
                <a:solidFill>
                  <a:srgbClr val="333E50"/>
                </a:solidFill>
                <a:latin typeface="Calibri"/>
                <a:cs typeface="Calibri"/>
              </a:rPr>
              <a:t>Locating </a:t>
            </a:r>
            <a:r>
              <a:rPr dirty="0" sz="2150" spc="15" b="1">
                <a:solidFill>
                  <a:srgbClr val="333E50"/>
                </a:solidFill>
                <a:latin typeface="Calibri"/>
                <a:cs typeface="Calibri"/>
              </a:rPr>
              <a:t>Element </a:t>
            </a:r>
            <a:r>
              <a:rPr dirty="0" sz="2150" b="1">
                <a:solidFill>
                  <a:srgbClr val="333E50"/>
                </a:solidFill>
                <a:latin typeface="Calibri"/>
                <a:cs typeface="Calibri"/>
              </a:rPr>
              <a:t>By </a:t>
            </a:r>
            <a:r>
              <a:rPr dirty="0" sz="2150" spc="-15" b="1">
                <a:solidFill>
                  <a:srgbClr val="333E50"/>
                </a:solidFill>
                <a:latin typeface="Calibri"/>
                <a:cs typeface="Calibri"/>
              </a:rPr>
              <a:t>XPath</a:t>
            </a:r>
            <a:r>
              <a:rPr dirty="0" sz="2150" spc="155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150" spc="10" b="1">
                <a:solidFill>
                  <a:srgbClr val="333E50"/>
                </a:solidFill>
                <a:latin typeface="Calibri"/>
                <a:cs typeface="Calibri"/>
              </a:rPr>
              <a:t>Contd..</a:t>
            </a:r>
            <a:endParaRPr sz="2150">
              <a:latin typeface="Calibri"/>
              <a:cs typeface="Calibri"/>
            </a:endParaRPr>
          </a:p>
          <a:p>
            <a:pPr marL="982344" marR="3261995" indent="-962660">
              <a:lnSpc>
                <a:spcPct val="135600"/>
              </a:lnSpc>
              <a:spcBef>
                <a:spcPts val="25"/>
              </a:spcBef>
              <a:buFont typeface="Arial"/>
              <a:buChar char="•"/>
              <a:tabLst>
                <a:tab pos="248285" algn="l"/>
                <a:tab pos="248920" algn="l"/>
              </a:tabLst>
            </a:pPr>
            <a:r>
              <a:rPr dirty="0" sz="1800" b="1">
                <a:solidFill>
                  <a:srgbClr val="333E50"/>
                </a:solidFill>
                <a:latin typeface="Calibri"/>
                <a:cs typeface="Calibri"/>
              </a:rPr>
              <a:t>Finding </a:t>
            </a:r>
            <a:r>
              <a:rPr dirty="0" sz="1800" spc="-5" b="1">
                <a:solidFill>
                  <a:srgbClr val="333E50"/>
                </a:solidFill>
                <a:latin typeface="Calibri"/>
                <a:cs typeface="Calibri"/>
              </a:rPr>
              <a:t>elements </a:t>
            </a:r>
            <a:r>
              <a:rPr dirty="0" sz="1800" spc="-10" b="1">
                <a:solidFill>
                  <a:srgbClr val="333E50"/>
                </a:solidFill>
                <a:latin typeface="Calibri"/>
                <a:cs typeface="Calibri"/>
              </a:rPr>
              <a:t>with </a:t>
            </a:r>
            <a:r>
              <a:rPr dirty="0" sz="1800" b="1">
                <a:solidFill>
                  <a:srgbClr val="333E50"/>
                </a:solidFill>
                <a:latin typeface="Calibri"/>
                <a:cs typeface="Calibri"/>
              </a:rPr>
              <a:t>absolute </a:t>
            </a:r>
            <a:r>
              <a:rPr dirty="0" sz="1800" spc="-10" b="1">
                <a:solidFill>
                  <a:srgbClr val="333E50"/>
                </a:solidFill>
                <a:latin typeface="Calibri"/>
                <a:cs typeface="Calibri"/>
              </a:rPr>
              <a:t>path  </a:t>
            </a:r>
            <a:r>
              <a:rPr dirty="0" sz="1800" b="1">
                <a:solidFill>
                  <a:srgbClr val="333E50"/>
                </a:solidFill>
                <a:latin typeface="Calibri"/>
                <a:cs typeface="Calibri"/>
              </a:rPr>
              <a:t>Example:</a:t>
            </a:r>
            <a:r>
              <a:rPr dirty="0" sz="1800" spc="-35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xpath=/html/body/form</a:t>
            </a:r>
            <a:endParaRPr sz="1800">
              <a:latin typeface="Calibri"/>
              <a:cs typeface="Calibri"/>
            </a:endParaRPr>
          </a:p>
          <a:p>
            <a:pPr marL="982344" marR="3909695" indent="-962660">
              <a:lnSpc>
                <a:spcPct val="135600"/>
              </a:lnSpc>
              <a:buFont typeface="Arial"/>
              <a:buChar char="•"/>
              <a:tabLst>
                <a:tab pos="248285" algn="l"/>
                <a:tab pos="248920" algn="l"/>
              </a:tabLst>
            </a:pPr>
            <a:r>
              <a:rPr dirty="0" sz="1800" b="1">
                <a:solidFill>
                  <a:srgbClr val="333E50"/>
                </a:solidFill>
                <a:latin typeface="Calibri"/>
                <a:cs typeface="Calibri"/>
              </a:rPr>
              <a:t>Finding </a:t>
            </a:r>
            <a:r>
              <a:rPr dirty="0" sz="1800" spc="-5" b="1">
                <a:solidFill>
                  <a:srgbClr val="333E50"/>
                </a:solidFill>
                <a:latin typeface="Calibri"/>
                <a:cs typeface="Calibri"/>
              </a:rPr>
              <a:t>elements </a:t>
            </a:r>
            <a:r>
              <a:rPr dirty="0" sz="1800" spc="-10" b="1">
                <a:solidFill>
                  <a:srgbClr val="333E50"/>
                </a:solidFill>
                <a:latin typeface="Calibri"/>
                <a:cs typeface="Calibri"/>
              </a:rPr>
              <a:t>with </a:t>
            </a:r>
            <a:r>
              <a:rPr dirty="0" sz="1800" spc="-5" b="1">
                <a:solidFill>
                  <a:srgbClr val="333E50"/>
                </a:solidFill>
                <a:latin typeface="Calibri"/>
                <a:cs typeface="Calibri"/>
              </a:rPr>
              <a:t>relative</a:t>
            </a:r>
            <a:r>
              <a:rPr dirty="0" sz="1800" spc="-160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333E50"/>
                </a:solidFill>
                <a:latin typeface="Calibri"/>
                <a:cs typeface="Calibri"/>
              </a:rPr>
              <a:t>path  </a:t>
            </a:r>
            <a:r>
              <a:rPr dirty="0" sz="1800" b="1">
                <a:solidFill>
                  <a:srgbClr val="333E50"/>
                </a:solidFill>
                <a:latin typeface="Calibri"/>
                <a:cs typeface="Calibri"/>
              </a:rPr>
              <a:t>Example:</a:t>
            </a:r>
            <a:r>
              <a:rPr dirty="0" sz="1800" spc="-65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xpath=//form</a:t>
            </a:r>
            <a:endParaRPr sz="1800">
              <a:latin typeface="Calibri"/>
              <a:cs typeface="Calibri"/>
            </a:endParaRPr>
          </a:p>
          <a:p>
            <a:pPr marL="982344" indent="-962660">
              <a:lnSpc>
                <a:spcPct val="100000"/>
              </a:lnSpc>
              <a:spcBef>
                <a:spcPts val="844"/>
              </a:spcBef>
              <a:buFont typeface="Arial"/>
              <a:buChar char="•"/>
              <a:tabLst>
                <a:tab pos="248285" algn="l"/>
                <a:tab pos="248920" algn="l"/>
              </a:tabLst>
            </a:pPr>
            <a:r>
              <a:rPr dirty="0" sz="1800" b="1">
                <a:solidFill>
                  <a:srgbClr val="333E50"/>
                </a:solidFill>
                <a:latin typeface="Calibri"/>
                <a:cs typeface="Calibri"/>
              </a:rPr>
              <a:t>Finding </a:t>
            </a:r>
            <a:r>
              <a:rPr dirty="0" sz="1800" spc="-5" b="1">
                <a:solidFill>
                  <a:srgbClr val="333E50"/>
                </a:solidFill>
                <a:latin typeface="Calibri"/>
                <a:cs typeface="Calibri"/>
              </a:rPr>
              <a:t>elements </a:t>
            </a:r>
            <a:r>
              <a:rPr dirty="0" sz="1800" spc="0" b="1">
                <a:solidFill>
                  <a:srgbClr val="333E50"/>
                </a:solidFill>
                <a:latin typeface="Calibri"/>
                <a:cs typeface="Calibri"/>
              </a:rPr>
              <a:t>using</a:t>
            </a:r>
            <a:r>
              <a:rPr dirty="0" sz="1800" spc="-204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333E50"/>
                </a:solidFill>
                <a:latin typeface="Calibri"/>
                <a:cs typeface="Calibri"/>
              </a:rPr>
              <a:t>index</a:t>
            </a:r>
            <a:endParaRPr sz="1800">
              <a:latin typeface="Calibri"/>
              <a:cs typeface="Calibri"/>
            </a:endParaRPr>
          </a:p>
          <a:p>
            <a:pPr marL="982344">
              <a:lnSpc>
                <a:spcPct val="100000"/>
              </a:lnSpc>
              <a:spcBef>
                <a:spcPts val="765"/>
              </a:spcBef>
            </a:pPr>
            <a:r>
              <a:rPr dirty="0" sz="1800" b="1">
                <a:solidFill>
                  <a:srgbClr val="333E50"/>
                </a:solidFill>
                <a:latin typeface="Calibri"/>
                <a:cs typeface="Calibri"/>
              </a:rPr>
              <a:t>Example:</a:t>
            </a:r>
            <a:r>
              <a:rPr dirty="0" sz="1800" spc="-65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xpath=//form/input[1]</a:t>
            </a:r>
            <a:endParaRPr sz="1800">
              <a:latin typeface="Calibri"/>
              <a:cs typeface="Calibri"/>
            </a:endParaRPr>
          </a:p>
          <a:p>
            <a:pPr marL="982344" indent="-96266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8285" algn="l"/>
                <a:tab pos="248920" algn="l"/>
              </a:tabLst>
            </a:pPr>
            <a:r>
              <a:rPr dirty="0" sz="1800" b="1">
                <a:solidFill>
                  <a:srgbClr val="333E50"/>
                </a:solidFill>
                <a:latin typeface="Calibri"/>
                <a:cs typeface="Calibri"/>
              </a:rPr>
              <a:t>Finding </a:t>
            </a:r>
            <a:r>
              <a:rPr dirty="0" sz="1800" spc="-5" b="1">
                <a:solidFill>
                  <a:srgbClr val="333E50"/>
                </a:solidFill>
                <a:latin typeface="Calibri"/>
                <a:cs typeface="Calibri"/>
              </a:rPr>
              <a:t>elements </a:t>
            </a:r>
            <a:r>
              <a:rPr dirty="0" sz="1800" spc="0" b="1">
                <a:solidFill>
                  <a:srgbClr val="333E50"/>
                </a:solidFill>
                <a:latin typeface="Calibri"/>
                <a:cs typeface="Calibri"/>
              </a:rPr>
              <a:t>using </a:t>
            </a:r>
            <a:r>
              <a:rPr dirty="0" sz="1800" spc="-5" b="1">
                <a:solidFill>
                  <a:srgbClr val="333E50"/>
                </a:solidFill>
                <a:latin typeface="Calibri"/>
                <a:cs typeface="Calibri"/>
              </a:rPr>
              <a:t>attributes</a:t>
            </a:r>
            <a:r>
              <a:rPr dirty="0" sz="1800" spc="-290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333E50"/>
                </a:solidFill>
                <a:latin typeface="Calibri"/>
                <a:cs typeface="Calibri"/>
              </a:rPr>
              <a:t>values</a:t>
            </a:r>
            <a:endParaRPr sz="1800">
              <a:latin typeface="Calibri"/>
              <a:cs typeface="Calibri"/>
            </a:endParaRPr>
          </a:p>
          <a:p>
            <a:pPr marL="982344" marR="2150110">
              <a:lnSpc>
                <a:spcPts val="3000"/>
              </a:lnSpc>
              <a:spcBef>
                <a:spcPts val="165"/>
              </a:spcBef>
            </a:pPr>
            <a:r>
              <a:rPr dirty="0" sz="1800" b="1">
                <a:solidFill>
                  <a:srgbClr val="333E50"/>
                </a:solidFill>
                <a:latin typeface="Calibri"/>
                <a:cs typeface="Calibri"/>
              </a:rPr>
              <a:t>Example: </a:t>
            </a:r>
            <a:r>
              <a:rPr dirty="0" sz="1800" b="1">
                <a:latin typeface="Calibri"/>
                <a:cs typeface="Calibri"/>
              </a:rPr>
              <a:t>xpath=//input[@name=‘username’]  </a:t>
            </a:r>
            <a:r>
              <a:rPr dirty="0" sz="1800" spc="-5" b="1">
                <a:solidFill>
                  <a:srgbClr val="333E50"/>
                </a:solidFill>
                <a:latin typeface="Calibri"/>
                <a:cs typeface="Calibri"/>
              </a:rPr>
              <a:t>With </a:t>
            </a:r>
            <a:r>
              <a:rPr dirty="0" sz="1800" b="1">
                <a:solidFill>
                  <a:srgbClr val="333E50"/>
                </a:solidFill>
                <a:latin typeface="Calibri"/>
                <a:cs typeface="Calibri"/>
              </a:rPr>
              <a:t>multiple</a:t>
            </a:r>
            <a:r>
              <a:rPr dirty="0" sz="1800" spc="-70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333E50"/>
                </a:solidFill>
                <a:latin typeface="Calibri"/>
                <a:cs typeface="Calibri"/>
              </a:rPr>
              <a:t>attributes:</a:t>
            </a:r>
            <a:endParaRPr sz="1800">
              <a:latin typeface="Calibri"/>
              <a:cs typeface="Calibri"/>
            </a:endParaRPr>
          </a:p>
          <a:p>
            <a:pPr marL="982344">
              <a:lnSpc>
                <a:spcPct val="100000"/>
              </a:lnSpc>
              <a:spcBef>
                <a:spcPts val="525"/>
              </a:spcBef>
            </a:pPr>
            <a:r>
              <a:rPr dirty="0" sz="1800" b="1">
                <a:solidFill>
                  <a:srgbClr val="333E50"/>
                </a:solidFill>
                <a:latin typeface="Calibri"/>
                <a:cs typeface="Calibri"/>
              </a:rPr>
              <a:t>Example:</a:t>
            </a:r>
            <a:r>
              <a:rPr dirty="0" sz="1800" spc="-40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xpath=//input[@name=‘username’][@class=‘required’]</a:t>
            </a:r>
            <a:endParaRPr sz="1800">
              <a:latin typeface="Calibri"/>
              <a:cs typeface="Calibri"/>
            </a:endParaRPr>
          </a:p>
          <a:p>
            <a:pPr marL="982344" marR="5080">
              <a:lnSpc>
                <a:spcPct val="135500"/>
              </a:lnSpc>
            </a:pPr>
            <a:r>
              <a:rPr dirty="0" sz="1800" b="1">
                <a:solidFill>
                  <a:srgbClr val="333E50"/>
                </a:solidFill>
                <a:latin typeface="Calibri"/>
                <a:cs typeface="Calibri"/>
              </a:rPr>
              <a:t>Example: </a:t>
            </a:r>
            <a:r>
              <a:rPr dirty="0" sz="1800" b="1">
                <a:latin typeface="Calibri"/>
                <a:cs typeface="Calibri"/>
              </a:rPr>
              <a:t>xpath=//input[@name=‘username’ and</a:t>
            </a:r>
            <a:r>
              <a:rPr dirty="0" sz="1800" spc="-19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@class=‘required’]  </a:t>
            </a:r>
            <a:r>
              <a:rPr dirty="0" sz="1800" b="1">
                <a:solidFill>
                  <a:srgbClr val="333E50"/>
                </a:solidFill>
                <a:latin typeface="Calibri"/>
                <a:cs typeface="Calibri"/>
              </a:rPr>
              <a:t>Example: </a:t>
            </a:r>
            <a:r>
              <a:rPr dirty="0" sz="1800" b="1">
                <a:latin typeface="Calibri"/>
                <a:cs typeface="Calibri"/>
              </a:rPr>
              <a:t>xpath=//input[@name=‘username’ or</a:t>
            </a:r>
            <a:r>
              <a:rPr dirty="0" sz="1800" spc="-26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@class=‘required’]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664" y="272351"/>
            <a:ext cx="4813935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0">
                <a:latin typeface="Calibri"/>
                <a:cs typeface="Calibri"/>
              </a:rPr>
              <a:t>Selenium </a:t>
            </a:r>
            <a:r>
              <a:rPr dirty="0" sz="3950" spc="-15">
                <a:latin typeface="Calibri"/>
                <a:cs typeface="Calibri"/>
              </a:rPr>
              <a:t>Locators</a:t>
            </a:r>
            <a:r>
              <a:rPr dirty="0" sz="3950" spc="185">
                <a:latin typeface="Calibri"/>
                <a:cs typeface="Calibri"/>
              </a:rPr>
              <a:t> </a:t>
            </a:r>
            <a:r>
              <a:rPr dirty="0" sz="3950" spc="15">
                <a:latin typeface="Calibri"/>
                <a:cs typeface="Calibri"/>
              </a:rPr>
              <a:t>(14)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15"/>
              <a:t>Copy </a:t>
            </a:r>
            <a:r>
              <a:rPr dirty="0" spc="0"/>
              <a:t>right </a:t>
            </a:r>
            <a:r>
              <a:rPr dirty="0" spc="15"/>
              <a:t>© </a:t>
            </a:r>
            <a:r>
              <a:rPr dirty="0" spc="5"/>
              <a:t>2017 </a:t>
            </a:r>
            <a:r>
              <a:rPr dirty="0" spc="15"/>
              <a:t>Accenture </a:t>
            </a:r>
            <a:r>
              <a:rPr dirty="0" spc="0"/>
              <a:t>All </a:t>
            </a:r>
            <a:r>
              <a:rPr dirty="0" spc="15"/>
              <a:t>Rights Reserv</a:t>
            </a:r>
            <a:r>
              <a:rPr dirty="0" spc="-100"/>
              <a:t> </a:t>
            </a:r>
            <a:r>
              <a:rPr dirty="0" spc="5"/>
              <a:t>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702" y="1012589"/>
            <a:ext cx="4471035" cy="1597660"/>
          </a:xfrm>
          <a:prstGeom prst="rect">
            <a:avLst/>
          </a:prstGeom>
        </p:spPr>
        <p:txBody>
          <a:bodyPr wrap="square" lIns="0" tIns="1371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2150" spc="0" b="1">
                <a:solidFill>
                  <a:srgbClr val="333E50"/>
                </a:solidFill>
                <a:latin typeface="Calibri"/>
                <a:cs typeface="Calibri"/>
              </a:rPr>
              <a:t>Locating </a:t>
            </a:r>
            <a:r>
              <a:rPr dirty="0" sz="2150" spc="15" b="1">
                <a:solidFill>
                  <a:srgbClr val="333E50"/>
                </a:solidFill>
                <a:latin typeface="Calibri"/>
                <a:cs typeface="Calibri"/>
              </a:rPr>
              <a:t>Element </a:t>
            </a:r>
            <a:r>
              <a:rPr dirty="0" sz="2150" b="1">
                <a:solidFill>
                  <a:srgbClr val="333E50"/>
                </a:solidFill>
                <a:latin typeface="Calibri"/>
                <a:cs typeface="Calibri"/>
              </a:rPr>
              <a:t>By </a:t>
            </a:r>
            <a:r>
              <a:rPr dirty="0" sz="2150" spc="-15" b="1">
                <a:solidFill>
                  <a:srgbClr val="333E50"/>
                </a:solidFill>
                <a:latin typeface="Calibri"/>
                <a:cs typeface="Calibri"/>
              </a:rPr>
              <a:t>XPath</a:t>
            </a:r>
            <a:r>
              <a:rPr dirty="0" sz="2150" spc="150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150" spc="10" b="1">
                <a:solidFill>
                  <a:srgbClr val="333E50"/>
                </a:solidFill>
                <a:latin typeface="Calibri"/>
                <a:cs typeface="Calibri"/>
              </a:rPr>
              <a:t>Contd..</a:t>
            </a:r>
            <a:endParaRPr sz="2150">
              <a:latin typeface="Calibri"/>
              <a:cs typeface="Calibri"/>
            </a:endParaRPr>
          </a:p>
          <a:p>
            <a:pPr marL="982344" marR="701675" indent="-962660">
              <a:lnSpc>
                <a:spcPct val="135600"/>
              </a:lnSpc>
              <a:spcBef>
                <a:spcPts val="25"/>
              </a:spcBef>
              <a:buFont typeface="Arial"/>
              <a:buChar char="•"/>
              <a:tabLst>
                <a:tab pos="248285" algn="l"/>
                <a:tab pos="248920" algn="l"/>
              </a:tabLst>
            </a:pPr>
            <a:r>
              <a:rPr dirty="0" sz="1800" b="1">
                <a:solidFill>
                  <a:srgbClr val="333E50"/>
                </a:solidFill>
                <a:latin typeface="Calibri"/>
                <a:cs typeface="Calibri"/>
              </a:rPr>
              <a:t>Finding </a:t>
            </a:r>
            <a:r>
              <a:rPr dirty="0" sz="1800" spc="-5" b="1">
                <a:solidFill>
                  <a:srgbClr val="333E50"/>
                </a:solidFill>
                <a:latin typeface="Calibri"/>
                <a:cs typeface="Calibri"/>
              </a:rPr>
              <a:t>elements </a:t>
            </a:r>
            <a:r>
              <a:rPr dirty="0" sz="1800" spc="0" b="1">
                <a:solidFill>
                  <a:srgbClr val="333E50"/>
                </a:solidFill>
                <a:latin typeface="Calibri"/>
                <a:cs typeface="Calibri"/>
              </a:rPr>
              <a:t>using </a:t>
            </a:r>
            <a:r>
              <a:rPr dirty="0" sz="1800" spc="-5" b="1">
                <a:solidFill>
                  <a:srgbClr val="333E50"/>
                </a:solidFill>
                <a:latin typeface="Calibri"/>
                <a:cs typeface="Calibri"/>
              </a:rPr>
              <a:t>attributes  </a:t>
            </a:r>
            <a:r>
              <a:rPr dirty="0" sz="1800" b="1">
                <a:solidFill>
                  <a:srgbClr val="333E50"/>
                </a:solidFill>
                <a:latin typeface="Calibri"/>
                <a:cs typeface="Calibri"/>
              </a:rPr>
              <a:t>Example: </a:t>
            </a:r>
            <a:r>
              <a:rPr dirty="0" sz="1800" spc="-5" b="1">
                <a:latin typeface="Calibri"/>
                <a:cs typeface="Calibri"/>
              </a:rPr>
              <a:t>xpath=</a:t>
            </a:r>
            <a:r>
              <a:rPr dirty="0" sz="1800" spc="-9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//img[@alt]</a:t>
            </a:r>
            <a:endParaRPr sz="1800">
              <a:latin typeface="Calibri"/>
              <a:cs typeface="Calibri"/>
            </a:endParaRPr>
          </a:p>
          <a:p>
            <a:pPr marL="982344" indent="-96266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248285" algn="l"/>
                <a:tab pos="248920" algn="l"/>
              </a:tabLst>
            </a:pPr>
            <a:r>
              <a:rPr dirty="0" sz="1800" spc="5" b="1">
                <a:solidFill>
                  <a:srgbClr val="333E50"/>
                </a:solidFill>
                <a:latin typeface="Calibri"/>
                <a:cs typeface="Calibri"/>
              </a:rPr>
              <a:t>Performing</a:t>
            </a:r>
            <a:r>
              <a:rPr dirty="0" sz="1800" spc="-210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333E50"/>
                </a:solidFill>
                <a:latin typeface="Calibri"/>
                <a:cs typeface="Calibri"/>
              </a:rPr>
              <a:t>partial</a:t>
            </a:r>
            <a:r>
              <a:rPr dirty="0" sz="1800" spc="-95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333E50"/>
                </a:solidFill>
                <a:latin typeface="Calibri"/>
                <a:cs typeface="Calibri"/>
              </a:rPr>
              <a:t>match</a:t>
            </a:r>
            <a:r>
              <a:rPr dirty="0" sz="1800" spc="-25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333E50"/>
                </a:solidFill>
                <a:latin typeface="Calibri"/>
                <a:cs typeface="Calibri"/>
              </a:rPr>
              <a:t>on</a:t>
            </a:r>
            <a:r>
              <a:rPr dirty="0" sz="1800" spc="-15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333E50"/>
                </a:solidFill>
                <a:latin typeface="Calibri"/>
                <a:cs typeface="Calibri"/>
              </a:rPr>
              <a:t>attribute</a:t>
            </a:r>
            <a:r>
              <a:rPr dirty="0" sz="1800" spc="-114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333E50"/>
                </a:solidFill>
                <a:latin typeface="Calibri"/>
                <a:cs typeface="Calibri"/>
              </a:rPr>
              <a:t>values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35646" y="2617216"/>
          <a:ext cx="10388600" cy="38188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6545"/>
                <a:gridCol w="4987289"/>
                <a:gridCol w="3815079"/>
              </a:tblGrid>
              <a:tr h="36576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Syntax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Example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</a:tr>
              <a:tr h="1005840">
                <a:tc>
                  <a:txBody>
                    <a:bodyPr/>
                    <a:lstStyle/>
                    <a:p>
                      <a:pPr algn="r" marR="28638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500" spc="5"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1500" spc="10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1500" spc="2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500"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1500" spc="15">
                          <a:latin typeface="Calibri"/>
                          <a:cs typeface="Calibri"/>
                        </a:rPr>
                        <a:t>ts</a:t>
                      </a:r>
                      <a:r>
                        <a:rPr dirty="0" sz="1500" spc="-10"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1500" spc="-25">
                          <a:latin typeface="Calibri"/>
                          <a:cs typeface="Calibri"/>
                        </a:rPr>
                        <a:t>w</a:t>
                      </a:r>
                      <a:r>
                        <a:rPr dirty="0" sz="1500" spc="25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1500" spc="10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1500" spc="30"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z="1500" spc="-5">
                          <a:latin typeface="Calibri"/>
                          <a:cs typeface="Calibri"/>
                        </a:rPr>
                        <a:t>(</a:t>
                      </a:r>
                      <a:r>
                        <a:rPr dirty="0" sz="1500">
                          <a:latin typeface="Calibri"/>
                          <a:cs typeface="Calibri"/>
                        </a:rPr>
                        <a:t>)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67246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500" spc="-10">
                          <a:latin typeface="Calibri"/>
                          <a:cs typeface="Calibri"/>
                        </a:rPr>
                        <a:t>xpath=//input[starts-with(@id,’ctrl’)]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500" spc="-5" b="1">
                          <a:latin typeface="Calibri"/>
                          <a:cs typeface="Calibri"/>
                        </a:rPr>
                        <a:t>Starting </a:t>
                      </a:r>
                      <a:r>
                        <a:rPr dirty="0" sz="1500" b="1">
                          <a:latin typeface="Calibri"/>
                          <a:cs typeface="Calibri"/>
                        </a:rPr>
                        <a:t>with:</a:t>
                      </a:r>
                      <a:endParaRPr sz="1500">
                        <a:latin typeface="Calibri"/>
                        <a:cs typeface="Calibri"/>
                      </a:endParaRPr>
                    </a:p>
                    <a:p>
                      <a:pPr algn="just" marL="104139" marR="74295">
                        <a:lnSpc>
                          <a:spcPct val="100000"/>
                        </a:lnSpc>
                      </a:pPr>
                      <a:r>
                        <a:rPr dirty="0" sz="1500">
                          <a:latin typeface="Calibri"/>
                          <a:cs typeface="Calibri"/>
                        </a:rPr>
                        <a:t>For </a:t>
                      </a:r>
                      <a:r>
                        <a:rPr dirty="0" sz="1500" spc="5">
                          <a:latin typeface="Calibri"/>
                          <a:cs typeface="Calibri"/>
                        </a:rPr>
                        <a:t>example, if the </a:t>
                      </a:r>
                      <a:r>
                        <a:rPr dirty="0" sz="1500">
                          <a:latin typeface="Calibri"/>
                          <a:cs typeface="Calibri"/>
                        </a:rPr>
                        <a:t>ID </a:t>
                      </a:r>
                      <a:r>
                        <a:rPr dirty="0" sz="1500" spc="5">
                          <a:latin typeface="Calibri"/>
                          <a:cs typeface="Calibri"/>
                        </a:rPr>
                        <a:t>of an </a:t>
                      </a:r>
                      <a:r>
                        <a:rPr dirty="0" sz="1500" spc="0">
                          <a:latin typeface="Calibri"/>
                          <a:cs typeface="Calibri"/>
                        </a:rPr>
                        <a:t>element </a:t>
                      </a:r>
                      <a:r>
                        <a:rPr dirty="0" sz="1500" spc="5">
                          <a:latin typeface="Calibri"/>
                          <a:cs typeface="Calibri"/>
                        </a:rPr>
                        <a:t>is </a:t>
                      </a:r>
                      <a:r>
                        <a:rPr dirty="0" sz="1500" spc="-5">
                          <a:latin typeface="Calibri"/>
                          <a:cs typeface="Calibri"/>
                        </a:rPr>
                        <a:t>ctrl_12,  </a:t>
                      </a:r>
                      <a:r>
                        <a:rPr dirty="0" sz="1500" spc="10">
                          <a:latin typeface="Calibri"/>
                          <a:cs typeface="Calibri"/>
                        </a:rPr>
                        <a:t>this</a:t>
                      </a:r>
                      <a:r>
                        <a:rPr dirty="0" sz="1500" spc="-9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0">
                          <a:latin typeface="Calibri"/>
                          <a:cs typeface="Calibri"/>
                        </a:rPr>
                        <a:t>will locate</a:t>
                      </a:r>
                      <a:r>
                        <a:rPr dirty="0" sz="1500" spc="-1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1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500" spc="-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0">
                          <a:latin typeface="Calibri"/>
                          <a:cs typeface="Calibri"/>
                        </a:rPr>
                        <a:t>return</a:t>
                      </a:r>
                      <a:r>
                        <a:rPr dirty="0" sz="1500" spc="-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0">
                          <a:latin typeface="Calibri"/>
                          <a:cs typeface="Calibri"/>
                        </a:rPr>
                        <a:t>elements</a:t>
                      </a:r>
                      <a:r>
                        <a:rPr dirty="0" sz="1500" spc="-9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>
                          <a:latin typeface="Calibri"/>
                          <a:cs typeface="Calibri"/>
                        </a:rPr>
                        <a:t>with</a:t>
                      </a:r>
                      <a:r>
                        <a:rPr dirty="0" sz="1500" spc="-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-10">
                          <a:latin typeface="Calibri"/>
                          <a:cs typeface="Calibri"/>
                        </a:rPr>
                        <a:t>ctrl</a:t>
                      </a:r>
                      <a:r>
                        <a:rPr dirty="0" sz="1500" spc="7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5">
                          <a:latin typeface="Calibri"/>
                          <a:cs typeface="Calibri"/>
                        </a:rPr>
                        <a:t>at  the</a:t>
                      </a:r>
                      <a:r>
                        <a:rPr dirty="0" sz="15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10">
                          <a:latin typeface="Calibri"/>
                          <a:cs typeface="Calibri"/>
                        </a:rPr>
                        <a:t>beginning</a:t>
                      </a:r>
                      <a:r>
                        <a:rPr dirty="0" sz="1500" spc="-1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5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500" spc="-1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5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5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-10">
                          <a:latin typeface="Calibri"/>
                          <a:cs typeface="Calibri"/>
                        </a:rPr>
                        <a:t>ID.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1199515">
                <a:tc>
                  <a:txBody>
                    <a:bodyPr/>
                    <a:lstStyle/>
                    <a:p>
                      <a:pPr algn="r" marR="32512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500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1500" spc="30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1500" spc="25">
                          <a:latin typeface="Calibri"/>
                          <a:cs typeface="Calibri"/>
                        </a:rPr>
                        <a:t>d</a:t>
                      </a:r>
                      <a:r>
                        <a:rPr dirty="0" sz="1500" spc="10"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1500" spc="-10"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1500" spc="-25">
                          <a:latin typeface="Calibri"/>
                          <a:cs typeface="Calibri"/>
                        </a:rPr>
                        <a:t>w</a:t>
                      </a:r>
                      <a:r>
                        <a:rPr dirty="0" sz="1500" spc="25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1500" spc="10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1500" spc="25"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z="1500" spc="-5">
                          <a:latin typeface="Calibri"/>
                          <a:cs typeface="Calibri"/>
                        </a:rPr>
                        <a:t>(</a:t>
                      </a:r>
                      <a:r>
                        <a:rPr dirty="0" sz="1500">
                          <a:latin typeface="Calibri"/>
                          <a:cs typeface="Calibri"/>
                        </a:rPr>
                        <a:t>)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67246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500" spc="-5">
                          <a:latin typeface="Calibri"/>
                          <a:cs typeface="Calibri"/>
                        </a:rPr>
                        <a:t>xpath=//input[ends-with(@id,’_userName’)]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500" spc="5" b="1">
                          <a:latin typeface="Calibri"/>
                          <a:cs typeface="Calibri"/>
                        </a:rPr>
                        <a:t>Ending</a:t>
                      </a:r>
                      <a:r>
                        <a:rPr dirty="0" sz="1500" spc="-8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b="1">
                          <a:latin typeface="Calibri"/>
                          <a:cs typeface="Calibri"/>
                        </a:rPr>
                        <a:t>with:</a:t>
                      </a:r>
                      <a:endParaRPr sz="1500">
                        <a:latin typeface="Calibri"/>
                        <a:cs typeface="Calibri"/>
                      </a:endParaRPr>
                    </a:p>
                    <a:p>
                      <a:pPr marL="104139" marR="113664">
                        <a:lnSpc>
                          <a:spcPct val="100000"/>
                        </a:lnSpc>
                      </a:pPr>
                      <a:r>
                        <a:rPr dirty="0" sz="1500">
                          <a:latin typeface="Calibri"/>
                          <a:cs typeface="Calibri"/>
                        </a:rPr>
                        <a:t>For </a:t>
                      </a:r>
                      <a:r>
                        <a:rPr dirty="0" sz="1500" spc="5">
                          <a:latin typeface="Calibri"/>
                          <a:cs typeface="Calibri"/>
                        </a:rPr>
                        <a:t>example, if the </a:t>
                      </a:r>
                      <a:r>
                        <a:rPr dirty="0" sz="1500">
                          <a:latin typeface="Calibri"/>
                          <a:cs typeface="Calibri"/>
                        </a:rPr>
                        <a:t>ID </a:t>
                      </a:r>
                      <a:r>
                        <a:rPr dirty="0" sz="1500" spc="5">
                          <a:latin typeface="Calibri"/>
                          <a:cs typeface="Calibri"/>
                        </a:rPr>
                        <a:t>of an </a:t>
                      </a:r>
                      <a:r>
                        <a:rPr dirty="0" sz="1500" spc="0">
                          <a:latin typeface="Calibri"/>
                          <a:cs typeface="Calibri"/>
                        </a:rPr>
                        <a:t>element </a:t>
                      </a:r>
                      <a:r>
                        <a:rPr dirty="0" sz="1500" spc="5">
                          <a:latin typeface="Calibri"/>
                          <a:cs typeface="Calibri"/>
                        </a:rPr>
                        <a:t>is  </a:t>
                      </a:r>
                      <a:r>
                        <a:rPr dirty="0" sz="1500" spc="0">
                          <a:latin typeface="Calibri"/>
                          <a:cs typeface="Calibri"/>
                        </a:rPr>
                        <a:t>a_1_userName, </a:t>
                      </a:r>
                      <a:r>
                        <a:rPr dirty="0" sz="1500" spc="10">
                          <a:latin typeface="Calibri"/>
                          <a:cs typeface="Calibri"/>
                        </a:rPr>
                        <a:t>this </a:t>
                      </a:r>
                      <a:r>
                        <a:rPr dirty="0" sz="1500" spc="0">
                          <a:latin typeface="Calibri"/>
                          <a:cs typeface="Calibri"/>
                        </a:rPr>
                        <a:t>will locate </a:t>
                      </a:r>
                      <a:r>
                        <a:rPr dirty="0" sz="1500" spc="10">
                          <a:latin typeface="Calibri"/>
                          <a:cs typeface="Calibri"/>
                        </a:rPr>
                        <a:t>and </a:t>
                      </a:r>
                      <a:r>
                        <a:rPr dirty="0" sz="1500" spc="0">
                          <a:latin typeface="Calibri"/>
                          <a:cs typeface="Calibri"/>
                        </a:rPr>
                        <a:t>return  elements</a:t>
                      </a:r>
                      <a:r>
                        <a:rPr dirty="0" sz="1500" spc="-9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>
                          <a:latin typeface="Calibri"/>
                          <a:cs typeface="Calibri"/>
                        </a:rPr>
                        <a:t>with</a:t>
                      </a:r>
                      <a:r>
                        <a:rPr dirty="0" sz="15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0">
                          <a:latin typeface="Calibri"/>
                          <a:cs typeface="Calibri"/>
                        </a:rPr>
                        <a:t>_userName</a:t>
                      </a:r>
                      <a:r>
                        <a:rPr dirty="0" sz="1500" spc="-1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5">
                          <a:latin typeface="Calibri"/>
                          <a:cs typeface="Calibri"/>
                        </a:rPr>
                        <a:t>at</a:t>
                      </a:r>
                      <a:r>
                        <a:rPr dirty="0" sz="1500" spc="-8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5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5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5">
                          <a:latin typeface="Calibri"/>
                          <a:cs typeface="Calibri"/>
                        </a:rPr>
                        <a:t>end</a:t>
                      </a:r>
                      <a:r>
                        <a:rPr dirty="0" sz="1500" spc="-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5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500" spc="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5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500" spc="-1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>
                          <a:latin typeface="Calibri"/>
                          <a:cs typeface="Calibri"/>
                        </a:rPr>
                        <a:t>ID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1234440">
                <a:tc>
                  <a:txBody>
                    <a:bodyPr/>
                    <a:lstStyle/>
                    <a:p>
                      <a:pPr marL="32766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500" spc="5">
                          <a:latin typeface="Calibri"/>
                          <a:cs typeface="Calibri"/>
                        </a:rPr>
                        <a:t>contains()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67246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500" spc="-5">
                          <a:latin typeface="Calibri"/>
                          <a:cs typeface="Calibri"/>
                        </a:rPr>
                        <a:t>xpath=//input[contains(@id,’userName’)]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500" spc="0" b="1">
                          <a:latin typeface="Calibri"/>
                          <a:cs typeface="Calibri"/>
                        </a:rPr>
                        <a:t>Containing:</a:t>
                      </a:r>
                      <a:endParaRPr sz="1500">
                        <a:latin typeface="Calibri"/>
                        <a:cs typeface="Calibri"/>
                      </a:endParaRPr>
                    </a:p>
                    <a:p>
                      <a:pPr marL="104139" marR="93345">
                        <a:lnSpc>
                          <a:spcPct val="100000"/>
                        </a:lnSpc>
                      </a:pPr>
                      <a:r>
                        <a:rPr dirty="0" sz="1500">
                          <a:latin typeface="Calibri"/>
                          <a:cs typeface="Calibri"/>
                        </a:rPr>
                        <a:t>For </a:t>
                      </a:r>
                      <a:r>
                        <a:rPr dirty="0" sz="1500" spc="5">
                          <a:latin typeface="Calibri"/>
                          <a:cs typeface="Calibri"/>
                        </a:rPr>
                        <a:t>example, if the </a:t>
                      </a:r>
                      <a:r>
                        <a:rPr dirty="0" sz="1500">
                          <a:latin typeface="Calibri"/>
                          <a:cs typeface="Calibri"/>
                        </a:rPr>
                        <a:t>ID </a:t>
                      </a:r>
                      <a:r>
                        <a:rPr dirty="0" sz="1500" spc="0">
                          <a:latin typeface="Calibri"/>
                          <a:cs typeface="Calibri"/>
                        </a:rPr>
                        <a:t>for </a:t>
                      </a:r>
                      <a:r>
                        <a:rPr dirty="0" sz="1500" spc="5">
                          <a:latin typeface="Calibri"/>
                          <a:cs typeface="Calibri"/>
                        </a:rPr>
                        <a:t>an </a:t>
                      </a:r>
                      <a:r>
                        <a:rPr dirty="0" sz="1500" spc="0">
                          <a:latin typeface="Calibri"/>
                          <a:cs typeface="Calibri"/>
                        </a:rPr>
                        <a:t>element </a:t>
                      </a:r>
                      <a:r>
                        <a:rPr dirty="0" sz="1500" spc="5">
                          <a:latin typeface="Calibri"/>
                          <a:cs typeface="Calibri"/>
                        </a:rPr>
                        <a:t>is  </a:t>
                      </a:r>
                      <a:r>
                        <a:rPr dirty="0" sz="1500">
                          <a:latin typeface="Calibri"/>
                          <a:cs typeface="Calibri"/>
                        </a:rPr>
                        <a:t>panel_login_userName_textfield, </a:t>
                      </a:r>
                      <a:r>
                        <a:rPr dirty="0" sz="1500" spc="10">
                          <a:latin typeface="Calibri"/>
                          <a:cs typeface="Calibri"/>
                        </a:rPr>
                        <a:t>this </a:t>
                      </a:r>
                      <a:r>
                        <a:rPr dirty="0" sz="1500" spc="0">
                          <a:latin typeface="Calibri"/>
                          <a:cs typeface="Calibri"/>
                        </a:rPr>
                        <a:t>will </a:t>
                      </a:r>
                      <a:r>
                        <a:rPr dirty="0" sz="1500" spc="5">
                          <a:latin typeface="Calibri"/>
                          <a:cs typeface="Calibri"/>
                        </a:rPr>
                        <a:t>use  the</a:t>
                      </a:r>
                      <a:r>
                        <a:rPr dirty="0" sz="15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0">
                          <a:latin typeface="Calibri"/>
                          <a:cs typeface="Calibri"/>
                        </a:rPr>
                        <a:t>userName</a:t>
                      </a:r>
                      <a:r>
                        <a:rPr dirty="0" sz="1500" spc="-1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5">
                          <a:latin typeface="Calibri"/>
                          <a:cs typeface="Calibri"/>
                        </a:rPr>
                        <a:t>part</a:t>
                      </a:r>
                      <a:r>
                        <a:rPr dirty="0" sz="1500" spc="-8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5">
                          <a:latin typeface="Calibri"/>
                          <a:cs typeface="Calibri"/>
                        </a:rPr>
                        <a:t>in the</a:t>
                      </a:r>
                      <a:r>
                        <a:rPr dirty="0" sz="1500" spc="-1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10">
                          <a:latin typeface="Calibri"/>
                          <a:cs typeface="Calibri"/>
                        </a:rPr>
                        <a:t>middle</a:t>
                      </a:r>
                      <a:r>
                        <a:rPr dirty="0" sz="1500" spc="-1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0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15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>
                          <a:latin typeface="Calibri"/>
                          <a:cs typeface="Calibri"/>
                        </a:rPr>
                        <a:t>match</a:t>
                      </a:r>
                      <a:r>
                        <a:rPr dirty="0" sz="1500" spc="-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10">
                          <a:latin typeface="Calibri"/>
                          <a:cs typeface="Calibri"/>
                        </a:rPr>
                        <a:t>and  </a:t>
                      </a:r>
                      <a:r>
                        <a:rPr dirty="0" sz="1500" spc="0">
                          <a:latin typeface="Calibri"/>
                          <a:cs typeface="Calibri"/>
                        </a:rPr>
                        <a:t>locate </a:t>
                      </a:r>
                      <a:r>
                        <a:rPr dirty="0" sz="1500" spc="5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500" spc="-2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0">
                          <a:latin typeface="Calibri"/>
                          <a:cs typeface="Calibri"/>
                        </a:rPr>
                        <a:t>element.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664" y="272351"/>
            <a:ext cx="4813935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0">
                <a:latin typeface="Calibri"/>
                <a:cs typeface="Calibri"/>
              </a:rPr>
              <a:t>Selenium </a:t>
            </a:r>
            <a:r>
              <a:rPr dirty="0" sz="3950" spc="-15">
                <a:latin typeface="Calibri"/>
                <a:cs typeface="Calibri"/>
              </a:rPr>
              <a:t>Locators</a:t>
            </a:r>
            <a:r>
              <a:rPr dirty="0" sz="3950" spc="185">
                <a:latin typeface="Calibri"/>
                <a:cs typeface="Calibri"/>
              </a:rPr>
              <a:t> </a:t>
            </a:r>
            <a:r>
              <a:rPr dirty="0" sz="3950" spc="15">
                <a:latin typeface="Calibri"/>
                <a:cs typeface="Calibri"/>
              </a:rPr>
              <a:t>(15)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15"/>
              <a:t>Copy </a:t>
            </a:r>
            <a:r>
              <a:rPr dirty="0" spc="0"/>
              <a:t>right </a:t>
            </a:r>
            <a:r>
              <a:rPr dirty="0" spc="15"/>
              <a:t>© </a:t>
            </a:r>
            <a:r>
              <a:rPr dirty="0" spc="5"/>
              <a:t>2017 </a:t>
            </a:r>
            <a:r>
              <a:rPr dirty="0" spc="15"/>
              <a:t>Accenture </a:t>
            </a:r>
            <a:r>
              <a:rPr dirty="0" spc="0"/>
              <a:t>All </a:t>
            </a:r>
            <a:r>
              <a:rPr dirty="0" spc="15"/>
              <a:t>Rights Reserv</a:t>
            </a:r>
            <a:r>
              <a:rPr dirty="0" spc="-100"/>
              <a:t> </a:t>
            </a:r>
            <a:r>
              <a:rPr dirty="0" spc="5"/>
              <a:t>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702" y="1012589"/>
            <a:ext cx="4940300" cy="2684780"/>
          </a:xfrm>
          <a:prstGeom prst="rect">
            <a:avLst/>
          </a:prstGeom>
        </p:spPr>
        <p:txBody>
          <a:bodyPr wrap="square" lIns="0" tIns="1371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2150" spc="0" b="1">
                <a:solidFill>
                  <a:srgbClr val="333E50"/>
                </a:solidFill>
                <a:latin typeface="Calibri"/>
                <a:cs typeface="Calibri"/>
              </a:rPr>
              <a:t>Locating </a:t>
            </a:r>
            <a:r>
              <a:rPr dirty="0" sz="2150" spc="15" b="1">
                <a:solidFill>
                  <a:srgbClr val="333E50"/>
                </a:solidFill>
                <a:latin typeface="Calibri"/>
                <a:cs typeface="Calibri"/>
              </a:rPr>
              <a:t>Element </a:t>
            </a:r>
            <a:r>
              <a:rPr dirty="0" sz="2150" b="1">
                <a:solidFill>
                  <a:srgbClr val="333E50"/>
                </a:solidFill>
                <a:latin typeface="Calibri"/>
                <a:cs typeface="Calibri"/>
              </a:rPr>
              <a:t>By </a:t>
            </a:r>
            <a:r>
              <a:rPr dirty="0" sz="2150" spc="-15" b="1">
                <a:solidFill>
                  <a:srgbClr val="333E50"/>
                </a:solidFill>
                <a:latin typeface="Calibri"/>
                <a:cs typeface="Calibri"/>
              </a:rPr>
              <a:t>XPath</a:t>
            </a:r>
            <a:r>
              <a:rPr dirty="0" sz="2150" spc="155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150" spc="10" b="1">
                <a:solidFill>
                  <a:srgbClr val="333E50"/>
                </a:solidFill>
                <a:latin typeface="Calibri"/>
                <a:cs typeface="Calibri"/>
              </a:rPr>
              <a:t>Contd..</a:t>
            </a:r>
            <a:endParaRPr sz="2150">
              <a:latin typeface="Calibri"/>
              <a:cs typeface="Calibri"/>
            </a:endParaRPr>
          </a:p>
          <a:p>
            <a:pPr marL="982344" indent="-96266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8285" algn="l"/>
                <a:tab pos="248920" algn="l"/>
              </a:tabLst>
            </a:pPr>
            <a:r>
              <a:rPr dirty="0" sz="1800" spc="-5" b="1">
                <a:solidFill>
                  <a:srgbClr val="333E50"/>
                </a:solidFill>
                <a:latin typeface="Calibri"/>
                <a:cs typeface="Calibri"/>
              </a:rPr>
              <a:t>Matching </a:t>
            </a:r>
            <a:r>
              <a:rPr dirty="0" sz="1800" b="1">
                <a:solidFill>
                  <a:srgbClr val="333E50"/>
                </a:solidFill>
                <a:latin typeface="Calibri"/>
                <a:cs typeface="Calibri"/>
              </a:rPr>
              <a:t>any </a:t>
            </a:r>
            <a:r>
              <a:rPr dirty="0" sz="1800" spc="-5" b="1">
                <a:solidFill>
                  <a:srgbClr val="333E50"/>
                </a:solidFill>
                <a:latin typeface="Calibri"/>
                <a:cs typeface="Calibri"/>
              </a:rPr>
              <a:t>attribute </a:t>
            </a:r>
            <a:r>
              <a:rPr dirty="0" sz="1800" spc="0" b="1">
                <a:solidFill>
                  <a:srgbClr val="333E50"/>
                </a:solidFill>
                <a:latin typeface="Calibri"/>
                <a:cs typeface="Calibri"/>
              </a:rPr>
              <a:t>using </a:t>
            </a:r>
            <a:r>
              <a:rPr dirty="0" sz="1800" b="1">
                <a:solidFill>
                  <a:srgbClr val="333E50"/>
                </a:solidFill>
                <a:latin typeface="Calibri"/>
                <a:cs typeface="Calibri"/>
              </a:rPr>
              <a:t>a</a:t>
            </a:r>
            <a:r>
              <a:rPr dirty="0" sz="1800" spc="-260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333E50"/>
                </a:solidFill>
                <a:latin typeface="Calibri"/>
                <a:cs typeface="Calibri"/>
              </a:rPr>
              <a:t>value</a:t>
            </a:r>
            <a:endParaRPr sz="1800">
              <a:latin typeface="Calibri"/>
              <a:cs typeface="Calibri"/>
            </a:endParaRPr>
          </a:p>
          <a:p>
            <a:pPr marL="982344">
              <a:lnSpc>
                <a:spcPct val="100000"/>
              </a:lnSpc>
              <a:spcBef>
                <a:spcPts val="765"/>
              </a:spcBef>
            </a:pPr>
            <a:r>
              <a:rPr dirty="0" sz="1800" b="1">
                <a:solidFill>
                  <a:srgbClr val="333E50"/>
                </a:solidFill>
                <a:latin typeface="Calibri"/>
                <a:cs typeface="Calibri"/>
              </a:rPr>
              <a:t>Example:</a:t>
            </a:r>
            <a:r>
              <a:rPr dirty="0" sz="1800" spc="-45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xpath=//input[@*=‘username’]</a:t>
            </a:r>
            <a:endParaRPr sz="1800">
              <a:latin typeface="Calibri"/>
              <a:cs typeface="Calibri"/>
            </a:endParaRPr>
          </a:p>
          <a:p>
            <a:pPr marL="982344" indent="-96266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248285" algn="l"/>
                <a:tab pos="248920" algn="l"/>
              </a:tabLst>
            </a:pPr>
            <a:r>
              <a:rPr dirty="0" sz="1800" spc="0" b="1">
                <a:solidFill>
                  <a:srgbClr val="333E50"/>
                </a:solidFill>
                <a:latin typeface="Calibri"/>
                <a:cs typeface="Calibri"/>
              </a:rPr>
              <a:t>Using </a:t>
            </a:r>
            <a:r>
              <a:rPr dirty="0" sz="1800" spc="-10" b="1">
                <a:solidFill>
                  <a:srgbClr val="333E50"/>
                </a:solidFill>
                <a:latin typeface="Calibri"/>
                <a:cs typeface="Calibri"/>
              </a:rPr>
              <a:t>Xpath text</a:t>
            </a:r>
            <a:r>
              <a:rPr dirty="0" sz="1800" spc="-150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333E50"/>
                </a:solidFill>
                <a:latin typeface="Calibri"/>
                <a:cs typeface="Calibri"/>
              </a:rPr>
              <a:t>function</a:t>
            </a:r>
            <a:endParaRPr sz="1800">
              <a:latin typeface="Calibri"/>
              <a:cs typeface="Calibri"/>
            </a:endParaRPr>
          </a:p>
          <a:p>
            <a:pPr marL="982344">
              <a:lnSpc>
                <a:spcPct val="100000"/>
              </a:lnSpc>
              <a:spcBef>
                <a:spcPts val="540"/>
              </a:spcBef>
            </a:pPr>
            <a:r>
              <a:rPr dirty="0" sz="1800" b="1">
                <a:solidFill>
                  <a:srgbClr val="333E50"/>
                </a:solidFill>
                <a:latin typeface="Calibri"/>
                <a:cs typeface="Calibri"/>
              </a:rPr>
              <a:t>Example: </a:t>
            </a:r>
            <a:r>
              <a:rPr dirty="0" sz="1800" spc="-5" b="1">
                <a:latin typeface="Calibri"/>
                <a:cs typeface="Calibri"/>
              </a:rPr>
              <a:t>xpath= </a:t>
            </a:r>
            <a:r>
              <a:rPr dirty="0" sz="1800" spc="-105" b="1">
                <a:latin typeface="Calibri"/>
                <a:cs typeface="Calibri"/>
              </a:rPr>
              <a:t>//a[text()=‘తెలుగు’]</a:t>
            </a:r>
            <a:endParaRPr sz="1800">
              <a:latin typeface="Calibri"/>
              <a:cs typeface="Calibri"/>
            </a:endParaRPr>
          </a:p>
          <a:p>
            <a:pPr marL="982344" marR="972185" indent="-962660">
              <a:lnSpc>
                <a:spcPct val="121600"/>
              </a:lnSpc>
              <a:spcBef>
                <a:spcPts val="600"/>
              </a:spcBef>
              <a:buFont typeface="Arial"/>
              <a:buChar char="•"/>
              <a:tabLst>
                <a:tab pos="248285" algn="l"/>
                <a:tab pos="248920" algn="l"/>
              </a:tabLst>
            </a:pPr>
            <a:r>
              <a:rPr dirty="0" sz="1800" b="1">
                <a:solidFill>
                  <a:srgbClr val="333E50"/>
                </a:solidFill>
                <a:latin typeface="Calibri"/>
                <a:cs typeface="Calibri"/>
              </a:rPr>
              <a:t>Finding </a:t>
            </a:r>
            <a:r>
              <a:rPr dirty="0" sz="1800" spc="-5" b="1">
                <a:solidFill>
                  <a:srgbClr val="333E50"/>
                </a:solidFill>
                <a:latin typeface="Calibri"/>
                <a:cs typeface="Calibri"/>
              </a:rPr>
              <a:t>elements </a:t>
            </a:r>
            <a:r>
              <a:rPr dirty="0" sz="1800" spc="0" b="1">
                <a:solidFill>
                  <a:srgbClr val="333E50"/>
                </a:solidFill>
                <a:latin typeface="Calibri"/>
                <a:cs typeface="Calibri"/>
              </a:rPr>
              <a:t>using </a:t>
            </a:r>
            <a:r>
              <a:rPr dirty="0" sz="1800" spc="-5" b="1">
                <a:solidFill>
                  <a:srgbClr val="333E50"/>
                </a:solidFill>
                <a:latin typeface="Calibri"/>
                <a:cs typeface="Calibri"/>
              </a:rPr>
              <a:t>exact </a:t>
            </a:r>
            <a:r>
              <a:rPr dirty="0" sz="1800" spc="-10" b="1">
                <a:solidFill>
                  <a:srgbClr val="333E50"/>
                </a:solidFill>
                <a:latin typeface="Calibri"/>
                <a:cs typeface="Calibri"/>
              </a:rPr>
              <a:t>text</a:t>
            </a:r>
            <a:r>
              <a:rPr dirty="0" sz="1800" spc="-250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333E50"/>
                </a:solidFill>
                <a:latin typeface="Calibri"/>
                <a:cs typeface="Calibri"/>
              </a:rPr>
              <a:t>value  </a:t>
            </a:r>
            <a:r>
              <a:rPr dirty="0" sz="1800" b="1">
                <a:solidFill>
                  <a:srgbClr val="333E50"/>
                </a:solidFill>
                <a:latin typeface="Calibri"/>
                <a:cs typeface="Calibri"/>
              </a:rPr>
              <a:t>Example:</a:t>
            </a:r>
            <a:r>
              <a:rPr dirty="0" sz="1800" spc="15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280" b="1">
                <a:latin typeface="Calibri"/>
                <a:cs typeface="Calibri"/>
              </a:rPr>
              <a:t>xpath=//a[.=‘తెలుగు’]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44200" y="2552700"/>
            <a:ext cx="1104900" cy="257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863326" y="1605025"/>
            <a:ext cx="876300" cy="876300"/>
          </a:xfrm>
          <a:custGeom>
            <a:avLst/>
            <a:gdLst/>
            <a:ahLst/>
            <a:cxnLst/>
            <a:rect l="l" t="t" r="r" b="b"/>
            <a:pathLst>
              <a:path w="876300" h="876300">
                <a:moveTo>
                  <a:pt x="0" y="438150"/>
                </a:moveTo>
                <a:lnTo>
                  <a:pt x="2570" y="390395"/>
                </a:lnTo>
                <a:lnTo>
                  <a:pt x="10102" y="344132"/>
                </a:lnTo>
                <a:lnTo>
                  <a:pt x="22329" y="299630"/>
                </a:lnTo>
                <a:lnTo>
                  <a:pt x="38985" y="257154"/>
                </a:lnTo>
                <a:lnTo>
                  <a:pt x="59802" y="216972"/>
                </a:lnTo>
                <a:lnTo>
                  <a:pt x="84514" y="179350"/>
                </a:lnTo>
                <a:lnTo>
                  <a:pt x="112854" y="144555"/>
                </a:lnTo>
                <a:lnTo>
                  <a:pt x="144555" y="112854"/>
                </a:lnTo>
                <a:lnTo>
                  <a:pt x="179350" y="84514"/>
                </a:lnTo>
                <a:lnTo>
                  <a:pt x="216972" y="59802"/>
                </a:lnTo>
                <a:lnTo>
                  <a:pt x="257154" y="38985"/>
                </a:lnTo>
                <a:lnTo>
                  <a:pt x="299630" y="22329"/>
                </a:lnTo>
                <a:lnTo>
                  <a:pt x="344132" y="10102"/>
                </a:lnTo>
                <a:lnTo>
                  <a:pt x="390395" y="2570"/>
                </a:lnTo>
                <a:lnTo>
                  <a:pt x="438150" y="0"/>
                </a:lnTo>
                <a:lnTo>
                  <a:pt x="485882" y="2570"/>
                </a:lnTo>
                <a:lnTo>
                  <a:pt x="532128" y="10102"/>
                </a:lnTo>
                <a:lnTo>
                  <a:pt x="576620" y="22329"/>
                </a:lnTo>
                <a:lnTo>
                  <a:pt x="619090" y="38985"/>
                </a:lnTo>
                <a:lnTo>
                  <a:pt x="659271" y="59802"/>
                </a:lnTo>
                <a:lnTo>
                  <a:pt x="696894" y="84514"/>
                </a:lnTo>
                <a:lnTo>
                  <a:pt x="731693" y="112854"/>
                </a:lnTo>
                <a:lnTo>
                  <a:pt x="763400" y="144555"/>
                </a:lnTo>
                <a:lnTo>
                  <a:pt x="791748" y="179350"/>
                </a:lnTo>
                <a:lnTo>
                  <a:pt x="816468" y="216972"/>
                </a:lnTo>
                <a:lnTo>
                  <a:pt x="837294" y="257154"/>
                </a:lnTo>
                <a:lnTo>
                  <a:pt x="853958" y="299630"/>
                </a:lnTo>
                <a:lnTo>
                  <a:pt x="866191" y="344132"/>
                </a:lnTo>
                <a:lnTo>
                  <a:pt x="873728" y="390395"/>
                </a:lnTo>
                <a:lnTo>
                  <a:pt x="876300" y="438150"/>
                </a:lnTo>
                <a:lnTo>
                  <a:pt x="873728" y="485882"/>
                </a:lnTo>
                <a:lnTo>
                  <a:pt x="866191" y="532128"/>
                </a:lnTo>
                <a:lnTo>
                  <a:pt x="853958" y="576620"/>
                </a:lnTo>
                <a:lnTo>
                  <a:pt x="837294" y="619090"/>
                </a:lnTo>
                <a:lnTo>
                  <a:pt x="816468" y="659271"/>
                </a:lnTo>
                <a:lnTo>
                  <a:pt x="791748" y="696894"/>
                </a:lnTo>
                <a:lnTo>
                  <a:pt x="763400" y="731693"/>
                </a:lnTo>
                <a:lnTo>
                  <a:pt x="731693" y="763400"/>
                </a:lnTo>
                <a:lnTo>
                  <a:pt x="696894" y="791748"/>
                </a:lnTo>
                <a:lnTo>
                  <a:pt x="659271" y="816468"/>
                </a:lnTo>
                <a:lnTo>
                  <a:pt x="619090" y="837294"/>
                </a:lnTo>
                <a:lnTo>
                  <a:pt x="576620" y="853958"/>
                </a:lnTo>
                <a:lnTo>
                  <a:pt x="532128" y="866191"/>
                </a:lnTo>
                <a:lnTo>
                  <a:pt x="485882" y="873728"/>
                </a:lnTo>
                <a:lnTo>
                  <a:pt x="438150" y="876300"/>
                </a:lnTo>
                <a:lnTo>
                  <a:pt x="390395" y="873728"/>
                </a:lnTo>
                <a:lnTo>
                  <a:pt x="344132" y="866191"/>
                </a:lnTo>
                <a:lnTo>
                  <a:pt x="299630" y="853958"/>
                </a:lnTo>
                <a:lnTo>
                  <a:pt x="257154" y="837294"/>
                </a:lnTo>
                <a:lnTo>
                  <a:pt x="216972" y="816468"/>
                </a:lnTo>
                <a:lnTo>
                  <a:pt x="179350" y="791748"/>
                </a:lnTo>
                <a:lnTo>
                  <a:pt x="144555" y="763400"/>
                </a:lnTo>
                <a:lnTo>
                  <a:pt x="112854" y="731693"/>
                </a:lnTo>
                <a:lnTo>
                  <a:pt x="84514" y="696894"/>
                </a:lnTo>
                <a:lnTo>
                  <a:pt x="59802" y="659271"/>
                </a:lnTo>
                <a:lnTo>
                  <a:pt x="38985" y="619090"/>
                </a:lnTo>
                <a:lnTo>
                  <a:pt x="22329" y="576620"/>
                </a:lnTo>
                <a:lnTo>
                  <a:pt x="10102" y="532128"/>
                </a:lnTo>
                <a:lnTo>
                  <a:pt x="2570" y="485882"/>
                </a:lnTo>
                <a:lnTo>
                  <a:pt x="0" y="438150"/>
                </a:lnTo>
                <a:close/>
              </a:path>
            </a:pathLst>
          </a:custGeom>
          <a:ln w="28575">
            <a:solidFill>
              <a:srgbClr val="333E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996676" y="1738376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87" y="255343"/>
                </a:lnTo>
                <a:lnTo>
                  <a:pt x="15532" y="208434"/>
                </a:lnTo>
                <a:lnTo>
                  <a:pt x="34008" y="164697"/>
                </a:lnTo>
                <a:lnTo>
                  <a:pt x="58789" y="124760"/>
                </a:lnTo>
                <a:lnTo>
                  <a:pt x="89249" y="89249"/>
                </a:lnTo>
                <a:lnTo>
                  <a:pt x="124760" y="58789"/>
                </a:lnTo>
                <a:lnTo>
                  <a:pt x="164697" y="34008"/>
                </a:lnTo>
                <a:lnTo>
                  <a:pt x="208434" y="15532"/>
                </a:lnTo>
                <a:lnTo>
                  <a:pt x="255343" y="3987"/>
                </a:lnTo>
                <a:lnTo>
                  <a:pt x="304800" y="0"/>
                </a:lnTo>
                <a:lnTo>
                  <a:pt x="354225" y="3987"/>
                </a:lnTo>
                <a:lnTo>
                  <a:pt x="401116" y="15532"/>
                </a:lnTo>
                <a:lnTo>
                  <a:pt x="444846" y="34008"/>
                </a:lnTo>
                <a:lnTo>
                  <a:pt x="484784" y="58789"/>
                </a:lnTo>
                <a:lnTo>
                  <a:pt x="520303" y="89249"/>
                </a:lnTo>
                <a:lnTo>
                  <a:pt x="550773" y="124760"/>
                </a:lnTo>
                <a:lnTo>
                  <a:pt x="575567" y="164697"/>
                </a:lnTo>
                <a:lnTo>
                  <a:pt x="594055" y="208434"/>
                </a:lnTo>
                <a:lnTo>
                  <a:pt x="605609" y="255343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43" y="605609"/>
                </a:lnTo>
                <a:lnTo>
                  <a:pt x="208434" y="594055"/>
                </a:lnTo>
                <a:lnTo>
                  <a:pt x="164697" y="575567"/>
                </a:lnTo>
                <a:lnTo>
                  <a:pt x="124760" y="550773"/>
                </a:lnTo>
                <a:lnTo>
                  <a:pt x="89249" y="520303"/>
                </a:lnTo>
                <a:lnTo>
                  <a:pt x="58789" y="484784"/>
                </a:lnTo>
                <a:lnTo>
                  <a:pt x="34008" y="444846"/>
                </a:lnTo>
                <a:lnTo>
                  <a:pt x="15532" y="401116"/>
                </a:lnTo>
                <a:lnTo>
                  <a:pt x="3987" y="354225"/>
                </a:lnTo>
                <a:lnTo>
                  <a:pt x="0" y="304800"/>
                </a:lnTo>
                <a:close/>
              </a:path>
            </a:pathLst>
          </a:custGeom>
          <a:ln w="28575">
            <a:solidFill>
              <a:srgbClr val="333E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120501" y="1852676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0" y="185674"/>
                </a:moveTo>
                <a:lnTo>
                  <a:pt x="6627" y="136289"/>
                </a:lnTo>
                <a:lnTo>
                  <a:pt x="25334" y="91929"/>
                </a:lnTo>
                <a:lnTo>
                  <a:pt x="54355" y="54355"/>
                </a:lnTo>
                <a:lnTo>
                  <a:pt x="91929" y="25334"/>
                </a:lnTo>
                <a:lnTo>
                  <a:pt x="136289" y="6627"/>
                </a:lnTo>
                <a:lnTo>
                  <a:pt x="185674" y="0"/>
                </a:lnTo>
                <a:lnTo>
                  <a:pt x="235067" y="6627"/>
                </a:lnTo>
                <a:lnTo>
                  <a:pt x="279451" y="25334"/>
                </a:lnTo>
                <a:lnTo>
                  <a:pt x="317055" y="54356"/>
                </a:lnTo>
                <a:lnTo>
                  <a:pt x="346107" y="91929"/>
                </a:lnTo>
                <a:lnTo>
                  <a:pt x="364838" y="136289"/>
                </a:lnTo>
                <a:lnTo>
                  <a:pt x="371475" y="185674"/>
                </a:lnTo>
                <a:lnTo>
                  <a:pt x="364838" y="235067"/>
                </a:lnTo>
                <a:lnTo>
                  <a:pt x="346107" y="279451"/>
                </a:lnTo>
                <a:lnTo>
                  <a:pt x="317055" y="317055"/>
                </a:lnTo>
                <a:lnTo>
                  <a:pt x="279451" y="346107"/>
                </a:lnTo>
                <a:lnTo>
                  <a:pt x="235067" y="364838"/>
                </a:lnTo>
                <a:lnTo>
                  <a:pt x="185674" y="371475"/>
                </a:lnTo>
                <a:lnTo>
                  <a:pt x="136289" y="364838"/>
                </a:lnTo>
                <a:lnTo>
                  <a:pt x="91929" y="346107"/>
                </a:lnTo>
                <a:lnTo>
                  <a:pt x="54355" y="317055"/>
                </a:lnTo>
                <a:lnTo>
                  <a:pt x="25334" y="279451"/>
                </a:lnTo>
                <a:lnTo>
                  <a:pt x="6627" y="235067"/>
                </a:lnTo>
                <a:lnTo>
                  <a:pt x="0" y="185674"/>
                </a:lnTo>
                <a:close/>
              </a:path>
            </a:pathLst>
          </a:custGeom>
          <a:ln w="28575">
            <a:solidFill>
              <a:srgbClr val="333E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281536" y="1998345"/>
            <a:ext cx="869950" cy="554355"/>
          </a:xfrm>
          <a:custGeom>
            <a:avLst/>
            <a:gdLst/>
            <a:ahLst/>
            <a:cxnLst/>
            <a:rect l="l" t="t" r="r" b="b"/>
            <a:pathLst>
              <a:path w="869950" h="554355">
                <a:moveTo>
                  <a:pt x="732243" y="330326"/>
                </a:moveTo>
                <a:lnTo>
                  <a:pt x="401955" y="330326"/>
                </a:lnTo>
                <a:lnTo>
                  <a:pt x="786130" y="554101"/>
                </a:lnTo>
                <a:lnTo>
                  <a:pt x="869823" y="410463"/>
                </a:lnTo>
                <a:lnTo>
                  <a:pt x="732243" y="330326"/>
                </a:lnTo>
                <a:close/>
              </a:path>
              <a:path w="869950" h="554355">
                <a:moveTo>
                  <a:pt x="0" y="0"/>
                </a:moveTo>
                <a:lnTo>
                  <a:pt x="324104" y="464057"/>
                </a:lnTo>
                <a:lnTo>
                  <a:pt x="401955" y="330326"/>
                </a:lnTo>
                <a:lnTo>
                  <a:pt x="732243" y="330326"/>
                </a:lnTo>
                <a:lnTo>
                  <a:pt x="485648" y="186689"/>
                </a:lnTo>
                <a:lnTo>
                  <a:pt x="563499" y="52958"/>
                </a:lnTo>
                <a:lnTo>
                  <a:pt x="0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281536" y="1998345"/>
            <a:ext cx="869950" cy="554355"/>
          </a:xfrm>
          <a:custGeom>
            <a:avLst/>
            <a:gdLst/>
            <a:ahLst/>
            <a:cxnLst/>
            <a:rect l="l" t="t" r="r" b="b"/>
            <a:pathLst>
              <a:path w="869950" h="554355">
                <a:moveTo>
                  <a:pt x="786130" y="554101"/>
                </a:moveTo>
                <a:lnTo>
                  <a:pt x="401955" y="330326"/>
                </a:lnTo>
                <a:lnTo>
                  <a:pt x="324104" y="464057"/>
                </a:lnTo>
                <a:lnTo>
                  <a:pt x="0" y="0"/>
                </a:lnTo>
                <a:lnTo>
                  <a:pt x="563499" y="52958"/>
                </a:lnTo>
                <a:lnTo>
                  <a:pt x="485648" y="186689"/>
                </a:lnTo>
                <a:lnTo>
                  <a:pt x="869823" y="410463"/>
                </a:lnTo>
                <a:lnTo>
                  <a:pt x="786130" y="554101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8739" y="272351"/>
            <a:ext cx="6598920" cy="6324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5" b="1">
                <a:solidFill>
                  <a:srgbClr val="333E50"/>
                </a:solidFill>
                <a:latin typeface="Calibri"/>
                <a:cs typeface="Calibri"/>
              </a:rPr>
              <a:t>Demo </a:t>
            </a:r>
            <a:r>
              <a:rPr dirty="0" sz="3950" spc="25" b="1">
                <a:solidFill>
                  <a:srgbClr val="333E50"/>
                </a:solidFill>
                <a:latin typeface="Calibri"/>
                <a:cs typeface="Calibri"/>
              </a:rPr>
              <a:t>on </a:t>
            </a:r>
            <a:r>
              <a:rPr dirty="0" sz="3950" spc="0" b="1">
                <a:solidFill>
                  <a:srgbClr val="333E50"/>
                </a:solidFill>
                <a:latin typeface="Calibri"/>
                <a:cs typeface="Calibri"/>
              </a:rPr>
              <a:t>Selenium </a:t>
            </a:r>
            <a:r>
              <a:rPr dirty="0" sz="3950" spc="-10" b="1">
                <a:solidFill>
                  <a:srgbClr val="333E50"/>
                </a:solidFill>
                <a:latin typeface="Calibri"/>
                <a:cs typeface="Calibri"/>
              </a:rPr>
              <a:t>Locators</a:t>
            </a:r>
            <a:r>
              <a:rPr dirty="0" sz="3950" spc="250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3950" spc="15" b="1">
                <a:solidFill>
                  <a:srgbClr val="333E50"/>
                </a:solidFill>
                <a:latin typeface="Calibri"/>
                <a:cs typeface="Calibri"/>
              </a:rPr>
              <a:t>(1)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6702" y="1133792"/>
            <a:ext cx="10076180" cy="662940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marL="12700" marR="5080">
              <a:lnSpc>
                <a:spcPts val="2410"/>
              </a:lnSpc>
              <a:spcBef>
                <a:spcPts val="350"/>
              </a:spcBef>
            </a:pPr>
            <a:r>
              <a:rPr dirty="0" sz="2150" spc="25" b="1">
                <a:solidFill>
                  <a:srgbClr val="333E50"/>
                </a:solidFill>
                <a:latin typeface="Calibri"/>
                <a:cs typeface="Calibri"/>
              </a:rPr>
              <a:t>Open </a:t>
            </a:r>
            <a:r>
              <a:rPr dirty="0" sz="2150" spc="10" b="1">
                <a:solidFill>
                  <a:srgbClr val="333E50"/>
                </a:solidFill>
                <a:latin typeface="Calibri"/>
                <a:cs typeface="Calibri"/>
              </a:rPr>
              <a:t>the </a:t>
            </a:r>
            <a:r>
              <a:rPr dirty="0" sz="2150" spc="0" b="1">
                <a:solidFill>
                  <a:srgbClr val="333E50"/>
                </a:solidFill>
                <a:latin typeface="Calibri"/>
                <a:cs typeface="Calibri"/>
              </a:rPr>
              <a:t>link </a:t>
            </a:r>
            <a:r>
              <a:rPr dirty="0" sz="2150" spc="15" b="1" u="heavy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http://newtours.demoaut.com</a:t>
            </a:r>
            <a:r>
              <a:rPr dirty="0" sz="2150" spc="15" b="1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 </a:t>
            </a:r>
            <a:r>
              <a:rPr dirty="0" sz="2150" spc="0" b="1">
                <a:solidFill>
                  <a:srgbClr val="333E50"/>
                </a:solidFill>
                <a:latin typeface="Calibri"/>
                <a:cs typeface="Calibri"/>
              </a:rPr>
              <a:t>. Find </a:t>
            </a:r>
            <a:r>
              <a:rPr dirty="0" sz="2150" spc="10" b="1">
                <a:solidFill>
                  <a:srgbClr val="333E50"/>
                </a:solidFill>
                <a:latin typeface="Calibri"/>
                <a:cs typeface="Calibri"/>
              </a:rPr>
              <a:t>the </a:t>
            </a:r>
            <a:r>
              <a:rPr dirty="0" sz="2150" spc="5" b="1">
                <a:solidFill>
                  <a:srgbClr val="333E50"/>
                </a:solidFill>
                <a:latin typeface="Calibri"/>
                <a:cs typeface="Calibri"/>
              </a:rPr>
              <a:t>Register </a:t>
            </a:r>
            <a:r>
              <a:rPr dirty="0" sz="2150" spc="0" b="1">
                <a:solidFill>
                  <a:srgbClr val="333E50"/>
                </a:solidFill>
                <a:latin typeface="Calibri"/>
                <a:cs typeface="Calibri"/>
              </a:rPr>
              <a:t>link </a:t>
            </a:r>
            <a:r>
              <a:rPr dirty="0" sz="2150" spc="5" b="1">
                <a:solidFill>
                  <a:srgbClr val="333E50"/>
                </a:solidFill>
                <a:latin typeface="Calibri"/>
                <a:cs typeface="Calibri"/>
              </a:rPr>
              <a:t>to </a:t>
            </a:r>
            <a:r>
              <a:rPr dirty="0" sz="2150" spc="25" b="1">
                <a:solidFill>
                  <a:srgbClr val="333E50"/>
                </a:solidFill>
                <a:latin typeface="Calibri"/>
                <a:cs typeface="Calibri"/>
              </a:rPr>
              <a:t>submit </a:t>
            </a:r>
            <a:r>
              <a:rPr dirty="0" sz="2150" spc="10" b="1">
                <a:solidFill>
                  <a:srgbClr val="333E50"/>
                </a:solidFill>
                <a:latin typeface="Calibri"/>
                <a:cs typeface="Calibri"/>
              </a:rPr>
              <a:t>the </a:t>
            </a:r>
            <a:r>
              <a:rPr dirty="0" sz="2150" spc="25" b="1">
                <a:solidFill>
                  <a:srgbClr val="333E50"/>
                </a:solidFill>
                <a:latin typeface="Calibri"/>
                <a:cs typeface="Calibri"/>
              </a:rPr>
              <a:t>user  </a:t>
            </a:r>
            <a:r>
              <a:rPr dirty="0" sz="2150" spc="0" b="1">
                <a:solidFill>
                  <a:srgbClr val="333E50"/>
                </a:solidFill>
                <a:latin typeface="Calibri"/>
                <a:cs typeface="Calibri"/>
              </a:rPr>
              <a:t>details </a:t>
            </a:r>
            <a:r>
              <a:rPr dirty="0" sz="2150" spc="10" b="1">
                <a:solidFill>
                  <a:srgbClr val="333E50"/>
                </a:solidFill>
                <a:latin typeface="Calibri"/>
                <a:cs typeface="Calibri"/>
              </a:rPr>
              <a:t>successfully </a:t>
            </a:r>
            <a:r>
              <a:rPr dirty="0" sz="2150" spc="5" b="1">
                <a:solidFill>
                  <a:srgbClr val="333E50"/>
                </a:solidFill>
                <a:latin typeface="Calibri"/>
                <a:cs typeface="Calibri"/>
              </a:rPr>
              <a:t>and </a:t>
            </a:r>
            <a:r>
              <a:rPr dirty="0" sz="2150" b="1">
                <a:solidFill>
                  <a:srgbClr val="333E50"/>
                </a:solidFill>
                <a:latin typeface="Calibri"/>
                <a:cs typeface="Calibri"/>
              </a:rPr>
              <a:t>create </a:t>
            </a:r>
            <a:r>
              <a:rPr dirty="0" sz="2150" spc="5" b="1">
                <a:solidFill>
                  <a:srgbClr val="333E50"/>
                </a:solidFill>
                <a:latin typeface="Calibri"/>
                <a:cs typeface="Calibri"/>
              </a:rPr>
              <a:t>a </a:t>
            </a:r>
            <a:r>
              <a:rPr dirty="0" sz="2150" spc="25" b="1">
                <a:solidFill>
                  <a:srgbClr val="333E50"/>
                </a:solidFill>
                <a:latin typeface="Calibri"/>
                <a:cs typeface="Calibri"/>
              </a:rPr>
              <a:t>user</a:t>
            </a:r>
            <a:r>
              <a:rPr dirty="0" sz="2150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150" spc="5" b="1">
                <a:solidFill>
                  <a:srgbClr val="333E50"/>
                </a:solidFill>
                <a:latin typeface="Calibri"/>
                <a:cs typeface="Calibri"/>
              </a:rPr>
              <a:t>id.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9550" y="2266950"/>
            <a:ext cx="10629900" cy="4095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15"/>
              <a:t>Copy </a:t>
            </a:r>
            <a:r>
              <a:rPr dirty="0" spc="0"/>
              <a:t>right </a:t>
            </a:r>
            <a:r>
              <a:rPr dirty="0" spc="15"/>
              <a:t>© </a:t>
            </a:r>
            <a:r>
              <a:rPr dirty="0" spc="5"/>
              <a:t>2017 </a:t>
            </a:r>
            <a:r>
              <a:rPr dirty="0" spc="15"/>
              <a:t>Accenture </a:t>
            </a:r>
            <a:r>
              <a:rPr dirty="0" spc="0"/>
              <a:t>All </a:t>
            </a:r>
            <a:r>
              <a:rPr dirty="0" spc="15"/>
              <a:t>Rights Reserv</a:t>
            </a:r>
            <a:r>
              <a:rPr dirty="0" spc="-100"/>
              <a:t> </a:t>
            </a:r>
            <a:r>
              <a:rPr dirty="0" spc="5"/>
              <a:t>ed.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44200" y="2552700"/>
            <a:ext cx="1104900" cy="257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863326" y="1605025"/>
            <a:ext cx="876300" cy="876300"/>
          </a:xfrm>
          <a:custGeom>
            <a:avLst/>
            <a:gdLst/>
            <a:ahLst/>
            <a:cxnLst/>
            <a:rect l="l" t="t" r="r" b="b"/>
            <a:pathLst>
              <a:path w="876300" h="876300">
                <a:moveTo>
                  <a:pt x="0" y="438150"/>
                </a:moveTo>
                <a:lnTo>
                  <a:pt x="2570" y="390395"/>
                </a:lnTo>
                <a:lnTo>
                  <a:pt x="10102" y="344132"/>
                </a:lnTo>
                <a:lnTo>
                  <a:pt x="22329" y="299630"/>
                </a:lnTo>
                <a:lnTo>
                  <a:pt x="38985" y="257154"/>
                </a:lnTo>
                <a:lnTo>
                  <a:pt x="59802" y="216972"/>
                </a:lnTo>
                <a:lnTo>
                  <a:pt x="84514" y="179350"/>
                </a:lnTo>
                <a:lnTo>
                  <a:pt x="112854" y="144555"/>
                </a:lnTo>
                <a:lnTo>
                  <a:pt x="144555" y="112854"/>
                </a:lnTo>
                <a:lnTo>
                  <a:pt x="179350" y="84514"/>
                </a:lnTo>
                <a:lnTo>
                  <a:pt x="216972" y="59802"/>
                </a:lnTo>
                <a:lnTo>
                  <a:pt x="257154" y="38985"/>
                </a:lnTo>
                <a:lnTo>
                  <a:pt x="299630" y="22329"/>
                </a:lnTo>
                <a:lnTo>
                  <a:pt x="344132" y="10102"/>
                </a:lnTo>
                <a:lnTo>
                  <a:pt x="390395" y="2570"/>
                </a:lnTo>
                <a:lnTo>
                  <a:pt x="438150" y="0"/>
                </a:lnTo>
                <a:lnTo>
                  <a:pt x="485882" y="2570"/>
                </a:lnTo>
                <a:lnTo>
                  <a:pt x="532128" y="10102"/>
                </a:lnTo>
                <a:lnTo>
                  <a:pt x="576620" y="22329"/>
                </a:lnTo>
                <a:lnTo>
                  <a:pt x="619090" y="38985"/>
                </a:lnTo>
                <a:lnTo>
                  <a:pt x="659271" y="59802"/>
                </a:lnTo>
                <a:lnTo>
                  <a:pt x="696894" y="84514"/>
                </a:lnTo>
                <a:lnTo>
                  <a:pt x="731693" y="112854"/>
                </a:lnTo>
                <a:lnTo>
                  <a:pt x="763400" y="144555"/>
                </a:lnTo>
                <a:lnTo>
                  <a:pt x="791748" y="179350"/>
                </a:lnTo>
                <a:lnTo>
                  <a:pt x="816468" y="216972"/>
                </a:lnTo>
                <a:lnTo>
                  <a:pt x="837294" y="257154"/>
                </a:lnTo>
                <a:lnTo>
                  <a:pt x="853958" y="299630"/>
                </a:lnTo>
                <a:lnTo>
                  <a:pt x="866191" y="344132"/>
                </a:lnTo>
                <a:lnTo>
                  <a:pt x="873728" y="390395"/>
                </a:lnTo>
                <a:lnTo>
                  <a:pt x="876300" y="438150"/>
                </a:lnTo>
                <a:lnTo>
                  <a:pt x="873728" y="485882"/>
                </a:lnTo>
                <a:lnTo>
                  <a:pt x="866191" y="532128"/>
                </a:lnTo>
                <a:lnTo>
                  <a:pt x="853958" y="576620"/>
                </a:lnTo>
                <a:lnTo>
                  <a:pt x="837294" y="619090"/>
                </a:lnTo>
                <a:lnTo>
                  <a:pt x="816468" y="659271"/>
                </a:lnTo>
                <a:lnTo>
                  <a:pt x="791748" y="696894"/>
                </a:lnTo>
                <a:lnTo>
                  <a:pt x="763400" y="731693"/>
                </a:lnTo>
                <a:lnTo>
                  <a:pt x="731693" y="763400"/>
                </a:lnTo>
                <a:lnTo>
                  <a:pt x="696894" y="791748"/>
                </a:lnTo>
                <a:lnTo>
                  <a:pt x="659271" y="816468"/>
                </a:lnTo>
                <a:lnTo>
                  <a:pt x="619090" y="837294"/>
                </a:lnTo>
                <a:lnTo>
                  <a:pt x="576620" y="853958"/>
                </a:lnTo>
                <a:lnTo>
                  <a:pt x="532128" y="866191"/>
                </a:lnTo>
                <a:lnTo>
                  <a:pt x="485882" y="873728"/>
                </a:lnTo>
                <a:lnTo>
                  <a:pt x="438150" y="876300"/>
                </a:lnTo>
                <a:lnTo>
                  <a:pt x="390395" y="873728"/>
                </a:lnTo>
                <a:lnTo>
                  <a:pt x="344132" y="866191"/>
                </a:lnTo>
                <a:lnTo>
                  <a:pt x="299630" y="853958"/>
                </a:lnTo>
                <a:lnTo>
                  <a:pt x="257154" y="837294"/>
                </a:lnTo>
                <a:lnTo>
                  <a:pt x="216972" y="816468"/>
                </a:lnTo>
                <a:lnTo>
                  <a:pt x="179350" y="791748"/>
                </a:lnTo>
                <a:lnTo>
                  <a:pt x="144555" y="763400"/>
                </a:lnTo>
                <a:lnTo>
                  <a:pt x="112854" y="731693"/>
                </a:lnTo>
                <a:lnTo>
                  <a:pt x="84514" y="696894"/>
                </a:lnTo>
                <a:lnTo>
                  <a:pt x="59802" y="659271"/>
                </a:lnTo>
                <a:lnTo>
                  <a:pt x="38985" y="619090"/>
                </a:lnTo>
                <a:lnTo>
                  <a:pt x="22329" y="576620"/>
                </a:lnTo>
                <a:lnTo>
                  <a:pt x="10102" y="532128"/>
                </a:lnTo>
                <a:lnTo>
                  <a:pt x="2570" y="485882"/>
                </a:lnTo>
                <a:lnTo>
                  <a:pt x="0" y="438150"/>
                </a:lnTo>
                <a:close/>
              </a:path>
            </a:pathLst>
          </a:custGeom>
          <a:ln w="28575">
            <a:solidFill>
              <a:srgbClr val="333E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996676" y="1738376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87" y="255343"/>
                </a:lnTo>
                <a:lnTo>
                  <a:pt x="15532" y="208434"/>
                </a:lnTo>
                <a:lnTo>
                  <a:pt x="34008" y="164697"/>
                </a:lnTo>
                <a:lnTo>
                  <a:pt x="58789" y="124760"/>
                </a:lnTo>
                <a:lnTo>
                  <a:pt x="89249" y="89249"/>
                </a:lnTo>
                <a:lnTo>
                  <a:pt x="124760" y="58789"/>
                </a:lnTo>
                <a:lnTo>
                  <a:pt x="164697" y="34008"/>
                </a:lnTo>
                <a:lnTo>
                  <a:pt x="208434" y="15532"/>
                </a:lnTo>
                <a:lnTo>
                  <a:pt x="255343" y="3987"/>
                </a:lnTo>
                <a:lnTo>
                  <a:pt x="304800" y="0"/>
                </a:lnTo>
                <a:lnTo>
                  <a:pt x="354225" y="3987"/>
                </a:lnTo>
                <a:lnTo>
                  <a:pt x="401116" y="15532"/>
                </a:lnTo>
                <a:lnTo>
                  <a:pt x="444846" y="34008"/>
                </a:lnTo>
                <a:lnTo>
                  <a:pt x="484784" y="58789"/>
                </a:lnTo>
                <a:lnTo>
                  <a:pt x="520303" y="89249"/>
                </a:lnTo>
                <a:lnTo>
                  <a:pt x="550773" y="124760"/>
                </a:lnTo>
                <a:lnTo>
                  <a:pt x="575567" y="164697"/>
                </a:lnTo>
                <a:lnTo>
                  <a:pt x="594055" y="208434"/>
                </a:lnTo>
                <a:lnTo>
                  <a:pt x="605609" y="255343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43" y="605609"/>
                </a:lnTo>
                <a:lnTo>
                  <a:pt x="208434" y="594055"/>
                </a:lnTo>
                <a:lnTo>
                  <a:pt x="164697" y="575567"/>
                </a:lnTo>
                <a:lnTo>
                  <a:pt x="124760" y="550773"/>
                </a:lnTo>
                <a:lnTo>
                  <a:pt x="89249" y="520303"/>
                </a:lnTo>
                <a:lnTo>
                  <a:pt x="58789" y="484784"/>
                </a:lnTo>
                <a:lnTo>
                  <a:pt x="34008" y="444846"/>
                </a:lnTo>
                <a:lnTo>
                  <a:pt x="15532" y="401116"/>
                </a:lnTo>
                <a:lnTo>
                  <a:pt x="3987" y="354225"/>
                </a:lnTo>
                <a:lnTo>
                  <a:pt x="0" y="304800"/>
                </a:lnTo>
                <a:close/>
              </a:path>
            </a:pathLst>
          </a:custGeom>
          <a:ln w="28575">
            <a:solidFill>
              <a:srgbClr val="333E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120501" y="1852676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0" y="185674"/>
                </a:moveTo>
                <a:lnTo>
                  <a:pt x="6627" y="136289"/>
                </a:lnTo>
                <a:lnTo>
                  <a:pt x="25334" y="91929"/>
                </a:lnTo>
                <a:lnTo>
                  <a:pt x="54355" y="54355"/>
                </a:lnTo>
                <a:lnTo>
                  <a:pt x="91929" y="25334"/>
                </a:lnTo>
                <a:lnTo>
                  <a:pt x="136289" y="6627"/>
                </a:lnTo>
                <a:lnTo>
                  <a:pt x="185674" y="0"/>
                </a:lnTo>
                <a:lnTo>
                  <a:pt x="235067" y="6627"/>
                </a:lnTo>
                <a:lnTo>
                  <a:pt x="279451" y="25334"/>
                </a:lnTo>
                <a:lnTo>
                  <a:pt x="317055" y="54356"/>
                </a:lnTo>
                <a:lnTo>
                  <a:pt x="346107" y="91929"/>
                </a:lnTo>
                <a:lnTo>
                  <a:pt x="364838" y="136289"/>
                </a:lnTo>
                <a:lnTo>
                  <a:pt x="371475" y="185674"/>
                </a:lnTo>
                <a:lnTo>
                  <a:pt x="364838" y="235067"/>
                </a:lnTo>
                <a:lnTo>
                  <a:pt x="346107" y="279451"/>
                </a:lnTo>
                <a:lnTo>
                  <a:pt x="317055" y="317055"/>
                </a:lnTo>
                <a:lnTo>
                  <a:pt x="279451" y="346107"/>
                </a:lnTo>
                <a:lnTo>
                  <a:pt x="235067" y="364838"/>
                </a:lnTo>
                <a:lnTo>
                  <a:pt x="185674" y="371475"/>
                </a:lnTo>
                <a:lnTo>
                  <a:pt x="136289" y="364838"/>
                </a:lnTo>
                <a:lnTo>
                  <a:pt x="91929" y="346107"/>
                </a:lnTo>
                <a:lnTo>
                  <a:pt x="54355" y="317055"/>
                </a:lnTo>
                <a:lnTo>
                  <a:pt x="25334" y="279451"/>
                </a:lnTo>
                <a:lnTo>
                  <a:pt x="6627" y="235067"/>
                </a:lnTo>
                <a:lnTo>
                  <a:pt x="0" y="185674"/>
                </a:lnTo>
                <a:close/>
              </a:path>
            </a:pathLst>
          </a:custGeom>
          <a:ln w="28575">
            <a:solidFill>
              <a:srgbClr val="333E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281536" y="1998345"/>
            <a:ext cx="869950" cy="554355"/>
          </a:xfrm>
          <a:custGeom>
            <a:avLst/>
            <a:gdLst/>
            <a:ahLst/>
            <a:cxnLst/>
            <a:rect l="l" t="t" r="r" b="b"/>
            <a:pathLst>
              <a:path w="869950" h="554355">
                <a:moveTo>
                  <a:pt x="732243" y="330326"/>
                </a:moveTo>
                <a:lnTo>
                  <a:pt x="401955" y="330326"/>
                </a:lnTo>
                <a:lnTo>
                  <a:pt x="786130" y="554101"/>
                </a:lnTo>
                <a:lnTo>
                  <a:pt x="869823" y="410463"/>
                </a:lnTo>
                <a:lnTo>
                  <a:pt x="732243" y="330326"/>
                </a:lnTo>
                <a:close/>
              </a:path>
              <a:path w="869950" h="554355">
                <a:moveTo>
                  <a:pt x="0" y="0"/>
                </a:moveTo>
                <a:lnTo>
                  <a:pt x="324104" y="464057"/>
                </a:lnTo>
                <a:lnTo>
                  <a:pt x="401955" y="330326"/>
                </a:lnTo>
                <a:lnTo>
                  <a:pt x="732243" y="330326"/>
                </a:lnTo>
                <a:lnTo>
                  <a:pt x="485648" y="186689"/>
                </a:lnTo>
                <a:lnTo>
                  <a:pt x="563499" y="52958"/>
                </a:lnTo>
                <a:lnTo>
                  <a:pt x="0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281536" y="1998345"/>
            <a:ext cx="869950" cy="554355"/>
          </a:xfrm>
          <a:custGeom>
            <a:avLst/>
            <a:gdLst/>
            <a:ahLst/>
            <a:cxnLst/>
            <a:rect l="l" t="t" r="r" b="b"/>
            <a:pathLst>
              <a:path w="869950" h="554355">
                <a:moveTo>
                  <a:pt x="786130" y="554101"/>
                </a:moveTo>
                <a:lnTo>
                  <a:pt x="401955" y="330326"/>
                </a:lnTo>
                <a:lnTo>
                  <a:pt x="324104" y="464057"/>
                </a:lnTo>
                <a:lnTo>
                  <a:pt x="0" y="0"/>
                </a:lnTo>
                <a:lnTo>
                  <a:pt x="563499" y="52958"/>
                </a:lnTo>
                <a:lnTo>
                  <a:pt x="485648" y="186689"/>
                </a:lnTo>
                <a:lnTo>
                  <a:pt x="869823" y="410463"/>
                </a:lnTo>
                <a:lnTo>
                  <a:pt x="786130" y="554101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8739" y="272351"/>
            <a:ext cx="6597015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5">
                <a:latin typeface="Calibri"/>
                <a:cs typeface="Calibri"/>
              </a:rPr>
              <a:t>Demo </a:t>
            </a:r>
            <a:r>
              <a:rPr dirty="0" sz="3950" spc="25">
                <a:latin typeface="Calibri"/>
                <a:cs typeface="Calibri"/>
              </a:rPr>
              <a:t>on </a:t>
            </a:r>
            <a:r>
              <a:rPr dirty="0" sz="3950" spc="0">
                <a:latin typeface="Calibri"/>
                <a:cs typeface="Calibri"/>
              </a:rPr>
              <a:t>Selenium </a:t>
            </a:r>
            <a:r>
              <a:rPr dirty="0" sz="3950" spc="-10">
                <a:latin typeface="Calibri"/>
                <a:cs typeface="Calibri"/>
              </a:rPr>
              <a:t>Locators</a:t>
            </a:r>
            <a:r>
              <a:rPr dirty="0" sz="3950" spc="229">
                <a:latin typeface="Calibri"/>
                <a:cs typeface="Calibri"/>
              </a:rPr>
              <a:t> </a:t>
            </a:r>
            <a:r>
              <a:rPr dirty="0" sz="3950" spc="15">
                <a:latin typeface="Calibri"/>
                <a:cs typeface="Calibri"/>
              </a:rPr>
              <a:t>(2)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00050" y="2028825"/>
            <a:ext cx="10420350" cy="44005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15"/>
              <a:t>Copy </a:t>
            </a:r>
            <a:r>
              <a:rPr dirty="0" spc="0"/>
              <a:t>right </a:t>
            </a:r>
            <a:r>
              <a:rPr dirty="0" spc="15"/>
              <a:t>© </a:t>
            </a:r>
            <a:r>
              <a:rPr dirty="0" spc="5"/>
              <a:t>2017 </a:t>
            </a:r>
            <a:r>
              <a:rPr dirty="0" spc="15"/>
              <a:t>Accenture </a:t>
            </a:r>
            <a:r>
              <a:rPr dirty="0" spc="0"/>
              <a:t>All </a:t>
            </a:r>
            <a:r>
              <a:rPr dirty="0" spc="15"/>
              <a:t>Rights Reserv</a:t>
            </a:r>
            <a:r>
              <a:rPr dirty="0" spc="-100"/>
              <a:t> </a:t>
            </a:r>
            <a:r>
              <a:rPr dirty="0" spc="5"/>
              <a:t>ed.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81175" y="1662176"/>
            <a:ext cx="9582150" cy="485775"/>
          </a:xfrm>
          <a:custGeom>
            <a:avLst/>
            <a:gdLst/>
            <a:ahLst/>
            <a:cxnLst/>
            <a:rect l="l" t="t" r="r" b="b"/>
            <a:pathLst>
              <a:path w="9582150" h="485775">
                <a:moveTo>
                  <a:pt x="9501124" y="0"/>
                </a:moveTo>
                <a:lnTo>
                  <a:pt x="80899" y="0"/>
                </a:lnTo>
                <a:lnTo>
                  <a:pt x="49399" y="6353"/>
                </a:lnTo>
                <a:lnTo>
                  <a:pt x="23685" y="23685"/>
                </a:lnTo>
                <a:lnTo>
                  <a:pt x="6353" y="49399"/>
                </a:lnTo>
                <a:lnTo>
                  <a:pt x="0" y="80899"/>
                </a:lnTo>
                <a:lnTo>
                  <a:pt x="0" y="404749"/>
                </a:lnTo>
                <a:lnTo>
                  <a:pt x="6353" y="436268"/>
                </a:lnTo>
                <a:lnTo>
                  <a:pt x="23685" y="462025"/>
                </a:lnTo>
                <a:lnTo>
                  <a:pt x="49399" y="479401"/>
                </a:lnTo>
                <a:lnTo>
                  <a:pt x="80899" y="485775"/>
                </a:lnTo>
                <a:lnTo>
                  <a:pt x="9501124" y="485775"/>
                </a:lnTo>
                <a:lnTo>
                  <a:pt x="9532643" y="479401"/>
                </a:lnTo>
                <a:lnTo>
                  <a:pt x="9558401" y="462025"/>
                </a:lnTo>
                <a:lnTo>
                  <a:pt x="9575776" y="436268"/>
                </a:lnTo>
                <a:lnTo>
                  <a:pt x="9582150" y="404749"/>
                </a:lnTo>
                <a:lnTo>
                  <a:pt x="9582150" y="80899"/>
                </a:lnTo>
                <a:lnTo>
                  <a:pt x="9575776" y="49399"/>
                </a:lnTo>
                <a:lnTo>
                  <a:pt x="9558401" y="23685"/>
                </a:lnTo>
                <a:lnTo>
                  <a:pt x="9532643" y="6353"/>
                </a:lnTo>
                <a:lnTo>
                  <a:pt x="9501124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81175" y="1662176"/>
            <a:ext cx="9582150" cy="485775"/>
          </a:xfrm>
          <a:custGeom>
            <a:avLst/>
            <a:gdLst/>
            <a:ahLst/>
            <a:cxnLst/>
            <a:rect l="l" t="t" r="r" b="b"/>
            <a:pathLst>
              <a:path w="9582150" h="485775">
                <a:moveTo>
                  <a:pt x="0" y="80899"/>
                </a:moveTo>
                <a:lnTo>
                  <a:pt x="6353" y="49399"/>
                </a:lnTo>
                <a:lnTo>
                  <a:pt x="23685" y="23685"/>
                </a:lnTo>
                <a:lnTo>
                  <a:pt x="49399" y="6353"/>
                </a:lnTo>
                <a:lnTo>
                  <a:pt x="80899" y="0"/>
                </a:lnTo>
                <a:lnTo>
                  <a:pt x="9501124" y="0"/>
                </a:lnTo>
                <a:lnTo>
                  <a:pt x="9532643" y="6353"/>
                </a:lnTo>
                <a:lnTo>
                  <a:pt x="9558401" y="23685"/>
                </a:lnTo>
                <a:lnTo>
                  <a:pt x="9575776" y="49399"/>
                </a:lnTo>
                <a:lnTo>
                  <a:pt x="9582150" y="80899"/>
                </a:lnTo>
                <a:lnTo>
                  <a:pt x="9582150" y="404749"/>
                </a:lnTo>
                <a:lnTo>
                  <a:pt x="9575776" y="436268"/>
                </a:lnTo>
                <a:lnTo>
                  <a:pt x="9558401" y="462025"/>
                </a:lnTo>
                <a:lnTo>
                  <a:pt x="9532643" y="479401"/>
                </a:lnTo>
                <a:lnTo>
                  <a:pt x="9501124" y="485775"/>
                </a:lnTo>
                <a:lnTo>
                  <a:pt x="80899" y="485775"/>
                </a:lnTo>
                <a:lnTo>
                  <a:pt x="49399" y="479401"/>
                </a:lnTo>
                <a:lnTo>
                  <a:pt x="23685" y="462025"/>
                </a:lnTo>
                <a:lnTo>
                  <a:pt x="6353" y="436268"/>
                </a:lnTo>
                <a:lnTo>
                  <a:pt x="0" y="404749"/>
                </a:lnTo>
                <a:lnTo>
                  <a:pt x="0" y="80899"/>
                </a:lnTo>
                <a:close/>
              </a:path>
            </a:pathLst>
          </a:custGeom>
          <a:ln w="9534">
            <a:solidFill>
              <a:srgbClr val="9DC3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81175" y="2300351"/>
            <a:ext cx="9582150" cy="485775"/>
          </a:xfrm>
          <a:custGeom>
            <a:avLst/>
            <a:gdLst/>
            <a:ahLst/>
            <a:cxnLst/>
            <a:rect l="l" t="t" r="r" b="b"/>
            <a:pathLst>
              <a:path w="9582150" h="485775">
                <a:moveTo>
                  <a:pt x="9501124" y="0"/>
                </a:moveTo>
                <a:lnTo>
                  <a:pt x="80899" y="0"/>
                </a:lnTo>
                <a:lnTo>
                  <a:pt x="49399" y="6353"/>
                </a:lnTo>
                <a:lnTo>
                  <a:pt x="23685" y="23685"/>
                </a:lnTo>
                <a:lnTo>
                  <a:pt x="6353" y="49399"/>
                </a:lnTo>
                <a:lnTo>
                  <a:pt x="0" y="80899"/>
                </a:lnTo>
                <a:lnTo>
                  <a:pt x="0" y="404749"/>
                </a:lnTo>
                <a:lnTo>
                  <a:pt x="6353" y="436268"/>
                </a:lnTo>
                <a:lnTo>
                  <a:pt x="23685" y="462025"/>
                </a:lnTo>
                <a:lnTo>
                  <a:pt x="49399" y="479401"/>
                </a:lnTo>
                <a:lnTo>
                  <a:pt x="80899" y="485775"/>
                </a:lnTo>
                <a:lnTo>
                  <a:pt x="9501124" y="485775"/>
                </a:lnTo>
                <a:lnTo>
                  <a:pt x="9532643" y="479401"/>
                </a:lnTo>
                <a:lnTo>
                  <a:pt x="9558401" y="462025"/>
                </a:lnTo>
                <a:lnTo>
                  <a:pt x="9575776" y="436268"/>
                </a:lnTo>
                <a:lnTo>
                  <a:pt x="9582150" y="404749"/>
                </a:lnTo>
                <a:lnTo>
                  <a:pt x="9582150" y="80899"/>
                </a:lnTo>
                <a:lnTo>
                  <a:pt x="9575776" y="49399"/>
                </a:lnTo>
                <a:lnTo>
                  <a:pt x="9558401" y="23685"/>
                </a:lnTo>
                <a:lnTo>
                  <a:pt x="9532643" y="6353"/>
                </a:lnTo>
                <a:lnTo>
                  <a:pt x="9501124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81175" y="2300351"/>
            <a:ext cx="9582150" cy="485775"/>
          </a:xfrm>
          <a:custGeom>
            <a:avLst/>
            <a:gdLst/>
            <a:ahLst/>
            <a:cxnLst/>
            <a:rect l="l" t="t" r="r" b="b"/>
            <a:pathLst>
              <a:path w="9582150" h="485775">
                <a:moveTo>
                  <a:pt x="0" y="80899"/>
                </a:moveTo>
                <a:lnTo>
                  <a:pt x="6353" y="49399"/>
                </a:lnTo>
                <a:lnTo>
                  <a:pt x="23685" y="23685"/>
                </a:lnTo>
                <a:lnTo>
                  <a:pt x="49399" y="6353"/>
                </a:lnTo>
                <a:lnTo>
                  <a:pt x="80899" y="0"/>
                </a:lnTo>
                <a:lnTo>
                  <a:pt x="9501124" y="0"/>
                </a:lnTo>
                <a:lnTo>
                  <a:pt x="9532643" y="6353"/>
                </a:lnTo>
                <a:lnTo>
                  <a:pt x="9558401" y="23685"/>
                </a:lnTo>
                <a:lnTo>
                  <a:pt x="9575776" y="49399"/>
                </a:lnTo>
                <a:lnTo>
                  <a:pt x="9582150" y="80899"/>
                </a:lnTo>
                <a:lnTo>
                  <a:pt x="9582150" y="404749"/>
                </a:lnTo>
                <a:lnTo>
                  <a:pt x="9575776" y="436268"/>
                </a:lnTo>
                <a:lnTo>
                  <a:pt x="9558401" y="462025"/>
                </a:lnTo>
                <a:lnTo>
                  <a:pt x="9532643" y="479401"/>
                </a:lnTo>
                <a:lnTo>
                  <a:pt x="9501124" y="485775"/>
                </a:lnTo>
                <a:lnTo>
                  <a:pt x="80899" y="485775"/>
                </a:lnTo>
                <a:lnTo>
                  <a:pt x="49399" y="479401"/>
                </a:lnTo>
                <a:lnTo>
                  <a:pt x="23685" y="462025"/>
                </a:lnTo>
                <a:lnTo>
                  <a:pt x="6353" y="436268"/>
                </a:lnTo>
                <a:lnTo>
                  <a:pt x="0" y="404749"/>
                </a:lnTo>
                <a:lnTo>
                  <a:pt x="0" y="80899"/>
                </a:lnTo>
                <a:close/>
              </a:path>
            </a:pathLst>
          </a:custGeom>
          <a:ln w="9534">
            <a:solidFill>
              <a:srgbClr val="9DC3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76350" y="2943225"/>
            <a:ext cx="9582150" cy="485775"/>
          </a:xfrm>
          <a:custGeom>
            <a:avLst/>
            <a:gdLst/>
            <a:ahLst/>
            <a:cxnLst/>
            <a:rect l="l" t="t" r="r" b="b"/>
            <a:pathLst>
              <a:path w="9582150" h="485775">
                <a:moveTo>
                  <a:pt x="9501251" y="0"/>
                </a:moveTo>
                <a:lnTo>
                  <a:pt x="80899" y="0"/>
                </a:lnTo>
                <a:lnTo>
                  <a:pt x="49399" y="6353"/>
                </a:lnTo>
                <a:lnTo>
                  <a:pt x="23685" y="23685"/>
                </a:lnTo>
                <a:lnTo>
                  <a:pt x="6353" y="49399"/>
                </a:lnTo>
                <a:lnTo>
                  <a:pt x="0" y="80899"/>
                </a:lnTo>
                <a:lnTo>
                  <a:pt x="0" y="404749"/>
                </a:lnTo>
                <a:lnTo>
                  <a:pt x="6353" y="436322"/>
                </a:lnTo>
                <a:lnTo>
                  <a:pt x="23685" y="462073"/>
                </a:lnTo>
                <a:lnTo>
                  <a:pt x="49399" y="479419"/>
                </a:lnTo>
                <a:lnTo>
                  <a:pt x="80899" y="485775"/>
                </a:lnTo>
                <a:lnTo>
                  <a:pt x="9501251" y="485775"/>
                </a:lnTo>
                <a:lnTo>
                  <a:pt x="9532750" y="479419"/>
                </a:lnTo>
                <a:lnTo>
                  <a:pt x="9558464" y="462073"/>
                </a:lnTo>
                <a:lnTo>
                  <a:pt x="9575796" y="436322"/>
                </a:lnTo>
                <a:lnTo>
                  <a:pt x="9582150" y="404749"/>
                </a:lnTo>
                <a:lnTo>
                  <a:pt x="9582150" y="80899"/>
                </a:lnTo>
                <a:lnTo>
                  <a:pt x="9575796" y="49399"/>
                </a:lnTo>
                <a:lnTo>
                  <a:pt x="9558464" y="23685"/>
                </a:lnTo>
                <a:lnTo>
                  <a:pt x="9532750" y="6353"/>
                </a:lnTo>
                <a:lnTo>
                  <a:pt x="9501251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276350" y="3590925"/>
            <a:ext cx="9582150" cy="476250"/>
          </a:xfrm>
          <a:custGeom>
            <a:avLst/>
            <a:gdLst/>
            <a:ahLst/>
            <a:cxnLst/>
            <a:rect l="l" t="t" r="r" b="b"/>
            <a:pathLst>
              <a:path w="9582150" h="476250">
                <a:moveTo>
                  <a:pt x="9502775" y="0"/>
                </a:moveTo>
                <a:lnTo>
                  <a:pt x="79375" y="0"/>
                </a:lnTo>
                <a:lnTo>
                  <a:pt x="48488" y="6240"/>
                </a:lnTo>
                <a:lnTo>
                  <a:pt x="23256" y="23256"/>
                </a:lnTo>
                <a:lnTo>
                  <a:pt x="6240" y="48488"/>
                </a:lnTo>
                <a:lnTo>
                  <a:pt x="0" y="79375"/>
                </a:lnTo>
                <a:lnTo>
                  <a:pt x="0" y="396875"/>
                </a:lnTo>
                <a:lnTo>
                  <a:pt x="6240" y="427761"/>
                </a:lnTo>
                <a:lnTo>
                  <a:pt x="23256" y="452993"/>
                </a:lnTo>
                <a:lnTo>
                  <a:pt x="48488" y="470009"/>
                </a:lnTo>
                <a:lnTo>
                  <a:pt x="79375" y="476250"/>
                </a:lnTo>
                <a:lnTo>
                  <a:pt x="9502775" y="476250"/>
                </a:lnTo>
                <a:lnTo>
                  <a:pt x="9533661" y="470009"/>
                </a:lnTo>
                <a:lnTo>
                  <a:pt x="9558893" y="452993"/>
                </a:lnTo>
                <a:lnTo>
                  <a:pt x="9575909" y="427761"/>
                </a:lnTo>
                <a:lnTo>
                  <a:pt x="9582150" y="396875"/>
                </a:lnTo>
                <a:lnTo>
                  <a:pt x="9582150" y="79375"/>
                </a:lnTo>
                <a:lnTo>
                  <a:pt x="9575909" y="48488"/>
                </a:lnTo>
                <a:lnTo>
                  <a:pt x="9558893" y="23256"/>
                </a:lnTo>
                <a:lnTo>
                  <a:pt x="9533661" y="6240"/>
                </a:lnTo>
                <a:lnTo>
                  <a:pt x="9502775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276350" y="4229100"/>
            <a:ext cx="9582150" cy="485775"/>
          </a:xfrm>
          <a:custGeom>
            <a:avLst/>
            <a:gdLst/>
            <a:ahLst/>
            <a:cxnLst/>
            <a:rect l="l" t="t" r="r" b="b"/>
            <a:pathLst>
              <a:path w="9582150" h="485775">
                <a:moveTo>
                  <a:pt x="9501251" y="0"/>
                </a:moveTo>
                <a:lnTo>
                  <a:pt x="80899" y="0"/>
                </a:lnTo>
                <a:lnTo>
                  <a:pt x="49399" y="6353"/>
                </a:lnTo>
                <a:lnTo>
                  <a:pt x="23685" y="23685"/>
                </a:lnTo>
                <a:lnTo>
                  <a:pt x="6353" y="49399"/>
                </a:lnTo>
                <a:lnTo>
                  <a:pt x="0" y="80899"/>
                </a:lnTo>
                <a:lnTo>
                  <a:pt x="0" y="404749"/>
                </a:lnTo>
                <a:lnTo>
                  <a:pt x="6353" y="436322"/>
                </a:lnTo>
                <a:lnTo>
                  <a:pt x="23685" y="462073"/>
                </a:lnTo>
                <a:lnTo>
                  <a:pt x="49399" y="479419"/>
                </a:lnTo>
                <a:lnTo>
                  <a:pt x="80899" y="485775"/>
                </a:lnTo>
                <a:lnTo>
                  <a:pt x="9501251" y="485775"/>
                </a:lnTo>
                <a:lnTo>
                  <a:pt x="9532750" y="479419"/>
                </a:lnTo>
                <a:lnTo>
                  <a:pt x="9558464" y="462073"/>
                </a:lnTo>
                <a:lnTo>
                  <a:pt x="9575796" y="436322"/>
                </a:lnTo>
                <a:lnTo>
                  <a:pt x="9582150" y="404749"/>
                </a:lnTo>
                <a:lnTo>
                  <a:pt x="9582150" y="80899"/>
                </a:lnTo>
                <a:lnTo>
                  <a:pt x="9575796" y="49399"/>
                </a:lnTo>
                <a:lnTo>
                  <a:pt x="9558464" y="23685"/>
                </a:lnTo>
                <a:lnTo>
                  <a:pt x="9532750" y="6353"/>
                </a:lnTo>
                <a:lnTo>
                  <a:pt x="9501251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473200" y="1715452"/>
            <a:ext cx="2632075" cy="29127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0" b="1">
                <a:solidFill>
                  <a:srgbClr val="A6A6A6"/>
                </a:solidFill>
                <a:latin typeface="Calibri"/>
                <a:cs typeface="Calibri"/>
              </a:rPr>
              <a:t>WebDriver</a:t>
            </a:r>
            <a:r>
              <a:rPr dirty="0" sz="2000" spc="-130" b="1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A6A6A6"/>
                </a:solidFill>
                <a:latin typeface="Calibri"/>
                <a:cs typeface="Calibri"/>
              </a:rPr>
              <a:t>API</a:t>
            </a:r>
            <a:endParaRPr sz="2000">
              <a:latin typeface="Calibri"/>
              <a:cs typeface="Calibri"/>
            </a:endParaRPr>
          </a:p>
          <a:p>
            <a:pPr marL="17780" marR="5080">
              <a:lnSpc>
                <a:spcPct val="211500"/>
              </a:lnSpc>
            </a:pPr>
            <a:r>
              <a:rPr dirty="0" sz="2000" spc="10" b="1">
                <a:solidFill>
                  <a:srgbClr val="A6A6A6"/>
                </a:solidFill>
                <a:latin typeface="Calibri"/>
                <a:cs typeface="Calibri"/>
              </a:rPr>
              <a:t>Selenium </a:t>
            </a:r>
            <a:r>
              <a:rPr dirty="0" sz="2000" spc="0" b="1">
                <a:solidFill>
                  <a:srgbClr val="A6A6A6"/>
                </a:solidFill>
                <a:latin typeface="Calibri"/>
                <a:cs typeface="Calibri"/>
              </a:rPr>
              <a:t>Locators  </a:t>
            </a:r>
            <a:r>
              <a:rPr dirty="0" sz="2000" spc="0" b="1">
                <a:latin typeface="Calibri"/>
                <a:cs typeface="Calibri"/>
              </a:rPr>
              <a:t>WebDriver </a:t>
            </a:r>
            <a:r>
              <a:rPr dirty="0" sz="2000" b="1">
                <a:latin typeface="Calibri"/>
                <a:cs typeface="Calibri"/>
              </a:rPr>
              <a:t>Commands  </a:t>
            </a:r>
            <a:r>
              <a:rPr dirty="0" sz="2000" b="1">
                <a:solidFill>
                  <a:srgbClr val="A6A6A6"/>
                </a:solidFill>
                <a:latin typeface="Calibri"/>
                <a:cs typeface="Calibri"/>
              </a:rPr>
              <a:t>WebElement</a:t>
            </a:r>
            <a:r>
              <a:rPr dirty="0" sz="2000" spc="-204" b="1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A6A6A6"/>
                </a:solidFill>
                <a:latin typeface="Calibri"/>
                <a:cs typeface="Calibri"/>
              </a:rPr>
              <a:t>Commands  </a:t>
            </a:r>
            <a:r>
              <a:rPr dirty="0" sz="2000" spc="-20" b="1">
                <a:solidFill>
                  <a:srgbClr val="A6A6A6"/>
                </a:solidFill>
                <a:latin typeface="Calibri"/>
                <a:cs typeface="Calibri"/>
              </a:rPr>
              <a:t>Wait</a:t>
            </a:r>
            <a:r>
              <a:rPr dirty="0" sz="2000" spc="-35" b="1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A6A6A6"/>
                </a:solidFill>
                <a:latin typeface="Calibri"/>
                <a:cs typeface="Calibri"/>
              </a:rPr>
              <a:t>Commands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15"/>
              <a:t>Copy </a:t>
            </a:r>
            <a:r>
              <a:rPr dirty="0" spc="0"/>
              <a:t>right </a:t>
            </a:r>
            <a:r>
              <a:rPr dirty="0" spc="15"/>
              <a:t>© </a:t>
            </a:r>
            <a:r>
              <a:rPr dirty="0" spc="5"/>
              <a:t>2017 </a:t>
            </a:r>
            <a:r>
              <a:rPr dirty="0" spc="15"/>
              <a:t>Accenture </a:t>
            </a:r>
            <a:r>
              <a:rPr dirty="0" spc="0"/>
              <a:t>All </a:t>
            </a:r>
            <a:r>
              <a:rPr dirty="0" spc="15"/>
              <a:t>Rights Reserv</a:t>
            </a:r>
            <a:r>
              <a:rPr dirty="0" spc="-100"/>
              <a:t> </a:t>
            </a:r>
            <a:r>
              <a:rPr dirty="0" spc="5"/>
              <a:t>ed.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13664" y="272668"/>
            <a:ext cx="1746885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-55">
                <a:latin typeface="Calibri"/>
                <a:cs typeface="Calibri"/>
              </a:rPr>
              <a:t>Topic</a:t>
            </a:r>
            <a:r>
              <a:rPr dirty="0" sz="3600" spc="-114">
                <a:latin typeface="Calibri"/>
                <a:cs typeface="Calibri"/>
              </a:rPr>
              <a:t> </a:t>
            </a:r>
            <a:r>
              <a:rPr dirty="0" sz="3600" spc="-30">
                <a:latin typeface="Calibri"/>
                <a:cs typeface="Calibri"/>
              </a:rPr>
              <a:t>List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664" y="272351"/>
            <a:ext cx="5469890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10">
                <a:latin typeface="Calibri"/>
                <a:cs typeface="Calibri"/>
              </a:rPr>
              <a:t>WebDriver </a:t>
            </a:r>
            <a:r>
              <a:rPr dirty="0" sz="3950" spc="0">
                <a:latin typeface="Calibri"/>
                <a:cs typeface="Calibri"/>
              </a:rPr>
              <a:t>Commands</a:t>
            </a:r>
            <a:r>
              <a:rPr dirty="0" sz="3950" spc="250">
                <a:latin typeface="Calibri"/>
                <a:cs typeface="Calibri"/>
              </a:rPr>
              <a:t> </a:t>
            </a:r>
            <a:r>
              <a:rPr dirty="0" sz="3950" spc="15">
                <a:latin typeface="Calibri"/>
                <a:cs typeface="Calibri"/>
              </a:rPr>
              <a:t>(1)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15"/>
              <a:t>Copy </a:t>
            </a:r>
            <a:r>
              <a:rPr dirty="0" spc="0"/>
              <a:t>right </a:t>
            </a:r>
            <a:r>
              <a:rPr dirty="0" spc="15"/>
              <a:t>© </a:t>
            </a:r>
            <a:r>
              <a:rPr dirty="0" spc="5"/>
              <a:t>2017 </a:t>
            </a:r>
            <a:r>
              <a:rPr dirty="0" spc="15"/>
              <a:t>Accenture </a:t>
            </a:r>
            <a:r>
              <a:rPr dirty="0" spc="0"/>
              <a:t>All </a:t>
            </a:r>
            <a:r>
              <a:rPr dirty="0" spc="15"/>
              <a:t>Rights Reserv</a:t>
            </a:r>
            <a:r>
              <a:rPr dirty="0" spc="-100"/>
              <a:t> </a:t>
            </a:r>
            <a:r>
              <a:rPr dirty="0" spc="5"/>
              <a:t>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702" y="1035996"/>
            <a:ext cx="10749280" cy="3863975"/>
          </a:xfrm>
          <a:prstGeom prst="rect">
            <a:avLst/>
          </a:prstGeom>
        </p:spPr>
        <p:txBody>
          <a:bodyPr wrap="square" lIns="0" tIns="11366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dirty="0" sz="2150" spc="0" b="1">
                <a:solidFill>
                  <a:srgbClr val="333E50"/>
                </a:solidFill>
                <a:latin typeface="Calibri"/>
                <a:cs typeface="Calibri"/>
              </a:rPr>
              <a:t>Get</a:t>
            </a:r>
            <a:r>
              <a:rPr dirty="0" sz="2150" spc="25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150" spc="15" b="1">
                <a:solidFill>
                  <a:srgbClr val="333E50"/>
                </a:solidFill>
                <a:latin typeface="Calibri"/>
                <a:cs typeface="Calibri"/>
              </a:rPr>
              <a:t>Methods</a:t>
            </a:r>
            <a:endParaRPr sz="2150">
              <a:latin typeface="Calibri"/>
              <a:cs typeface="Calibri"/>
            </a:endParaRPr>
          </a:p>
          <a:p>
            <a:pPr marL="248285" marR="5080" indent="-228600">
              <a:lnSpc>
                <a:spcPts val="2180"/>
              </a:lnSpc>
              <a:spcBef>
                <a:spcPts val="1000"/>
              </a:spcBef>
              <a:buFont typeface="Arial"/>
              <a:buChar char="•"/>
              <a:tabLst>
                <a:tab pos="248285" algn="l"/>
                <a:tab pos="248920" algn="l"/>
              </a:tabLst>
            </a:pPr>
            <a:r>
              <a:rPr dirty="0" sz="2000">
                <a:solidFill>
                  <a:srgbClr val="333E50"/>
                </a:solidFill>
                <a:latin typeface="Calibri"/>
                <a:cs typeface="Calibri"/>
              </a:rPr>
              <a:t>Get methods </a:t>
            </a:r>
            <a:r>
              <a:rPr dirty="0" sz="2000" spc="-15">
                <a:solidFill>
                  <a:srgbClr val="333E50"/>
                </a:solidFill>
                <a:latin typeface="Calibri"/>
                <a:cs typeface="Calibri"/>
              </a:rPr>
              <a:t>retrieve </a:t>
            </a:r>
            <a:r>
              <a:rPr dirty="0" sz="2000" spc="-10">
                <a:solidFill>
                  <a:srgbClr val="333E50"/>
                </a:solidFill>
                <a:latin typeface="Calibri"/>
                <a:cs typeface="Calibri"/>
              </a:rPr>
              <a:t>information </a:t>
            </a:r>
            <a:r>
              <a:rPr dirty="0" sz="2000">
                <a:solidFill>
                  <a:srgbClr val="333E50"/>
                </a:solidFill>
                <a:latin typeface="Calibri"/>
                <a:cs typeface="Calibri"/>
              </a:rPr>
              <a:t>about </a:t>
            </a:r>
            <a:r>
              <a:rPr dirty="0" sz="2000" spc="0">
                <a:solidFill>
                  <a:srgbClr val="333E50"/>
                </a:solidFill>
                <a:latin typeface="Calibri"/>
                <a:cs typeface="Calibri"/>
              </a:rPr>
              <a:t>the </a:t>
            </a:r>
            <a:r>
              <a:rPr dirty="0" sz="2000" spc="5">
                <a:solidFill>
                  <a:srgbClr val="333E50"/>
                </a:solidFill>
                <a:latin typeface="Calibri"/>
                <a:cs typeface="Calibri"/>
              </a:rPr>
              <a:t>page </a:t>
            </a:r>
            <a:r>
              <a:rPr dirty="0" sz="2000" spc="0">
                <a:solidFill>
                  <a:srgbClr val="333E50"/>
                </a:solidFill>
                <a:latin typeface="Calibri"/>
                <a:cs typeface="Calibri"/>
              </a:rPr>
              <a:t>that </a:t>
            </a:r>
            <a:r>
              <a:rPr dirty="0" sz="2000">
                <a:solidFill>
                  <a:srgbClr val="333E50"/>
                </a:solidFill>
                <a:latin typeface="Calibri"/>
                <a:cs typeface="Calibri"/>
              </a:rPr>
              <a:t>we </a:t>
            </a:r>
            <a:r>
              <a:rPr dirty="0" sz="2000" spc="-5">
                <a:solidFill>
                  <a:srgbClr val="333E50"/>
                </a:solidFill>
                <a:latin typeface="Calibri"/>
                <a:cs typeface="Calibri"/>
              </a:rPr>
              <a:t>deal with. Given below </a:t>
            </a:r>
            <a:r>
              <a:rPr dirty="0" sz="2000">
                <a:solidFill>
                  <a:srgbClr val="333E50"/>
                </a:solidFill>
                <a:latin typeface="Calibri"/>
                <a:cs typeface="Calibri"/>
              </a:rPr>
              <a:t>are </a:t>
            </a:r>
            <a:r>
              <a:rPr dirty="0" sz="2000" spc="15">
                <a:solidFill>
                  <a:srgbClr val="333E50"/>
                </a:solidFill>
                <a:latin typeface="Calibri"/>
                <a:cs typeface="Calibri"/>
              </a:rPr>
              <a:t>some</a:t>
            </a:r>
            <a:r>
              <a:rPr dirty="0" sz="2000" spc="-22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33E50"/>
                </a:solidFill>
                <a:latin typeface="Calibri"/>
                <a:cs typeface="Calibri"/>
              </a:rPr>
              <a:t>important  </a:t>
            </a:r>
            <a:r>
              <a:rPr dirty="0" sz="2000" spc="0">
                <a:solidFill>
                  <a:srgbClr val="333E50"/>
                </a:solidFill>
                <a:latin typeface="Calibri"/>
                <a:cs typeface="Calibri"/>
              </a:rPr>
              <a:t>"get"</a:t>
            </a:r>
            <a:r>
              <a:rPr dirty="0" sz="2000" spc="-8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000" spc="0">
                <a:solidFill>
                  <a:srgbClr val="333E50"/>
                </a:solidFill>
                <a:latin typeface="Calibri"/>
                <a:cs typeface="Calibri"/>
              </a:rPr>
              <a:t>methods:</a:t>
            </a:r>
            <a:endParaRPr sz="2000">
              <a:latin typeface="Calibri"/>
              <a:cs typeface="Calibri"/>
            </a:endParaRPr>
          </a:p>
          <a:p>
            <a:pPr lvl="1" marL="706120" indent="-229235">
              <a:lnSpc>
                <a:spcPct val="100000"/>
              </a:lnSpc>
              <a:spcBef>
                <a:spcPts val="235"/>
              </a:spcBef>
              <a:buFont typeface="Arial"/>
              <a:buChar char="•"/>
              <a:tabLst>
                <a:tab pos="705485" algn="l"/>
                <a:tab pos="706120" algn="l"/>
              </a:tabLst>
            </a:pP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Get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– </a:t>
            </a:r>
            <a:r>
              <a:rPr dirty="0" sz="1800" spc="-20">
                <a:solidFill>
                  <a:srgbClr val="333E50"/>
                </a:solidFill>
                <a:latin typeface="Calibri"/>
                <a:cs typeface="Calibri"/>
              </a:rPr>
              <a:t>driver.get() 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send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the </a:t>
            </a:r>
            <a:r>
              <a:rPr dirty="0" sz="1800" spc="-15">
                <a:solidFill>
                  <a:srgbClr val="333E50"/>
                </a:solidFill>
                <a:latin typeface="Calibri"/>
                <a:cs typeface="Calibri"/>
              </a:rPr>
              <a:t>AUT URL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to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the</a:t>
            </a:r>
            <a:r>
              <a:rPr dirty="0" sz="1800" spc="-1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browser</a:t>
            </a:r>
            <a:endParaRPr sz="1800">
              <a:latin typeface="Calibri"/>
              <a:cs typeface="Calibri"/>
            </a:endParaRPr>
          </a:p>
          <a:p>
            <a:pPr lvl="1" marL="706120" indent="-229235">
              <a:lnSpc>
                <a:spcPct val="100000"/>
              </a:lnSpc>
              <a:spcBef>
                <a:spcPts val="235"/>
              </a:spcBef>
              <a:buFont typeface="Arial"/>
              <a:buChar char="•"/>
              <a:tabLst>
                <a:tab pos="705485" algn="l"/>
                <a:tab pos="706120" algn="l"/>
              </a:tabLst>
            </a:pP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Get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Title</a:t>
            </a:r>
            <a:r>
              <a:rPr dirty="0" sz="1800" spc="-31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– </a:t>
            </a:r>
            <a:r>
              <a:rPr dirty="0" sz="1800" spc="-10">
                <a:solidFill>
                  <a:srgbClr val="333E50"/>
                </a:solidFill>
                <a:latin typeface="Calibri"/>
                <a:cs typeface="Calibri"/>
              </a:rPr>
              <a:t>driver.getTitle() gets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the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title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of the 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current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page.</a:t>
            </a:r>
            <a:endParaRPr sz="1800">
              <a:latin typeface="Calibri"/>
              <a:cs typeface="Calibri"/>
            </a:endParaRPr>
          </a:p>
          <a:p>
            <a:pPr lvl="1" marL="706120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705485" algn="l"/>
                <a:tab pos="706120" algn="l"/>
              </a:tabLst>
            </a:pP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Get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Current </a:t>
            </a:r>
            <a:r>
              <a:rPr dirty="0" sz="1800" spc="-15">
                <a:solidFill>
                  <a:srgbClr val="333E50"/>
                </a:solidFill>
                <a:latin typeface="Calibri"/>
                <a:cs typeface="Calibri"/>
              </a:rPr>
              <a:t>URL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– </a:t>
            </a:r>
            <a:r>
              <a:rPr dirty="0" sz="1800" spc="-10">
                <a:solidFill>
                  <a:srgbClr val="333E50"/>
                </a:solidFill>
                <a:latin typeface="Calibri"/>
                <a:cs typeface="Calibri"/>
              </a:rPr>
              <a:t>driver.getCurrentUrl() gets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the 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current </a:t>
            </a:r>
            <a:r>
              <a:rPr dirty="0" sz="1800" spc="-10">
                <a:solidFill>
                  <a:srgbClr val="333E50"/>
                </a:solidFill>
                <a:latin typeface="Calibri"/>
                <a:cs typeface="Calibri"/>
              </a:rPr>
              <a:t>URL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of the page which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is loaded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on</a:t>
            </a:r>
            <a:r>
              <a:rPr dirty="0" sz="1800" spc="-22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30">
                <a:solidFill>
                  <a:srgbClr val="333E50"/>
                </a:solidFill>
                <a:latin typeface="Calibri"/>
                <a:cs typeface="Calibri"/>
              </a:rPr>
              <a:t>browser.</a:t>
            </a:r>
            <a:endParaRPr sz="1800">
              <a:latin typeface="Calibri"/>
              <a:cs typeface="Calibri"/>
            </a:endParaRPr>
          </a:p>
          <a:p>
            <a:pPr lvl="1" marL="706120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705485" algn="l"/>
                <a:tab pos="706120" algn="l"/>
              </a:tabLst>
            </a:pP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Get </a:t>
            </a:r>
            <a:r>
              <a:rPr dirty="0" sz="1800" spc="-30">
                <a:solidFill>
                  <a:srgbClr val="333E50"/>
                </a:solidFill>
                <a:latin typeface="Calibri"/>
                <a:cs typeface="Calibri"/>
              </a:rPr>
              <a:t>Page 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Source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– </a:t>
            </a:r>
            <a:r>
              <a:rPr dirty="0" sz="1800" spc="-15">
                <a:solidFill>
                  <a:srgbClr val="333E50"/>
                </a:solidFill>
                <a:latin typeface="Calibri"/>
                <a:cs typeface="Calibri"/>
              </a:rPr>
              <a:t>driver.getPageSource() </a:t>
            </a:r>
            <a:r>
              <a:rPr dirty="0" sz="1800" spc="-10">
                <a:solidFill>
                  <a:srgbClr val="333E50"/>
                </a:solidFill>
                <a:latin typeface="Calibri"/>
                <a:cs typeface="Calibri"/>
              </a:rPr>
              <a:t>gets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the 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source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code of the 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web</a:t>
            </a:r>
            <a:r>
              <a:rPr dirty="0" sz="1800" spc="-3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page.</a:t>
            </a:r>
            <a:endParaRPr sz="1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Clr>
                <a:srgbClr val="333E50"/>
              </a:buClr>
              <a:buFont typeface="Arial"/>
              <a:buChar char="•"/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30"/>
              </a:spcBef>
            </a:pPr>
            <a:r>
              <a:rPr dirty="0" sz="2150" spc="0" b="1">
                <a:solidFill>
                  <a:srgbClr val="333E50"/>
                </a:solidFill>
                <a:latin typeface="Calibri"/>
                <a:cs typeface="Calibri"/>
              </a:rPr>
              <a:t>Find </a:t>
            </a:r>
            <a:r>
              <a:rPr dirty="0" sz="2150" spc="-10" b="1">
                <a:solidFill>
                  <a:srgbClr val="333E50"/>
                </a:solidFill>
                <a:latin typeface="Calibri"/>
                <a:cs typeface="Calibri"/>
              </a:rPr>
              <a:t>Web </a:t>
            </a:r>
            <a:r>
              <a:rPr dirty="0" sz="2150" spc="15" b="1">
                <a:solidFill>
                  <a:srgbClr val="333E50"/>
                </a:solidFill>
                <a:latin typeface="Calibri"/>
                <a:cs typeface="Calibri"/>
              </a:rPr>
              <a:t>Element</a:t>
            </a:r>
            <a:r>
              <a:rPr dirty="0" sz="2150" spc="80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150" spc="15" b="1">
                <a:solidFill>
                  <a:srgbClr val="333E50"/>
                </a:solidFill>
                <a:latin typeface="Calibri"/>
                <a:cs typeface="Calibri"/>
              </a:rPr>
              <a:t>Commands</a:t>
            </a:r>
            <a:endParaRPr sz="2150">
              <a:latin typeface="Calibri"/>
              <a:cs typeface="Calibri"/>
            </a:endParaRPr>
          </a:p>
          <a:p>
            <a:pPr marL="305435" indent="-285750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305435" algn="l"/>
                <a:tab pos="306070" algn="l"/>
              </a:tabLst>
            </a:pPr>
            <a:r>
              <a:rPr dirty="0" sz="1800" spc="-10">
                <a:solidFill>
                  <a:srgbClr val="333E50"/>
                </a:solidFill>
                <a:latin typeface="Calibri"/>
                <a:cs typeface="Calibri"/>
              </a:rPr>
              <a:t>Access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a </a:t>
            </a:r>
            <a:r>
              <a:rPr dirty="0" sz="1800" spc="-35">
                <a:solidFill>
                  <a:srgbClr val="333E50"/>
                </a:solidFill>
                <a:latin typeface="Calibri"/>
                <a:cs typeface="Calibri"/>
              </a:rPr>
              <a:t>Web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Element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: 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driver.findElement()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command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finds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the</a:t>
            </a:r>
            <a:r>
              <a:rPr dirty="0" sz="1800" spc="-28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333E50"/>
                </a:solidFill>
                <a:latin typeface="Calibri"/>
                <a:cs typeface="Calibri"/>
              </a:rPr>
              <a:t>first </a:t>
            </a:r>
            <a:r>
              <a:rPr dirty="0" sz="1800" spc="-35">
                <a:solidFill>
                  <a:srgbClr val="333E50"/>
                </a:solidFill>
                <a:latin typeface="Calibri"/>
                <a:cs typeface="Calibri"/>
              </a:rPr>
              <a:t>Web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Element</a:t>
            </a:r>
            <a:endParaRPr sz="1800">
              <a:latin typeface="Calibri"/>
              <a:cs typeface="Calibri"/>
            </a:endParaRPr>
          </a:p>
          <a:p>
            <a:pPr marL="305435" indent="-285750">
              <a:lnSpc>
                <a:spcPct val="100000"/>
              </a:lnSpc>
              <a:spcBef>
                <a:spcPts val="15"/>
              </a:spcBef>
              <a:buFont typeface="Arial"/>
              <a:buChar char="•"/>
              <a:tabLst>
                <a:tab pos="305435" algn="l"/>
                <a:tab pos="306070" algn="l"/>
              </a:tabLst>
            </a:pPr>
            <a:r>
              <a:rPr dirty="0" sz="1800" spc="-10">
                <a:solidFill>
                  <a:srgbClr val="333E50"/>
                </a:solidFill>
                <a:latin typeface="Calibri"/>
                <a:cs typeface="Calibri"/>
              </a:rPr>
              <a:t>Access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list</a:t>
            </a:r>
            <a:r>
              <a:rPr dirty="0" sz="1800" spc="-3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of</a:t>
            </a:r>
            <a:r>
              <a:rPr dirty="0" sz="1800" spc="-5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35">
                <a:solidFill>
                  <a:srgbClr val="333E50"/>
                </a:solidFill>
                <a:latin typeface="Calibri"/>
                <a:cs typeface="Calibri"/>
              </a:rPr>
              <a:t>Web</a:t>
            </a:r>
            <a:r>
              <a:rPr dirty="0" sz="1800" spc="7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Elements</a:t>
            </a:r>
            <a:r>
              <a:rPr dirty="0" sz="1800" spc="-6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: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333E50"/>
                </a:solidFill>
                <a:latin typeface="Calibri"/>
                <a:cs typeface="Calibri"/>
              </a:rPr>
              <a:t>driver.findElements()</a:t>
            </a:r>
            <a:r>
              <a:rPr dirty="0" sz="1800" spc="-13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command</a:t>
            </a:r>
            <a:r>
              <a:rPr dirty="0" sz="1800" spc="-8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finds</a:t>
            </a:r>
            <a:r>
              <a:rPr dirty="0" sz="1800" spc="-6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all</a:t>
            </a:r>
            <a:r>
              <a:rPr dirty="0" sz="1800" spc="-7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elements</a:t>
            </a:r>
            <a:r>
              <a:rPr dirty="0" sz="1800" spc="-6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within</a:t>
            </a:r>
            <a:r>
              <a:rPr dirty="0" sz="1800" spc="-8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current</a:t>
            </a:r>
            <a:r>
              <a:rPr dirty="0" sz="1800" spc="-3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web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page.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664" y="272351"/>
            <a:ext cx="5473700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10">
                <a:latin typeface="Calibri"/>
                <a:cs typeface="Calibri"/>
              </a:rPr>
              <a:t>WebDriver </a:t>
            </a:r>
            <a:r>
              <a:rPr dirty="0" sz="3950" spc="0">
                <a:latin typeface="Calibri"/>
                <a:cs typeface="Calibri"/>
              </a:rPr>
              <a:t>Commands</a:t>
            </a:r>
            <a:r>
              <a:rPr dirty="0" sz="3950" spc="265">
                <a:latin typeface="Calibri"/>
                <a:cs typeface="Calibri"/>
              </a:rPr>
              <a:t> </a:t>
            </a:r>
            <a:r>
              <a:rPr dirty="0" sz="3950" spc="25">
                <a:latin typeface="Calibri"/>
                <a:cs typeface="Calibri"/>
              </a:rPr>
              <a:t>(2)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15"/>
              <a:t>Copy </a:t>
            </a:r>
            <a:r>
              <a:rPr dirty="0" spc="0"/>
              <a:t>right </a:t>
            </a:r>
            <a:r>
              <a:rPr dirty="0" spc="15"/>
              <a:t>© </a:t>
            </a:r>
            <a:r>
              <a:rPr dirty="0" spc="5"/>
              <a:t>2017 </a:t>
            </a:r>
            <a:r>
              <a:rPr dirty="0" spc="15"/>
              <a:t>Accenture </a:t>
            </a:r>
            <a:r>
              <a:rPr dirty="0" spc="0"/>
              <a:t>All </a:t>
            </a:r>
            <a:r>
              <a:rPr dirty="0" spc="15"/>
              <a:t>Rights Reserv</a:t>
            </a:r>
            <a:r>
              <a:rPr dirty="0" spc="-100"/>
              <a:t> </a:t>
            </a:r>
            <a:r>
              <a:rPr dirty="0" spc="5"/>
              <a:t>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702" y="1012589"/>
            <a:ext cx="10330815" cy="2218055"/>
          </a:xfrm>
          <a:prstGeom prst="rect">
            <a:avLst/>
          </a:prstGeom>
        </p:spPr>
        <p:txBody>
          <a:bodyPr wrap="square" lIns="0" tIns="1371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2150" b="1">
                <a:solidFill>
                  <a:srgbClr val="333E50"/>
                </a:solidFill>
                <a:latin typeface="Calibri"/>
                <a:cs typeface="Calibri"/>
              </a:rPr>
              <a:t>Navigate</a:t>
            </a:r>
            <a:r>
              <a:rPr dirty="0" sz="2150" spc="-20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150" spc="15" b="1">
                <a:solidFill>
                  <a:srgbClr val="333E50"/>
                </a:solidFill>
                <a:latin typeface="Calibri"/>
                <a:cs typeface="Calibri"/>
              </a:rPr>
              <a:t>Methods</a:t>
            </a:r>
            <a:endParaRPr sz="2150">
              <a:latin typeface="Calibri"/>
              <a:cs typeface="Calibri"/>
            </a:endParaRPr>
          </a:p>
          <a:p>
            <a:pPr marL="248285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8285" algn="l"/>
                <a:tab pos="248920" algn="l"/>
              </a:tabLst>
            </a:pP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Navigate</a:t>
            </a:r>
            <a:r>
              <a:rPr dirty="0" sz="1800" spc="-17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65">
                <a:solidFill>
                  <a:srgbClr val="333E50"/>
                </a:solidFill>
                <a:latin typeface="Calibri"/>
                <a:cs typeface="Calibri"/>
              </a:rPr>
              <a:t>To</a:t>
            </a:r>
            <a:r>
              <a:rPr dirty="0" sz="1800" spc="-8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-</a:t>
            </a:r>
            <a:r>
              <a:rPr dirty="0" sz="1800" spc="1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navigate().to()</a:t>
            </a:r>
            <a:r>
              <a:rPr dirty="0" sz="1800" spc="-13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method</a:t>
            </a:r>
            <a:r>
              <a:rPr dirty="0" sz="1800" spc="-8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is</a:t>
            </a:r>
            <a:r>
              <a:rPr dirty="0" sz="1800" spc="1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like</a:t>
            </a:r>
            <a:r>
              <a:rPr dirty="0" sz="1800" spc="-9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333E50"/>
                </a:solidFill>
                <a:latin typeface="Calibri"/>
                <a:cs typeface="Calibri"/>
              </a:rPr>
              <a:t>get()</a:t>
            </a:r>
            <a:r>
              <a:rPr dirty="0" sz="1800" spc="2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command.</a:t>
            </a:r>
            <a:r>
              <a:rPr dirty="0" sz="1800" spc="-3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333E50"/>
                </a:solidFill>
                <a:latin typeface="Calibri"/>
                <a:cs typeface="Calibri"/>
              </a:rPr>
              <a:t>To(String</a:t>
            </a:r>
            <a:r>
              <a:rPr dirty="0" sz="1800" spc="-12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333E50"/>
                </a:solidFill>
                <a:latin typeface="Calibri"/>
                <a:cs typeface="Calibri"/>
              </a:rPr>
              <a:t>URL)</a:t>
            </a:r>
            <a:r>
              <a:rPr dirty="0" sz="1800" spc="10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sends</a:t>
            </a:r>
            <a:r>
              <a:rPr dirty="0" sz="1800" spc="-5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the</a:t>
            </a:r>
            <a:r>
              <a:rPr dirty="0" sz="1800" spc="-2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333E50"/>
                </a:solidFill>
                <a:latin typeface="Calibri"/>
                <a:cs typeface="Calibri"/>
              </a:rPr>
              <a:t>URL</a:t>
            </a:r>
            <a:r>
              <a:rPr dirty="0" sz="1800" spc="3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to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the</a:t>
            </a:r>
            <a:r>
              <a:rPr dirty="0" sz="1800" spc="5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browser</a:t>
            </a:r>
            <a:endParaRPr sz="1800">
              <a:latin typeface="Calibri"/>
              <a:cs typeface="Calibri"/>
            </a:endParaRPr>
          </a:p>
          <a:p>
            <a:pPr marL="248285" indent="-2286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248285" algn="l"/>
                <a:tab pos="248920" algn="l"/>
              </a:tabLst>
            </a:pP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Navigate</a:t>
            </a:r>
            <a:r>
              <a:rPr dirty="0" sz="1800" spc="-17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to</a:t>
            </a:r>
            <a:r>
              <a:rPr dirty="0" sz="1800" spc="-8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back</a:t>
            </a:r>
            <a:r>
              <a:rPr dirty="0" sz="1800" spc="-2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page</a:t>
            </a:r>
            <a:r>
              <a:rPr dirty="0" sz="1800" spc="-2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-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navigate().back()</a:t>
            </a:r>
            <a:r>
              <a:rPr dirty="0" sz="1800" spc="-13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will</a:t>
            </a:r>
            <a:r>
              <a:rPr dirty="0" sz="1800" spc="-7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333E50"/>
                </a:solidFill>
                <a:latin typeface="Calibri"/>
                <a:cs typeface="Calibri"/>
              </a:rPr>
              <a:t>go</a:t>
            </a:r>
            <a:r>
              <a:rPr dirty="0" sz="1800" spc="-1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back</a:t>
            </a:r>
            <a:r>
              <a:rPr dirty="0" sz="1800" spc="-2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to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previous</a:t>
            </a:r>
            <a:r>
              <a:rPr dirty="0" sz="1800" spc="-12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page</a:t>
            </a:r>
            <a:r>
              <a:rPr dirty="0" sz="1800" spc="-2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on</a:t>
            </a:r>
            <a:r>
              <a:rPr dirty="0" sz="1800" spc="-8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the</a:t>
            </a:r>
            <a:r>
              <a:rPr dirty="0" sz="1800" spc="5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333E50"/>
                </a:solidFill>
                <a:latin typeface="Calibri"/>
                <a:cs typeface="Calibri"/>
              </a:rPr>
              <a:t>browser's</a:t>
            </a:r>
            <a:r>
              <a:rPr dirty="0" sz="1800" spc="1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333E50"/>
                </a:solidFill>
                <a:latin typeface="Calibri"/>
                <a:cs typeface="Calibri"/>
              </a:rPr>
              <a:t>history.</a:t>
            </a:r>
            <a:endParaRPr sz="1800">
              <a:latin typeface="Calibri"/>
              <a:cs typeface="Calibri"/>
            </a:endParaRPr>
          </a:p>
          <a:p>
            <a:pPr marL="248285" marR="5080" indent="-228600">
              <a:lnSpc>
                <a:spcPts val="1950"/>
              </a:lnSpc>
              <a:spcBef>
                <a:spcPts val="1005"/>
              </a:spcBef>
              <a:buFont typeface="Arial"/>
              <a:buChar char="•"/>
              <a:tabLst>
                <a:tab pos="248285" algn="l"/>
                <a:tab pos="248920" algn="l"/>
              </a:tabLst>
            </a:pPr>
            <a:r>
              <a:rPr dirty="0" sz="1800" spc="-10">
                <a:solidFill>
                  <a:srgbClr val="333E50"/>
                </a:solidFill>
                <a:latin typeface="Calibri"/>
                <a:cs typeface="Calibri"/>
              </a:rPr>
              <a:t>Navigate 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to </a:t>
            </a:r>
            <a:r>
              <a:rPr dirty="0" sz="1800" spc="-20">
                <a:solidFill>
                  <a:srgbClr val="333E50"/>
                </a:solidFill>
                <a:latin typeface="Calibri"/>
                <a:cs typeface="Calibri"/>
              </a:rPr>
              <a:t>forward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page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- </a:t>
            </a:r>
            <a:r>
              <a:rPr dirty="0" sz="1800" spc="-15">
                <a:solidFill>
                  <a:srgbClr val="333E50"/>
                </a:solidFill>
                <a:latin typeface="Calibri"/>
                <a:cs typeface="Calibri"/>
              </a:rPr>
              <a:t>navigate().forward()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method </a:t>
            </a:r>
            <a:r>
              <a:rPr dirty="0" sz="1800" spc="-10">
                <a:solidFill>
                  <a:srgbClr val="333E50"/>
                </a:solidFill>
                <a:latin typeface="Calibri"/>
                <a:cs typeface="Calibri"/>
              </a:rPr>
              <a:t>takes </a:t>
            </a:r>
            <a:r>
              <a:rPr dirty="0" sz="1800" spc="-20">
                <a:solidFill>
                  <a:srgbClr val="333E50"/>
                </a:solidFill>
                <a:latin typeface="Calibri"/>
                <a:cs typeface="Calibri"/>
              </a:rPr>
              <a:t>you forward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by one </a:t>
            </a:r>
            <a:r>
              <a:rPr dirty="0" sz="1800" spc="-15">
                <a:solidFill>
                  <a:srgbClr val="333E50"/>
                </a:solidFill>
                <a:latin typeface="Calibri"/>
                <a:cs typeface="Calibri"/>
              </a:rPr>
              <a:t>page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on the </a:t>
            </a:r>
            <a:r>
              <a:rPr dirty="0" sz="1800" spc="-20">
                <a:solidFill>
                  <a:srgbClr val="333E50"/>
                </a:solidFill>
                <a:latin typeface="Calibri"/>
                <a:cs typeface="Calibri"/>
              </a:rPr>
              <a:t>browser's  history.</a:t>
            </a:r>
            <a:endParaRPr sz="1800">
              <a:latin typeface="Calibri"/>
              <a:cs typeface="Calibri"/>
            </a:endParaRPr>
          </a:p>
          <a:p>
            <a:pPr marL="248285" indent="-228600">
              <a:lnSpc>
                <a:spcPct val="100000"/>
              </a:lnSpc>
              <a:spcBef>
                <a:spcPts val="735"/>
              </a:spcBef>
              <a:buFont typeface="Arial"/>
              <a:buChar char="•"/>
              <a:tabLst>
                <a:tab pos="248285" algn="l"/>
                <a:tab pos="248920" algn="l"/>
              </a:tabLst>
            </a:pPr>
            <a:r>
              <a:rPr dirty="0" sz="1800" spc="-15">
                <a:solidFill>
                  <a:srgbClr val="333E50"/>
                </a:solidFill>
                <a:latin typeface="Calibri"/>
                <a:cs typeface="Calibri"/>
              </a:rPr>
              <a:t>Refresh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page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- 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navigate().refresh()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reloads</a:t>
            </a:r>
            <a:r>
              <a:rPr dirty="0" sz="1800" spc="-31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the 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current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page.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664" y="272351"/>
            <a:ext cx="5469890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10">
                <a:latin typeface="Calibri"/>
                <a:cs typeface="Calibri"/>
              </a:rPr>
              <a:t>WebDriver </a:t>
            </a:r>
            <a:r>
              <a:rPr dirty="0" sz="3950" spc="0">
                <a:latin typeface="Calibri"/>
                <a:cs typeface="Calibri"/>
              </a:rPr>
              <a:t>Commands</a:t>
            </a:r>
            <a:r>
              <a:rPr dirty="0" sz="3950" spc="250">
                <a:latin typeface="Calibri"/>
                <a:cs typeface="Calibri"/>
              </a:rPr>
              <a:t> </a:t>
            </a:r>
            <a:r>
              <a:rPr dirty="0" sz="3950" spc="15">
                <a:latin typeface="Calibri"/>
                <a:cs typeface="Calibri"/>
              </a:rPr>
              <a:t>(3)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15"/>
              <a:t>Copy </a:t>
            </a:r>
            <a:r>
              <a:rPr dirty="0" spc="0"/>
              <a:t>right </a:t>
            </a:r>
            <a:r>
              <a:rPr dirty="0" spc="15"/>
              <a:t>© </a:t>
            </a:r>
            <a:r>
              <a:rPr dirty="0" spc="5"/>
              <a:t>2017 </a:t>
            </a:r>
            <a:r>
              <a:rPr dirty="0" spc="15"/>
              <a:t>Accenture </a:t>
            </a:r>
            <a:r>
              <a:rPr dirty="0" spc="0"/>
              <a:t>All </a:t>
            </a:r>
            <a:r>
              <a:rPr dirty="0" spc="15"/>
              <a:t>Rights Reserv</a:t>
            </a:r>
            <a:r>
              <a:rPr dirty="0" spc="-100"/>
              <a:t> </a:t>
            </a:r>
            <a:r>
              <a:rPr dirty="0" spc="5"/>
              <a:t>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702" y="1012589"/>
            <a:ext cx="10183495" cy="2351405"/>
          </a:xfrm>
          <a:prstGeom prst="rect">
            <a:avLst/>
          </a:prstGeom>
        </p:spPr>
        <p:txBody>
          <a:bodyPr wrap="square" lIns="0" tIns="1371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2150" spc="25" b="1">
                <a:solidFill>
                  <a:srgbClr val="333E50"/>
                </a:solidFill>
                <a:latin typeface="Calibri"/>
                <a:cs typeface="Calibri"/>
              </a:rPr>
              <a:t>Other </a:t>
            </a:r>
            <a:r>
              <a:rPr dirty="0" sz="2150" spc="15" b="1">
                <a:solidFill>
                  <a:srgbClr val="333E50"/>
                </a:solidFill>
                <a:latin typeface="Calibri"/>
                <a:cs typeface="Calibri"/>
              </a:rPr>
              <a:t>Useful</a:t>
            </a:r>
            <a:r>
              <a:rPr dirty="0" sz="2150" spc="-70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150" spc="15" b="1">
                <a:solidFill>
                  <a:srgbClr val="333E50"/>
                </a:solidFill>
                <a:latin typeface="Calibri"/>
                <a:cs typeface="Calibri"/>
              </a:rPr>
              <a:t>Methods</a:t>
            </a:r>
            <a:endParaRPr sz="2150">
              <a:latin typeface="Calibri"/>
              <a:cs typeface="Calibri"/>
            </a:endParaRPr>
          </a:p>
          <a:p>
            <a:pPr marL="248285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8285" algn="l"/>
                <a:tab pos="248920" algn="l"/>
              </a:tabLst>
            </a:pP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Switch </a:t>
            </a:r>
            <a:r>
              <a:rPr dirty="0" sz="1800" spc="-65">
                <a:solidFill>
                  <a:srgbClr val="333E50"/>
                </a:solidFill>
                <a:latin typeface="Calibri"/>
                <a:cs typeface="Calibri"/>
              </a:rPr>
              <a:t>To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- </a:t>
            </a:r>
            <a:r>
              <a:rPr dirty="0" sz="1800" spc="-15">
                <a:solidFill>
                  <a:srgbClr val="333E50"/>
                </a:solidFill>
                <a:latin typeface="Calibri"/>
                <a:cs typeface="Calibri"/>
              </a:rPr>
              <a:t>driver.switchTo().window(“windowName”) 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switches </a:t>
            </a:r>
            <a:r>
              <a:rPr dirty="0" sz="1800" spc="-15">
                <a:solidFill>
                  <a:srgbClr val="333E50"/>
                </a:solidFill>
                <a:latin typeface="Calibri"/>
                <a:cs typeface="Calibri"/>
              </a:rPr>
              <a:t>from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one window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to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another</a:t>
            </a:r>
            <a:r>
              <a:rPr dirty="0" sz="1800" spc="-25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333E50"/>
                </a:solidFill>
                <a:latin typeface="Calibri"/>
                <a:cs typeface="Calibri"/>
              </a:rPr>
              <a:t>window.</a:t>
            </a:r>
            <a:endParaRPr sz="1800">
              <a:latin typeface="Calibri"/>
              <a:cs typeface="Calibri"/>
            </a:endParaRPr>
          </a:p>
          <a:p>
            <a:pPr marL="248285" indent="-2286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248285" algn="l"/>
                <a:tab pos="248920" algn="l"/>
              </a:tabLst>
            </a:pP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Switching </a:t>
            </a:r>
            <a:r>
              <a:rPr dirty="0" sz="1800" spc="-65">
                <a:solidFill>
                  <a:srgbClr val="333E50"/>
                </a:solidFill>
                <a:latin typeface="Calibri"/>
                <a:cs typeface="Calibri"/>
              </a:rPr>
              <a:t>To 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Frames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- </a:t>
            </a:r>
            <a:r>
              <a:rPr dirty="0" sz="1800" spc="-15">
                <a:solidFill>
                  <a:srgbClr val="333E50"/>
                </a:solidFill>
                <a:latin typeface="Calibri"/>
                <a:cs typeface="Calibri"/>
              </a:rPr>
              <a:t>driver.switchTo().frame(“frameName”)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is 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used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to </a:t>
            </a:r>
            <a:r>
              <a:rPr dirty="0" sz="1800" spc="-10">
                <a:solidFill>
                  <a:srgbClr val="333E50"/>
                </a:solidFill>
                <a:latin typeface="Calibri"/>
                <a:cs typeface="Calibri"/>
              </a:rPr>
              <a:t>switch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to a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particular</a:t>
            </a:r>
            <a:r>
              <a:rPr dirty="0" sz="1800" spc="-26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333E50"/>
                </a:solidFill>
                <a:latin typeface="Calibri"/>
                <a:cs typeface="Calibri"/>
              </a:rPr>
              <a:t>frame/iframe.</a:t>
            </a:r>
            <a:endParaRPr sz="1800">
              <a:latin typeface="Calibri"/>
              <a:cs typeface="Calibri"/>
            </a:endParaRPr>
          </a:p>
          <a:p>
            <a:pPr marL="248285" indent="-2286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248285" algn="l"/>
                <a:tab pos="248920" algn="l"/>
              </a:tabLst>
            </a:pPr>
            <a:r>
              <a:rPr dirty="0" sz="1800" spc="15">
                <a:solidFill>
                  <a:srgbClr val="333E50"/>
                </a:solidFill>
                <a:latin typeface="Calibri"/>
                <a:cs typeface="Calibri"/>
              </a:rPr>
              <a:t>Handling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Alerts - </a:t>
            </a:r>
            <a:r>
              <a:rPr dirty="0" sz="1800" spc="-15">
                <a:solidFill>
                  <a:srgbClr val="333E50"/>
                </a:solidFill>
                <a:latin typeface="Calibri"/>
                <a:cs typeface="Calibri"/>
              </a:rPr>
              <a:t>driver.switchTo().alert()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is 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used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to </a:t>
            </a:r>
            <a:r>
              <a:rPr dirty="0" sz="1800" spc="15">
                <a:solidFill>
                  <a:srgbClr val="333E50"/>
                </a:solidFill>
                <a:latin typeface="Calibri"/>
                <a:cs typeface="Calibri"/>
              </a:rPr>
              <a:t>handle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java</a:t>
            </a:r>
            <a:r>
              <a:rPr dirty="0" sz="1800" spc="-32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script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pop up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windows.</a:t>
            </a:r>
            <a:endParaRPr sz="1800">
              <a:latin typeface="Calibri"/>
              <a:cs typeface="Calibri"/>
            </a:endParaRPr>
          </a:p>
          <a:p>
            <a:pPr marL="248285" indent="-2286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248285" algn="l"/>
                <a:tab pos="248920" algn="l"/>
              </a:tabLst>
            </a:pP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Close - 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close()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closes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the 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current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instance/window</a:t>
            </a:r>
            <a:r>
              <a:rPr dirty="0" sz="1800" spc="-33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of the 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browser</a:t>
            </a:r>
            <a:endParaRPr sz="1800">
              <a:latin typeface="Calibri"/>
              <a:cs typeface="Calibri"/>
            </a:endParaRPr>
          </a:p>
          <a:p>
            <a:pPr marL="248285" indent="-228600">
              <a:lnSpc>
                <a:spcPct val="100000"/>
              </a:lnSpc>
              <a:spcBef>
                <a:spcPts val="845"/>
              </a:spcBef>
              <a:buFont typeface="Arial"/>
              <a:buChar char="•"/>
              <a:tabLst>
                <a:tab pos="248285" algn="l"/>
                <a:tab pos="248920" algn="l"/>
              </a:tabLst>
            </a:pP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Quit</a:t>
            </a:r>
            <a:r>
              <a:rPr dirty="0" sz="1800" spc="-3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-</a:t>
            </a:r>
            <a:r>
              <a:rPr dirty="0" sz="1800" spc="2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quit()</a:t>
            </a:r>
            <a:r>
              <a:rPr dirty="0" sz="1800" spc="-5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method</a:t>
            </a:r>
            <a:r>
              <a:rPr dirty="0" sz="1800" spc="-7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is</a:t>
            </a:r>
            <a:r>
              <a:rPr dirty="0" sz="1800" spc="1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used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to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close</a:t>
            </a:r>
            <a:r>
              <a:rPr dirty="0" sz="1800" spc="-2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5">
                <a:solidFill>
                  <a:srgbClr val="333E50"/>
                </a:solidFill>
                <a:latin typeface="Calibri"/>
                <a:cs typeface="Calibri"/>
              </a:rPr>
              <a:t>all</a:t>
            </a:r>
            <a:r>
              <a:rPr dirty="0" sz="1800" spc="-7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browser</a:t>
            </a:r>
            <a:r>
              <a:rPr dirty="0" sz="1800" spc="-5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windows</a:t>
            </a:r>
            <a:r>
              <a:rPr dirty="0" sz="1800" spc="-13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which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is</a:t>
            </a:r>
            <a:r>
              <a:rPr dirty="0" sz="1800" spc="-6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opened by</a:t>
            </a:r>
            <a:r>
              <a:rPr dirty="0" sz="1800" spc="-1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333E50"/>
                </a:solidFill>
                <a:latin typeface="Calibri"/>
                <a:cs typeface="Calibri"/>
              </a:rPr>
              <a:t>WebDriver</a:t>
            </a:r>
            <a:r>
              <a:rPr dirty="0" sz="1800" spc="-5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30">
                <a:solidFill>
                  <a:srgbClr val="333E50"/>
                </a:solidFill>
                <a:latin typeface="Calibri"/>
                <a:cs typeface="Calibri"/>
              </a:rPr>
              <a:t>for</a:t>
            </a:r>
            <a:r>
              <a:rPr dirty="0" sz="1800" spc="1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that</a:t>
            </a:r>
            <a:r>
              <a:rPr dirty="0" sz="1800" spc="-3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instance.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81175" y="1662176"/>
            <a:ext cx="9582150" cy="485775"/>
          </a:xfrm>
          <a:custGeom>
            <a:avLst/>
            <a:gdLst/>
            <a:ahLst/>
            <a:cxnLst/>
            <a:rect l="l" t="t" r="r" b="b"/>
            <a:pathLst>
              <a:path w="9582150" h="485775">
                <a:moveTo>
                  <a:pt x="9501124" y="0"/>
                </a:moveTo>
                <a:lnTo>
                  <a:pt x="80899" y="0"/>
                </a:lnTo>
                <a:lnTo>
                  <a:pt x="49399" y="6353"/>
                </a:lnTo>
                <a:lnTo>
                  <a:pt x="23685" y="23685"/>
                </a:lnTo>
                <a:lnTo>
                  <a:pt x="6353" y="49399"/>
                </a:lnTo>
                <a:lnTo>
                  <a:pt x="0" y="80899"/>
                </a:lnTo>
                <a:lnTo>
                  <a:pt x="0" y="404749"/>
                </a:lnTo>
                <a:lnTo>
                  <a:pt x="6353" y="436268"/>
                </a:lnTo>
                <a:lnTo>
                  <a:pt x="23685" y="462025"/>
                </a:lnTo>
                <a:lnTo>
                  <a:pt x="49399" y="479401"/>
                </a:lnTo>
                <a:lnTo>
                  <a:pt x="80899" y="485775"/>
                </a:lnTo>
                <a:lnTo>
                  <a:pt x="9501124" y="485775"/>
                </a:lnTo>
                <a:lnTo>
                  <a:pt x="9532643" y="479401"/>
                </a:lnTo>
                <a:lnTo>
                  <a:pt x="9558401" y="462025"/>
                </a:lnTo>
                <a:lnTo>
                  <a:pt x="9575776" y="436268"/>
                </a:lnTo>
                <a:lnTo>
                  <a:pt x="9582150" y="404749"/>
                </a:lnTo>
                <a:lnTo>
                  <a:pt x="9582150" y="80899"/>
                </a:lnTo>
                <a:lnTo>
                  <a:pt x="9575776" y="49399"/>
                </a:lnTo>
                <a:lnTo>
                  <a:pt x="9558401" y="23685"/>
                </a:lnTo>
                <a:lnTo>
                  <a:pt x="9532643" y="6353"/>
                </a:lnTo>
                <a:lnTo>
                  <a:pt x="9501124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81175" y="1662176"/>
            <a:ext cx="9582150" cy="485775"/>
          </a:xfrm>
          <a:custGeom>
            <a:avLst/>
            <a:gdLst/>
            <a:ahLst/>
            <a:cxnLst/>
            <a:rect l="l" t="t" r="r" b="b"/>
            <a:pathLst>
              <a:path w="9582150" h="485775">
                <a:moveTo>
                  <a:pt x="0" y="80899"/>
                </a:moveTo>
                <a:lnTo>
                  <a:pt x="6353" y="49399"/>
                </a:lnTo>
                <a:lnTo>
                  <a:pt x="23685" y="23685"/>
                </a:lnTo>
                <a:lnTo>
                  <a:pt x="49399" y="6353"/>
                </a:lnTo>
                <a:lnTo>
                  <a:pt x="80899" y="0"/>
                </a:lnTo>
                <a:lnTo>
                  <a:pt x="9501124" y="0"/>
                </a:lnTo>
                <a:lnTo>
                  <a:pt x="9532643" y="6353"/>
                </a:lnTo>
                <a:lnTo>
                  <a:pt x="9558401" y="23685"/>
                </a:lnTo>
                <a:lnTo>
                  <a:pt x="9575776" y="49399"/>
                </a:lnTo>
                <a:lnTo>
                  <a:pt x="9582150" y="80899"/>
                </a:lnTo>
                <a:lnTo>
                  <a:pt x="9582150" y="404749"/>
                </a:lnTo>
                <a:lnTo>
                  <a:pt x="9575776" y="436268"/>
                </a:lnTo>
                <a:lnTo>
                  <a:pt x="9558401" y="462025"/>
                </a:lnTo>
                <a:lnTo>
                  <a:pt x="9532643" y="479401"/>
                </a:lnTo>
                <a:lnTo>
                  <a:pt x="9501124" y="485775"/>
                </a:lnTo>
                <a:lnTo>
                  <a:pt x="80899" y="485775"/>
                </a:lnTo>
                <a:lnTo>
                  <a:pt x="49399" y="479401"/>
                </a:lnTo>
                <a:lnTo>
                  <a:pt x="23685" y="462025"/>
                </a:lnTo>
                <a:lnTo>
                  <a:pt x="6353" y="436268"/>
                </a:lnTo>
                <a:lnTo>
                  <a:pt x="0" y="404749"/>
                </a:lnTo>
                <a:lnTo>
                  <a:pt x="0" y="80899"/>
                </a:lnTo>
                <a:close/>
              </a:path>
            </a:pathLst>
          </a:custGeom>
          <a:ln w="9534">
            <a:solidFill>
              <a:srgbClr val="9DC3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81175" y="2300351"/>
            <a:ext cx="9582150" cy="485775"/>
          </a:xfrm>
          <a:custGeom>
            <a:avLst/>
            <a:gdLst/>
            <a:ahLst/>
            <a:cxnLst/>
            <a:rect l="l" t="t" r="r" b="b"/>
            <a:pathLst>
              <a:path w="9582150" h="485775">
                <a:moveTo>
                  <a:pt x="9501124" y="0"/>
                </a:moveTo>
                <a:lnTo>
                  <a:pt x="80899" y="0"/>
                </a:lnTo>
                <a:lnTo>
                  <a:pt x="49399" y="6353"/>
                </a:lnTo>
                <a:lnTo>
                  <a:pt x="23685" y="23685"/>
                </a:lnTo>
                <a:lnTo>
                  <a:pt x="6353" y="49399"/>
                </a:lnTo>
                <a:lnTo>
                  <a:pt x="0" y="80899"/>
                </a:lnTo>
                <a:lnTo>
                  <a:pt x="0" y="404749"/>
                </a:lnTo>
                <a:lnTo>
                  <a:pt x="6353" y="436268"/>
                </a:lnTo>
                <a:lnTo>
                  <a:pt x="23685" y="462025"/>
                </a:lnTo>
                <a:lnTo>
                  <a:pt x="49399" y="479401"/>
                </a:lnTo>
                <a:lnTo>
                  <a:pt x="80899" y="485775"/>
                </a:lnTo>
                <a:lnTo>
                  <a:pt x="9501124" y="485775"/>
                </a:lnTo>
                <a:lnTo>
                  <a:pt x="9532643" y="479401"/>
                </a:lnTo>
                <a:lnTo>
                  <a:pt x="9558401" y="462025"/>
                </a:lnTo>
                <a:lnTo>
                  <a:pt x="9575776" y="436268"/>
                </a:lnTo>
                <a:lnTo>
                  <a:pt x="9582150" y="404749"/>
                </a:lnTo>
                <a:lnTo>
                  <a:pt x="9582150" y="80899"/>
                </a:lnTo>
                <a:lnTo>
                  <a:pt x="9575776" y="49399"/>
                </a:lnTo>
                <a:lnTo>
                  <a:pt x="9558401" y="23685"/>
                </a:lnTo>
                <a:lnTo>
                  <a:pt x="9532643" y="6353"/>
                </a:lnTo>
                <a:lnTo>
                  <a:pt x="9501124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81175" y="2300351"/>
            <a:ext cx="9582150" cy="485775"/>
          </a:xfrm>
          <a:custGeom>
            <a:avLst/>
            <a:gdLst/>
            <a:ahLst/>
            <a:cxnLst/>
            <a:rect l="l" t="t" r="r" b="b"/>
            <a:pathLst>
              <a:path w="9582150" h="485775">
                <a:moveTo>
                  <a:pt x="0" y="80899"/>
                </a:moveTo>
                <a:lnTo>
                  <a:pt x="6353" y="49399"/>
                </a:lnTo>
                <a:lnTo>
                  <a:pt x="23685" y="23685"/>
                </a:lnTo>
                <a:lnTo>
                  <a:pt x="49399" y="6353"/>
                </a:lnTo>
                <a:lnTo>
                  <a:pt x="80899" y="0"/>
                </a:lnTo>
                <a:lnTo>
                  <a:pt x="9501124" y="0"/>
                </a:lnTo>
                <a:lnTo>
                  <a:pt x="9532643" y="6353"/>
                </a:lnTo>
                <a:lnTo>
                  <a:pt x="9558401" y="23685"/>
                </a:lnTo>
                <a:lnTo>
                  <a:pt x="9575776" y="49399"/>
                </a:lnTo>
                <a:lnTo>
                  <a:pt x="9582150" y="80899"/>
                </a:lnTo>
                <a:lnTo>
                  <a:pt x="9582150" y="404749"/>
                </a:lnTo>
                <a:lnTo>
                  <a:pt x="9575776" y="436268"/>
                </a:lnTo>
                <a:lnTo>
                  <a:pt x="9558401" y="462025"/>
                </a:lnTo>
                <a:lnTo>
                  <a:pt x="9532643" y="479401"/>
                </a:lnTo>
                <a:lnTo>
                  <a:pt x="9501124" y="485775"/>
                </a:lnTo>
                <a:lnTo>
                  <a:pt x="80899" y="485775"/>
                </a:lnTo>
                <a:lnTo>
                  <a:pt x="49399" y="479401"/>
                </a:lnTo>
                <a:lnTo>
                  <a:pt x="23685" y="462025"/>
                </a:lnTo>
                <a:lnTo>
                  <a:pt x="6353" y="436268"/>
                </a:lnTo>
                <a:lnTo>
                  <a:pt x="0" y="404749"/>
                </a:lnTo>
                <a:lnTo>
                  <a:pt x="0" y="80899"/>
                </a:lnTo>
                <a:close/>
              </a:path>
            </a:pathLst>
          </a:custGeom>
          <a:ln w="9534">
            <a:solidFill>
              <a:srgbClr val="9DC3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76350" y="2943225"/>
            <a:ext cx="9582150" cy="485775"/>
          </a:xfrm>
          <a:custGeom>
            <a:avLst/>
            <a:gdLst/>
            <a:ahLst/>
            <a:cxnLst/>
            <a:rect l="l" t="t" r="r" b="b"/>
            <a:pathLst>
              <a:path w="9582150" h="485775">
                <a:moveTo>
                  <a:pt x="9501251" y="0"/>
                </a:moveTo>
                <a:lnTo>
                  <a:pt x="80899" y="0"/>
                </a:lnTo>
                <a:lnTo>
                  <a:pt x="49399" y="6353"/>
                </a:lnTo>
                <a:lnTo>
                  <a:pt x="23685" y="23685"/>
                </a:lnTo>
                <a:lnTo>
                  <a:pt x="6353" y="49399"/>
                </a:lnTo>
                <a:lnTo>
                  <a:pt x="0" y="80899"/>
                </a:lnTo>
                <a:lnTo>
                  <a:pt x="0" y="404749"/>
                </a:lnTo>
                <a:lnTo>
                  <a:pt x="6353" y="436322"/>
                </a:lnTo>
                <a:lnTo>
                  <a:pt x="23685" y="462073"/>
                </a:lnTo>
                <a:lnTo>
                  <a:pt x="49399" y="479419"/>
                </a:lnTo>
                <a:lnTo>
                  <a:pt x="80899" y="485775"/>
                </a:lnTo>
                <a:lnTo>
                  <a:pt x="9501251" y="485775"/>
                </a:lnTo>
                <a:lnTo>
                  <a:pt x="9532750" y="479419"/>
                </a:lnTo>
                <a:lnTo>
                  <a:pt x="9558464" y="462073"/>
                </a:lnTo>
                <a:lnTo>
                  <a:pt x="9575796" y="436322"/>
                </a:lnTo>
                <a:lnTo>
                  <a:pt x="9582150" y="404749"/>
                </a:lnTo>
                <a:lnTo>
                  <a:pt x="9582150" y="80899"/>
                </a:lnTo>
                <a:lnTo>
                  <a:pt x="9575796" y="49399"/>
                </a:lnTo>
                <a:lnTo>
                  <a:pt x="9558464" y="23685"/>
                </a:lnTo>
                <a:lnTo>
                  <a:pt x="9532750" y="6353"/>
                </a:lnTo>
                <a:lnTo>
                  <a:pt x="9501251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276350" y="3590925"/>
            <a:ext cx="9582150" cy="476250"/>
          </a:xfrm>
          <a:custGeom>
            <a:avLst/>
            <a:gdLst/>
            <a:ahLst/>
            <a:cxnLst/>
            <a:rect l="l" t="t" r="r" b="b"/>
            <a:pathLst>
              <a:path w="9582150" h="476250">
                <a:moveTo>
                  <a:pt x="9502775" y="0"/>
                </a:moveTo>
                <a:lnTo>
                  <a:pt x="79375" y="0"/>
                </a:lnTo>
                <a:lnTo>
                  <a:pt x="48488" y="6240"/>
                </a:lnTo>
                <a:lnTo>
                  <a:pt x="23256" y="23256"/>
                </a:lnTo>
                <a:lnTo>
                  <a:pt x="6240" y="48488"/>
                </a:lnTo>
                <a:lnTo>
                  <a:pt x="0" y="79375"/>
                </a:lnTo>
                <a:lnTo>
                  <a:pt x="0" y="396875"/>
                </a:lnTo>
                <a:lnTo>
                  <a:pt x="6240" y="427761"/>
                </a:lnTo>
                <a:lnTo>
                  <a:pt x="23256" y="452993"/>
                </a:lnTo>
                <a:lnTo>
                  <a:pt x="48488" y="470009"/>
                </a:lnTo>
                <a:lnTo>
                  <a:pt x="79375" y="476250"/>
                </a:lnTo>
                <a:lnTo>
                  <a:pt x="9502775" y="476250"/>
                </a:lnTo>
                <a:lnTo>
                  <a:pt x="9533661" y="470009"/>
                </a:lnTo>
                <a:lnTo>
                  <a:pt x="9558893" y="452993"/>
                </a:lnTo>
                <a:lnTo>
                  <a:pt x="9575909" y="427761"/>
                </a:lnTo>
                <a:lnTo>
                  <a:pt x="9582150" y="396875"/>
                </a:lnTo>
                <a:lnTo>
                  <a:pt x="9582150" y="79375"/>
                </a:lnTo>
                <a:lnTo>
                  <a:pt x="9575909" y="48488"/>
                </a:lnTo>
                <a:lnTo>
                  <a:pt x="9558893" y="23256"/>
                </a:lnTo>
                <a:lnTo>
                  <a:pt x="9533661" y="6240"/>
                </a:lnTo>
                <a:lnTo>
                  <a:pt x="9502775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276350" y="4229100"/>
            <a:ext cx="9582150" cy="485775"/>
          </a:xfrm>
          <a:custGeom>
            <a:avLst/>
            <a:gdLst/>
            <a:ahLst/>
            <a:cxnLst/>
            <a:rect l="l" t="t" r="r" b="b"/>
            <a:pathLst>
              <a:path w="9582150" h="485775">
                <a:moveTo>
                  <a:pt x="9501251" y="0"/>
                </a:moveTo>
                <a:lnTo>
                  <a:pt x="80899" y="0"/>
                </a:lnTo>
                <a:lnTo>
                  <a:pt x="49399" y="6353"/>
                </a:lnTo>
                <a:lnTo>
                  <a:pt x="23685" y="23685"/>
                </a:lnTo>
                <a:lnTo>
                  <a:pt x="6353" y="49399"/>
                </a:lnTo>
                <a:lnTo>
                  <a:pt x="0" y="80899"/>
                </a:lnTo>
                <a:lnTo>
                  <a:pt x="0" y="404749"/>
                </a:lnTo>
                <a:lnTo>
                  <a:pt x="6353" y="436322"/>
                </a:lnTo>
                <a:lnTo>
                  <a:pt x="23685" y="462073"/>
                </a:lnTo>
                <a:lnTo>
                  <a:pt x="49399" y="479419"/>
                </a:lnTo>
                <a:lnTo>
                  <a:pt x="80899" y="485775"/>
                </a:lnTo>
                <a:lnTo>
                  <a:pt x="9501251" y="485775"/>
                </a:lnTo>
                <a:lnTo>
                  <a:pt x="9532750" y="479419"/>
                </a:lnTo>
                <a:lnTo>
                  <a:pt x="9558464" y="462073"/>
                </a:lnTo>
                <a:lnTo>
                  <a:pt x="9575796" y="436322"/>
                </a:lnTo>
                <a:lnTo>
                  <a:pt x="9582150" y="404749"/>
                </a:lnTo>
                <a:lnTo>
                  <a:pt x="9582150" y="80899"/>
                </a:lnTo>
                <a:lnTo>
                  <a:pt x="9575796" y="49399"/>
                </a:lnTo>
                <a:lnTo>
                  <a:pt x="9558464" y="23685"/>
                </a:lnTo>
                <a:lnTo>
                  <a:pt x="9532750" y="6353"/>
                </a:lnTo>
                <a:lnTo>
                  <a:pt x="9501251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473200" y="1715452"/>
            <a:ext cx="2632075" cy="29127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0" b="1">
                <a:solidFill>
                  <a:srgbClr val="A6A6A6"/>
                </a:solidFill>
                <a:latin typeface="Calibri"/>
                <a:cs typeface="Calibri"/>
              </a:rPr>
              <a:t>WebDriver</a:t>
            </a:r>
            <a:r>
              <a:rPr dirty="0" sz="2000" spc="-130" b="1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A6A6A6"/>
                </a:solidFill>
                <a:latin typeface="Calibri"/>
                <a:cs typeface="Calibri"/>
              </a:rPr>
              <a:t>API</a:t>
            </a:r>
            <a:endParaRPr sz="2000">
              <a:latin typeface="Calibri"/>
              <a:cs typeface="Calibri"/>
            </a:endParaRPr>
          </a:p>
          <a:p>
            <a:pPr marL="17780" marR="5080">
              <a:lnSpc>
                <a:spcPct val="211500"/>
              </a:lnSpc>
            </a:pPr>
            <a:r>
              <a:rPr dirty="0" sz="2000" spc="10" b="1">
                <a:solidFill>
                  <a:srgbClr val="A6A6A6"/>
                </a:solidFill>
                <a:latin typeface="Calibri"/>
                <a:cs typeface="Calibri"/>
              </a:rPr>
              <a:t>Selenium </a:t>
            </a:r>
            <a:r>
              <a:rPr dirty="0" sz="2000" spc="0" b="1">
                <a:solidFill>
                  <a:srgbClr val="A6A6A6"/>
                </a:solidFill>
                <a:latin typeface="Calibri"/>
                <a:cs typeface="Calibri"/>
              </a:rPr>
              <a:t>Locators  WebDriver </a:t>
            </a:r>
            <a:r>
              <a:rPr dirty="0" sz="2000" b="1">
                <a:solidFill>
                  <a:srgbClr val="A6A6A6"/>
                </a:solidFill>
                <a:latin typeface="Calibri"/>
                <a:cs typeface="Calibri"/>
              </a:rPr>
              <a:t>Commands  </a:t>
            </a:r>
            <a:r>
              <a:rPr dirty="0" sz="2000" b="1">
                <a:latin typeface="Calibri"/>
                <a:cs typeface="Calibri"/>
              </a:rPr>
              <a:t>WebElement</a:t>
            </a:r>
            <a:r>
              <a:rPr dirty="0" sz="2000" spc="-204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Commands  </a:t>
            </a:r>
            <a:r>
              <a:rPr dirty="0" sz="2000" spc="-20" b="1">
                <a:solidFill>
                  <a:srgbClr val="A6A6A6"/>
                </a:solidFill>
                <a:latin typeface="Calibri"/>
                <a:cs typeface="Calibri"/>
              </a:rPr>
              <a:t>Wait</a:t>
            </a:r>
            <a:r>
              <a:rPr dirty="0" sz="2000" spc="-35" b="1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A6A6A6"/>
                </a:solidFill>
                <a:latin typeface="Calibri"/>
                <a:cs typeface="Calibri"/>
              </a:rPr>
              <a:t>Commands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15"/>
              <a:t>Copy </a:t>
            </a:r>
            <a:r>
              <a:rPr dirty="0" spc="0"/>
              <a:t>right </a:t>
            </a:r>
            <a:r>
              <a:rPr dirty="0" spc="15"/>
              <a:t>© </a:t>
            </a:r>
            <a:r>
              <a:rPr dirty="0" spc="5"/>
              <a:t>2017 </a:t>
            </a:r>
            <a:r>
              <a:rPr dirty="0" spc="15"/>
              <a:t>Accenture </a:t>
            </a:r>
            <a:r>
              <a:rPr dirty="0" spc="0"/>
              <a:t>All </a:t>
            </a:r>
            <a:r>
              <a:rPr dirty="0" spc="15"/>
              <a:t>Rights Reserv</a:t>
            </a:r>
            <a:r>
              <a:rPr dirty="0" spc="-100"/>
              <a:t> </a:t>
            </a:r>
            <a:r>
              <a:rPr dirty="0" spc="5"/>
              <a:t>ed.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13664" y="272668"/>
            <a:ext cx="1746885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-55">
                <a:latin typeface="Calibri"/>
                <a:cs typeface="Calibri"/>
              </a:rPr>
              <a:t>Topic</a:t>
            </a:r>
            <a:r>
              <a:rPr dirty="0" sz="3600" spc="-114">
                <a:latin typeface="Calibri"/>
                <a:cs typeface="Calibri"/>
              </a:rPr>
              <a:t> </a:t>
            </a:r>
            <a:r>
              <a:rPr dirty="0" sz="3600" spc="-30">
                <a:latin typeface="Calibri"/>
                <a:cs typeface="Calibri"/>
              </a:rPr>
              <a:t>List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81175" y="1662176"/>
            <a:ext cx="9582150" cy="485775"/>
          </a:xfrm>
          <a:custGeom>
            <a:avLst/>
            <a:gdLst/>
            <a:ahLst/>
            <a:cxnLst/>
            <a:rect l="l" t="t" r="r" b="b"/>
            <a:pathLst>
              <a:path w="9582150" h="485775">
                <a:moveTo>
                  <a:pt x="9501124" y="0"/>
                </a:moveTo>
                <a:lnTo>
                  <a:pt x="80899" y="0"/>
                </a:lnTo>
                <a:lnTo>
                  <a:pt x="49399" y="6353"/>
                </a:lnTo>
                <a:lnTo>
                  <a:pt x="23685" y="23685"/>
                </a:lnTo>
                <a:lnTo>
                  <a:pt x="6353" y="49399"/>
                </a:lnTo>
                <a:lnTo>
                  <a:pt x="0" y="80899"/>
                </a:lnTo>
                <a:lnTo>
                  <a:pt x="0" y="404749"/>
                </a:lnTo>
                <a:lnTo>
                  <a:pt x="6353" y="436268"/>
                </a:lnTo>
                <a:lnTo>
                  <a:pt x="23685" y="462025"/>
                </a:lnTo>
                <a:lnTo>
                  <a:pt x="49399" y="479401"/>
                </a:lnTo>
                <a:lnTo>
                  <a:pt x="80899" y="485775"/>
                </a:lnTo>
                <a:lnTo>
                  <a:pt x="9501124" y="485775"/>
                </a:lnTo>
                <a:lnTo>
                  <a:pt x="9532643" y="479401"/>
                </a:lnTo>
                <a:lnTo>
                  <a:pt x="9558401" y="462025"/>
                </a:lnTo>
                <a:lnTo>
                  <a:pt x="9575776" y="436268"/>
                </a:lnTo>
                <a:lnTo>
                  <a:pt x="9582150" y="404749"/>
                </a:lnTo>
                <a:lnTo>
                  <a:pt x="9582150" y="80899"/>
                </a:lnTo>
                <a:lnTo>
                  <a:pt x="9575776" y="49399"/>
                </a:lnTo>
                <a:lnTo>
                  <a:pt x="9558401" y="23685"/>
                </a:lnTo>
                <a:lnTo>
                  <a:pt x="9532643" y="6353"/>
                </a:lnTo>
                <a:lnTo>
                  <a:pt x="9501124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81175" y="1662176"/>
            <a:ext cx="9582150" cy="485775"/>
          </a:xfrm>
          <a:custGeom>
            <a:avLst/>
            <a:gdLst/>
            <a:ahLst/>
            <a:cxnLst/>
            <a:rect l="l" t="t" r="r" b="b"/>
            <a:pathLst>
              <a:path w="9582150" h="485775">
                <a:moveTo>
                  <a:pt x="0" y="80899"/>
                </a:moveTo>
                <a:lnTo>
                  <a:pt x="6353" y="49399"/>
                </a:lnTo>
                <a:lnTo>
                  <a:pt x="23685" y="23685"/>
                </a:lnTo>
                <a:lnTo>
                  <a:pt x="49399" y="6353"/>
                </a:lnTo>
                <a:lnTo>
                  <a:pt x="80899" y="0"/>
                </a:lnTo>
                <a:lnTo>
                  <a:pt x="9501124" y="0"/>
                </a:lnTo>
                <a:lnTo>
                  <a:pt x="9532643" y="6353"/>
                </a:lnTo>
                <a:lnTo>
                  <a:pt x="9558401" y="23685"/>
                </a:lnTo>
                <a:lnTo>
                  <a:pt x="9575776" y="49399"/>
                </a:lnTo>
                <a:lnTo>
                  <a:pt x="9582150" y="80899"/>
                </a:lnTo>
                <a:lnTo>
                  <a:pt x="9582150" y="404749"/>
                </a:lnTo>
                <a:lnTo>
                  <a:pt x="9575776" y="436268"/>
                </a:lnTo>
                <a:lnTo>
                  <a:pt x="9558401" y="462025"/>
                </a:lnTo>
                <a:lnTo>
                  <a:pt x="9532643" y="479401"/>
                </a:lnTo>
                <a:lnTo>
                  <a:pt x="9501124" y="485775"/>
                </a:lnTo>
                <a:lnTo>
                  <a:pt x="80899" y="485775"/>
                </a:lnTo>
                <a:lnTo>
                  <a:pt x="49399" y="479401"/>
                </a:lnTo>
                <a:lnTo>
                  <a:pt x="23685" y="462025"/>
                </a:lnTo>
                <a:lnTo>
                  <a:pt x="6353" y="436268"/>
                </a:lnTo>
                <a:lnTo>
                  <a:pt x="0" y="404749"/>
                </a:lnTo>
                <a:lnTo>
                  <a:pt x="0" y="80899"/>
                </a:lnTo>
                <a:close/>
              </a:path>
            </a:pathLst>
          </a:custGeom>
          <a:ln w="9534">
            <a:solidFill>
              <a:srgbClr val="9DC3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81175" y="2300351"/>
            <a:ext cx="9582150" cy="485775"/>
          </a:xfrm>
          <a:custGeom>
            <a:avLst/>
            <a:gdLst/>
            <a:ahLst/>
            <a:cxnLst/>
            <a:rect l="l" t="t" r="r" b="b"/>
            <a:pathLst>
              <a:path w="9582150" h="485775">
                <a:moveTo>
                  <a:pt x="9501124" y="0"/>
                </a:moveTo>
                <a:lnTo>
                  <a:pt x="80899" y="0"/>
                </a:lnTo>
                <a:lnTo>
                  <a:pt x="49399" y="6353"/>
                </a:lnTo>
                <a:lnTo>
                  <a:pt x="23685" y="23685"/>
                </a:lnTo>
                <a:lnTo>
                  <a:pt x="6353" y="49399"/>
                </a:lnTo>
                <a:lnTo>
                  <a:pt x="0" y="80899"/>
                </a:lnTo>
                <a:lnTo>
                  <a:pt x="0" y="404749"/>
                </a:lnTo>
                <a:lnTo>
                  <a:pt x="6353" y="436268"/>
                </a:lnTo>
                <a:lnTo>
                  <a:pt x="23685" y="462025"/>
                </a:lnTo>
                <a:lnTo>
                  <a:pt x="49399" y="479401"/>
                </a:lnTo>
                <a:lnTo>
                  <a:pt x="80899" y="485775"/>
                </a:lnTo>
                <a:lnTo>
                  <a:pt x="9501124" y="485775"/>
                </a:lnTo>
                <a:lnTo>
                  <a:pt x="9532643" y="479401"/>
                </a:lnTo>
                <a:lnTo>
                  <a:pt x="9558401" y="462025"/>
                </a:lnTo>
                <a:lnTo>
                  <a:pt x="9575776" y="436268"/>
                </a:lnTo>
                <a:lnTo>
                  <a:pt x="9582150" y="404749"/>
                </a:lnTo>
                <a:lnTo>
                  <a:pt x="9582150" y="80899"/>
                </a:lnTo>
                <a:lnTo>
                  <a:pt x="9575776" y="49399"/>
                </a:lnTo>
                <a:lnTo>
                  <a:pt x="9558401" y="23685"/>
                </a:lnTo>
                <a:lnTo>
                  <a:pt x="9532643" y="6353"/>
                </a:lnTo>
                <a:lnTo>
                  <a:pt x="9501124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81175" y="2300351"/>
            <a:ext cx="9582150" cy="485775"/>
          </a:xfrm>
          <a:custGeom>
            <a:avLst/>
            <a:gdLst/>
            <a:ahLst/>
            <a:cxnLst/>
            <a:rect l="l" t="t" r="r" b="b"/>
            <a:pathLst>
              <a:path w="9582150" h="485775">
                <a:moveTo>
                  <a:pt x="0" y="80899"/>
                </a:moveTo>
                <a:lnTo>
                  <a:pt x="6353" y="49399"/>
                </a:lnTo>
                <a:lnTo>
                  <a:pt x="23685" y="23685"/>
                </a:lnTo>
                <a:lnTo>
                  <a:pt x="49399" y="6353"/>
                </a:lnTo>
                <a:lnTo>
                  <a:pt x="80899" y="0"/>
                </a:lnTo>
                <a:lnTo>
                  <a:pt x="9501124" y="0"/>
                </a:lnTo>
                <a:lnTo>
                  <a:pt x="9532643" y="6353"/>
                </a:lnTo>
                <a:lnTo>
                  <a:pt x="9558401" y="23685"/>
                </a:lnTo>
                <a:lnTo>
                  <a:pt x="9575776" y="49399"/>
                </a:lnTo>
                <a:lnTo>
                  <a:pt x="9582150" y="80899"/>
                </a:lnTo>
                <a:lnTo>
                  <a:pt x="9582150" y="404749"/>
                </a:lnTo>
                <a:lnTo>
                  <a:pt x="9575776" y="436268"/>
                </a:lnTo>
                <a:lnTo>
                  <a:pt x="9558401" y="462025"/>
                </a:lnTo>
                <a:lnTo>
                  <a:pt x="9532643" y="479401"/>
                </a:lnTo>
                <a:lnTo>
                  <a:pt x="9501124" y="485775"/>
                </a:lnTo>
                <a:lnTo>
                  <a:pt x="80899" y="485775"/>
                </a:lnTo>
                <a:lnTo>
                  <a:pt x="49399" y="479401"/>
                </a:lnTo>
                <a:lnTo>
                  <a:pt x="23685" y="462025"/>
                </a:lnTo>
                <a:lnTo>
                  <a:pt x="6353" y="436268"/>
                </a:lnTo>
                <a:lnTo>
                  <a:pt x="0" y="404749"/>
                </a:lnTo>
                <a:lnTo>
                  <a:pt x="0" y="80899"/>
                </a:lnTo>
                <a:close/>
              </a:path>
            </a:pathLst>
          </a:custGeom>
          <a:ln w="9534">
            <a:solidFill>
              <a:srgbClr val="9DC3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76350" y="2943225"/>
            <a:ext cx="9582150" cy="485775"/>
          </a:xfrm>
          <a:custGeom>
            <a:avLst/>
            <a:gdLst/>
            <a:ahLst/>
            <a:cxnLst/>
            <a:rect l="l" t="t" r="r" b="b"/>
            <a:pathLst>
              <a:path w="9582150" h="485775">
                <a:moveTo>
                  <a:pt x="9501251" y="0"/>
                </a:moveTo>
                <a:lnTo>
                  <a:pt x="80899" y="0"/>
                </a:lnTo>
                <a:lnTo>
                  <a:pt x="49399" y="6353"/>
                </a:lnTo>
                <a:lnTo>
                  <a:pt x="23685" y="23685"/>
                </a:lnTo>
                <a:lnTo>
                  <a:pt x="6353" y="49399"/>
                </a:lnTo>
                <a:lnTo>
                  <a:pt x="0" y="80899"/>
                </a:lnTo>
                <a:lnTo>
                  <a:pt x="0" y="404749"/>
                </a:lnTo>
                <a:lnTo>
                  <a:pt x="6353" y="436322"/>
                </a:lnTo>
                <a:lnTo>
                  <a:pt x="23685" y="462073"/>
                </a:lnTo>
                <a:lnTo>
                  <a:pt x="49399" y="479419"/>
                </a:lnTo>
                <a:lnTo>
                  <a:pt x="80899" y="485775"/>
                </a:lnTo>
                <a:lnTo>
                  <a:pt x="9501251" y="485775"/>
                </a:lnTo>
                <a:lnTo>
                  <a:pt x="9532750" y="479419"/>
                </a:lnTo>
                <a:lnTo>
                  <a:pt x="9558464" y="462073"/>
                </a:lnTo>
                <a:lnTo>
                  <a:pt x="9575796" y="436322"/>
                </a:lnTo>
                <a:lnTo>
                  <a:pt x="9582150" y="404749"/>
                </a:lnTo>
                <a:lnTo>
                  <a:pt x="9582150" y="80899"/>
                </a:lnTo>
                <a:lnTo>
                  <a:pt x="9575796" y="49399"/>
                </a:lnTo>
                <a:lnTo>
                  <a:pt x="9558464" y="23685"/>
                </a:lnTo>
                <a:lnTo>
                  <a:pt x="9532750" y="6353"/>
                </a:lnTo>
                <a:lnTo>
                  <a:pt x="9501251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276350" y="3590925"/>
            <a:ext cx="9582150" cy="476250"/>
          </a:xfrm>
          <a:custGeom>
            <a:avLst/>
            <a:gdLst/>
            <a:ahLst/>
            <a:cxnLst/>
            <a:rect l="l" t="t" r="r" b="b"/>
            <a:pathLst>
              <a:path w="9582150" h="476250">
                <a:moveTo>
                  <a:pt x="9502775" y="0"/>
                </a:moveTo>
                <a:lnTo>
                  <a:pt x="79375" y="0"/>
                </a:lnTo>
                <a:lnTo>
                  <a:pt x="48488" y="6240"/>
                </a:lnTo>
                <a:lnTo>
                  <a:pt x="23256" y="23256"/>
                </a:lnTo>
                <a:lnTo>
                  <a:pt x="6240" y="48488"/>
                </a:lnTo>
                <a:lnTo>
                  <a:pt x="0" y="79375"/>
                </a:lnTo>
                <a:lnTo>
                  <a:pt x="0" y="396875"/>
                </a:lnTo>
                <a:lnTo>
                  <a:pt x="6240" y="427761"/>
                </a:lnTo>
                <a:lnTo>
                  <a:pt x="23256" y="452993"/>
                </a:lnTo>
                <a:lnTo>
                  <a:pt x="48488" y="470009"/>
                </a:lnTo>
                <a:lnTo>
                  <a:pt x="79375" y="476250"/>
                </a:lnTo>
                <a:lnTo>
                  <a:pt x="9502775" y="476250"/>
                </a:lnTo>
                <a:lnTo>
                  <a:pt x="9533661" y="470009"/>
                </a:lnTo>
                <a:lnTo>
                  <a:pt x="9558893" y="452993"/>
                </a:lnTo>
                <a:lnTo>
                  <a:pt x="9575909" y="427761"/>
                </a:lnTo>
                <a:lnTo>
                  <a:pt x="9582150" y="396875"/>
                </a:lnTo>
                <a:lnTo>
                  <a:pt x="9582150" y="79375"/>
                </a:lnTo>
                <a:lnTo>
                  <a:pt x="9575909" y="48488"/>
                </a:lnTo>
                <a:lnTo>
                  <a:pt x="9558893" y="23256"/>
                </a:lnTo>
                <a:lnTo>
                  <a:pt x="9533661" y="6240"/>
                </a:lnTo>
                <a:lnTo>
                  <a:pt x="9502775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276350" y="4229100"/>
            <a:ext cx="9582150" cy="485775"/>
          </a:xfrm>
          <a:custGeom>
            <a:avLst/>
            <a:gdLst/>
            <a:ahLst/>
            <a:cxnLst/>
            <a:rect l="l" t="t" r="r" b="b"/>
            <a:pathLst>
              <a:path w="9582150" h="485775">
                <a:moveTo>
                  <a:pt x="9501251" y="0"/>
                </a:moveTo>
                <a:lnTo>
                  <a:pt x="80899" y="0"/>
                </a:lnTo>
                <a:lnTo>
                  <a:pt x="49399" y="6353"/>
                </a:lnTo>
                <a:lnTo>
                  <a:pt x="23685" y="23685"/>
                </a:lnTo>
                <a:lnTo>
                  <a:pt x="6353" y="49399"/>
                </a:lnTo>
                <a:lnTo>
                  <a:pt x="0" y="80899"/>
                </a:lnTo>
                <a:lnTo>
                  <a:pt x="0" y="404749"/>
                </a:lnTo>
                <a:lnTo>
                  <a:pt x="6353" y="436322"/>
                </a:lnTo>
                <a:lnTo>
                  <a:pt x="23685" y="462073"/>
                </a:lnTo>
                <a:lnTo>
                  <a:pt x="49399" y="479419"/>
                </a:lnTo>
                <a:lnTo>
                  <a:pt x="80899" y="485775"/>
                </a:lnTo>
                <a:lnTo>
                  <a:pt x="9501251" y="485775"/>
                </a:lnTo>
                <a:lnTo>
                  <a:pt x="9532750" y="479419"/>
                </a:lnTo>
                <a:lnTo>
                  <a:pt x="9558464" y="462073"/>
                </a:lnTo>
                <a:lnTo>
                  <a:pt x="9575796" y="436322"/>
                </a:lnTo>
                <a:lnTo>
                  <a:pt x="9582150" y="404749"/>
                </a:lnTo>
                <a:lnTo>
                  <a:pt x="9582150" y="80899"/>
                </a:lnTo>
                <a:lnTo>
                  <a:pt x="9575796" y="49399"/>
                </a:lnTo>
                <a:lnTo>
                  <a:pt x="9558464" y="23685"/>
                </a:lnTo>
                <a:lnTo>
                  <a:pt x="9532750" y="6353"/>
                </a:lnTo>
                <a:lnTo>
                  <a:pt x="9501251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473200" y="1715452"/>
            <a:ext cx="2845435" cy="29127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-5" b="1">
                <a:solidFill>
                  <a:srgbClr val="333E50"/>
                </a:solidFill>
                <a:latin typeface="Calibri"/>
                <a:cs typeface="Calibri"/>
              </a:rPr>
              <a:t>Introducing </a:t>
            </a:r>
            <a:r>
              <a:rPr dirty="0" sz="2000" spc="0" b="1">
                <a:solidFill>
                  <a:srgbClr val="333E50"/>
                </a:solidFill>
                <a:latin typeface="Calibri"/>
                <a:cs typeface="Calibri"/>
              </a:rPr>
              <a:t>WebDriver</a:t>
            </a:r>
            <a:r>
              <a:rPr dirty="0" sz="2000" spc="-215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333E50"/>
                </a:solidFill>
                <a:latin typeface="Calibri"/>
                <a:cs typeface="Calibri"/>
              </a:rPr>
              <a:t>API</a:t>
            </a:r>
            <a:endParaRPr sz="2000">
              <a:latin typeface="Calibri"/>
              <a:cs typeface="Calibri"/>
            </a:endParaRPr>
          </a:p>
          <a:p>
            <a:pPr marL="17780" marR="218440">
              <a:lnSpc>
                <a:spcPct val="211500"/>
              </a:lnSpc>
            </a:pPr>
            <a:r>
              <a:rPr dirty="0" sz="2000" spc="10" b="1">
                <a:solidFill>
                  <a:srgbClr val="333E50"/>
                </a:solidFill>
                <a:latin typeface="Calibri"/>
                <a:cs typeface="Calibri"/>
              </a:rPr>
              <a:t>Selenium </a:t>
            </a:r>
            <a:r>
              <a:rPr dirty="0" sz="2000" spc="0" b="1">
                <a:solidFill>
                  <a:srgbClr val="333E50"/>
                </a:solidFill>
                <a:latin typeface="Calibri"/>
                <a:cs typeface="Calibri"/>
              </a:rPr>
              <a:t>Locators  WebDriver </a:t>
            </a:r>
            <a:r>
              <a:rPr dirty="0" sz="2000" b="1">
                <a:solidFill>
                  <a:srgbClr val="333E50"/>
                </a:solidFill>
                <a:latin typeface="Calibri"/>
                <a:cs typeface="Calibri"/>
              </a:rPr>
              <a:t>Commands  WebElement</a:t>
            </a:r>
            <a:r>
              <a:rPr dirty="0" sz="2000" spc="-204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333E50"/>
                </a:solidFill>
                <a:latin typeface="Calibri"/>
                <a:cs typeface="Calibri"/>
              </a:rPr>
              <a:t>Commands  </a:t>
            </a:r>
            <a:r>
              <a:rPr dirty="0" sz="2000" spc="-20" b="1">
                <a:solidFill>
                  <a:srgbClr val="333E50"/>
                </a:solidFill>
                <a:latin typeface="Calibri"/>
                <a:cs typeface="Calibri"/>
              </a:rPr>
              <a:t>Wait</a:t>
            </a:r>
            <a:r>
              <a:rPr dirty="0" sz="2000" spc="-35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333E50"/>
                </a:solidFill>
                <a:latin typeface="Calibri"/>
                <a:cs typeface="Calibri"/>
              </a:rPr>
              <a:t>Commands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15"/>
              <a:t>Copy </a:t>
            </a:r>
            <a:r>
              <a:rPr dirty="0" spc="0"/>
              <a:t>right </a:t>
            </a:r>
            <a:r>
              <a:rPr dirty="0" spc="15"/>
              <a:t>© </a:t>
            </a:r>
            <a:r>
              <a:rPr dirty="0" spc="5"/>
              <a:t>2017 </a:t>
            </a:r>
            <a:r>
              <a:rPr dirty="0" spc="15"/>
              <a:t>Accenture </a:t>
            </a:r>
            <a:r>
              <a:rPr dirty="0" spc="0"/>
              <a:t>All </a:t>
            </a:r>
            <a:r>
              <a:rPr dirty="0" spc="15"/>
              <a:t>Rights Reserv</a:t>
            </a:r>
            <a:r>
              <a:rPr dirty="0" spc="-100"/>
              <a:t> </a:t>
            </a:r>
            <a:r>
              <a:rPr dirty="0" spc="5"/>
              <a:t>ed.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13664" y="272668"/>
            <a:ext cx="1746885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-55">
                <a:latin typeface="Calibri"/>
                <a:cs typeface="Calibri"/>
              </a:rPr>
              <a:t>Topic</a:t>
            </a:r>
            <a:r>
              <a:rPr dirty="0" sz="3600" spc="-114">
                <a:latin typeface="Calibri"/>
                <a:cs typeface="Calibri"/>
              </a:rPr>
              <a:t> </a:t>
            </a:r>
            <a:r>
              <a:rPr dirty="0" sz="3600" spc="-30">
                <a:latin typeface="Calibri"/>
                <a:cs typeface="Calibri"/>
              </a:rPr>
              <a:t>List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664" y="272351"/>
            <a:ext cx="5909310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5">
                <a:latin typeface="Calibri"/>
                <a:cs typeface="Calibri"/>
              </a:rPr>
              <a:t>WebElement </a:t>
            </a:r>
            <a:r>
              <a:rPr dirty="0" sz="3950" spc="0">
                <a:latin typeface="Calibri"/>
                <a:cs typeface="Calibri"/>
              </a:rPr>
              <a:t>Commands</a:t>
            </a:r>
            <a:r>
              <a:rPr dirty="0" sz="3950" spc="215">
                <a:latin typeface="Calibri"/>
                <a:cs typeface="Calibri"/>
              </a:rPr>
              <a:t> </a:t>
            </a:r>
            <a:r>
              <a:rPr dirty="0" sz="3950" spc="15">
                <a:latin typeface="Calibri"/>
                <a:cs typeface="Calibri"/>
              </a:rPr>
              <a:t>(1)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15"/>
              <a:t>Copy </a:t>
            </a:r>
            <a:r>
              <a:rPr dirty="0" spc="0"/>
              <a:t>right </a:t>
            </a:r>
            <a:r>
              <a:rPr dirty="0" spc="15"/>
              <a:t>© </a:t>
            </a:r>
            <a:r>
              <a:rPr dirty="0" spc="5"/>
              <a:t>2017 </a:t>
            </a:r>
            <a:r>
              <a:rPr dirty="0" spc="15"/>
              <a:t>Accenture </a:t>
            </a:r>
            <a:r>
              <a:rPr dirty="0" spc="0"/>
              <a:t>All </a:t>
            </a:r>
            <a:r>
              <a:rPr dirty="0" spc="15"/>
              <a:t>Rights Reserv</a:t>
            </a:r>
            <a:r>
              <a:rPr dirty="0" spc="-100"/>
              <a:t> </a:t>
            </a:r>
            <a:r>
              <a:rPr dirty="0" spc="5"/>
              <a:t>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1297" y="1123950"/>
            <a:ext cx="8374380" cy="43434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77470">
              <a:lnSpc>
                <a:spcPts val="2635"/>
              </a:lnSpc>
              <a:spcBef>
                <a:spcPts val="105"/>
              </a:spcBef>
            </a:pPr>
            <a:r>
              <a:rPr dirty="0" sz="2400" spc="-15" b="1">
                <a:solidFill>
                  <a:srgbClr val="333E50"/>
                </a:solidFill>
                <a:latin typeface="Calibri"/>
                <a:cs typeface="Calibri"/>
              </a:rPr>
              <a:t>Accessing </a:t>
            </a:r>
            <a:r>
              <a:rPr dirty="0" sz="2400" spc="-5" b="1">
                <a:solidFill>
                  <a:srgbClr val="333E50"/>
                </a:solidFill>
                <a:latin typeface="Calibri"/>
                <a:cs typeface="Calibri"/>
              </a:rPr>
              <a:t>Elements </a:t>
            </a:r>
            <a:r>
              <a:rPr dirty="0" sz="2400" b="1">
                <a:solidFill>
                  <a:srgbClr val="333E50"/>
                </a:solidFill>
                <a:latin typeface="Calibri"/>
                <a:cs typeface="Calibri"/>
              </a:rPr>
              <a:t>in a</a:t>
            </a:r>
            <a:r>
              <a:rPr dirty="0" sz="2400" spc="-5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333E50"/>
                </a:solidFill>
                <a:latin typeface="Calibri"/>
                <a:cs typeface="Calibri"/>
              </a:rPr>
              <a:t>Form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ts val="1914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The</a:t>
            </a:r>
            <a:r>
              <a:rPr dirty="0" sz="1800" spc="-3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333E50"/>
                </a:solidFill>
                <a:latin typeface="Calibri"/>
                <a:cs typeface="Calibri"/>
              </a:rPr>
              <a:t>sendKeys()</a:t>
            </a:r>
            <a:r>
              <a:rPr dirty="0" sz="1800" spc="1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sends</a:t>
            </a:r>
            <a:r>
              <a:rPr dirty="0" sz="1800" spc="-6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333E50"/>
                </a:solidFill>
                <a:latin typeface="Calibri"/>
                <a:cs typeface="Calibri"/>
              </a:rPr>
              <a:t>text</a:t>
            </a:r>
            <a:r>
              <a:rPr dirty="0" sz="1800" spc="-3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to</a:t>
            </a:r>
            <a:r>
              <a:rPr dirty="0" sz="1800" spc="-1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the</a:t>
            </a:r>
            <a:r>
              <a:rPr dirty="0" sz="1800" spc="-3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field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 where</a:t>
            </a:r>
            <a:r>
              <a:rPr dirty="0" sz="1800" spc="-3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5">
                <a:solidFill>
                  <a:srgbClr val="333E50"/>
                </a:solidFill>
                <a:latin typeface="Calibri"/>
                <a:cs typeface="Calibri"/>
              </a:rPr>
              <a:t>input</a:t>
            </a:r>
            <a:r>
              <a:rPr dirty="0" sz="1800" spc="-11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type</a:t>
            </a:r>
            <a:r>
              <a:rPr dirty="0" sz="1800" spc="-3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is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333E50"/>
                </a:solidFill>
                <a:latin typeface="Calibri"/>
                <a:cs typeface="Calibri"/>
              </a:rPr>
              <a:t>text.</a:t>
            </a:r>
            <a:endParaRPr sz="1800">
              <a:latin typeface="Calibri"/>
              <a:cs typeface="Calibri"/>
            </a:endParaRPr>
          </a:p>
          <a:p>
            <a:pPr marL="975360">
              <a:lnSpc>
                <a:spcPct val="100000"/>
              </a:lnSpc>
              <a:spcBef>
                <a:spcPts val="765"/>
              </a:spcBef>
            </a:pPr>
            <a:r>
              <a:rPr dirty="0" sz="1800" b="1">
                <a:solidFill>
                  <a:srgbClr val="333E50"/>
                </a:solidFill>
                <a:latin typeface="Calibri"/>
                <a:cs typeface="Calibri"/>
              </a:rPr>
              <a:t>Example:</a:t>
            </a:r>
            <a:r>
              <a:rPr dirty="0" sz="1800" spc="-30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15" b="1">
                <a:latin typeface="Calibri"/>
                <a:cs typeface="Calibri"/>
              </a:rPr>
              <a:t>driver.findElement(By.name(“username”)).sendKeys(“selenium”);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The 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clear()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is 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used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to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clear the </a:t>
            </a:r>
            <a:r>
              <a:rPr dirty="0" sz="1800" spc="-10">
                <a:solidFill>
                  <a:srgbClr val="333E50"/>
                </a:solidFill>
                <a:latin typeface="Calibri"/>
                <a:cs typeface="Calibri"/>
              </a:rPr>
              <a:t>text</a:t>
            </a:r>
            <a:r>
              <a:rPr dirty="0" sz="1800" spc="-254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975360">
              <a:lnSpc>
                <a:spcPct val="100000"/>
              </a:lnSpc>
              <a:spcBef>
                <a:spcPts val="765"/>
              </a:spcBef>
            </a:pPr>
            <a:r>
              <a:rPr dirty="0" sz="1800" b="1">
                <a:solidFill>
                  <a:srgbClr val="333E50"/>
                </a:solidFill>
                <a:latin typeface="Calibri"/>
                <a:cs typeface="Calibri"/>
              </a:rPr>
              <a:t>Example:</a:t>
            </a:r>
            <a:r>
              <a:rPr dirty="0" sz="1800" spc="-65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15" b="1">
                <a:latin typeface="Calibri"/>
                <a:cs typeface="Calibri"/>
              </a:rPr>
              <a:t>driver.findElement(By.name(“username”)).clear();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44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800" spc="-25">
                <a:solidFill>
                  <a:srgbClr val="333E50"/>
                </a:solidFill>
                <a:latin typeface="Calibri"/>
                <a:cs typeface="Calibri"/>
              </a:rPr>
              <a:t>getText() </a:t>
            </a:r>
            <a:r>
              <a:rPr dirty="0" sz="1800" spc="-10">
                <a:solidFill>
                  <a:srgbClr val="333E50"/>
                </a:solidFill>
                <a:latin typeface="Calibri"/>
                <a:cs typeface="Calibri"/>
              </a:rPr>
              <a:t>gets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the </a:t>
            </a:r>
            <a:r>
              <a:rPr dirty="0" sz="1800" spc="-10">
                <a:solidFill>
                  <a:srgbClr val="333E50"/>
                </a:solidFill>
                <a:latin typeface="Calibri"/>
                <a:cs typeface="Calibri"/>
              </a:rPr>
              <a:t>text </a:t>
            </a:r>
            <a:r>
              <a:rPr dirty="0" sz="1800" spc="-30">
                <a:solidFill>
                  <a:srgbClr val="333E50"/>
                </a:solidFill>
                <a:latin typeface="Calibri"/>
                <a:cs typeface="Calibri"/>
              </a:rPr>
              <a:t>for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an</a:t>
            </a:r>
            <a:r>
              <a:rPr dirty="0" sz="1800" spc="1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element.</a:t>
            </a:r>
            <a:endParaRPr sz="1800">
              <a:latin typeface="Calibri"/>
              <a:cs typeface="Calibri"/>
            </a:endParaRPr>
          </a:p>
          <a:p>
            <a:pPr marL="975360">
              <a:lnSpc>
                <a:spcPct val="100000"/>
              </a:lnSpc>
              <a:spcBef>
                <a:spcPts val="770"/>
              </a:spcBef>
            </a:pPr>
            <a:r>
              <a:rPr dirty="0" sz="1800" b="1">
                <a:solidFill>
                  <a:srgbClr val="333E50"/>
                </a:solidFill>
                <a:latin typeface="Calibri"/>
                <a:cs typeface="Calibri"/>
              </a:rPr>
              <a:t>Example:</a:t>
            </a:r>
            <a:r>
              <a:rPr dirty="0" sz="1800" spc="25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20" b="1">
                <a:latin typeface="Calibri"/>
                <a:cs typeface="Calibri"/>
              </a:rPr>
              <a:t>driver.findElement(By.id(“resultStats”)).getText();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The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click()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is 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used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to 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toggle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the element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on/off(Radio,</a:t>
            </a:r>
            <a:r>
              <a:rPr dirty="0" sz="1800" spc="-28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Checkbox).</a:t>
            </a:r>
            <a:endParaRPr sz="1800">
              <a:latin typeface="Calibri"/>
              <a:cs typeface="Calibri"/>
            </a:endParaRPr>
          </a:p>
          <a:p>
            <a:pPr marL="975360">
              <a:lnSpc>
                <a:spcPct val="100000"/>
              </a:lnSpc>
              <a:spcBef>
                <a:spcPts val="765"/>
              </a:spcBef>
            </a:pPr>
            <a:r>
              <a:rPr dirty="0" sz="1800" b="1">
                <a:solidFill>
                  <a:srgbClr val="333E50"/>
                </a:solidFill>
                <a:latin typeface="Calibri"/>
                <a:cs typeface="Calibri"/>
              </a:rPr>
              <a:t>Example:</a:t>
            </a:r>
            <a:r>
              <a:rPr dirty="0" sz="1800" spc="160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15" b="1">
                <a:latin typeface="Calibri"/>
                <a:cs typeface="Calibri"/>
              </a:rPr>
              <a:t>driver.findElement(By.cssSelector(“input[value=‘Business’]”)).click();</a:t>
            </a:r>
            <a:endParaRPr sz="1800">
              <a:latin typeface="Calibri"/>
              <a:cs typeface="Calibri"/>
            </a:endParaRPr>
          </a:p>
          <a:p>
            <a:pPr marL="975360">
              <a:lnSpc>
                <a:spcPct val="100000"/>
              </a:lnSpc>
              <a:spcBef>
                <a:spcPts val="840"/>
              </a:spcBef>
            </a:pPr>
            <a:r>
              <a:rPr dirty="0" sz="1800" b="1">
                <a:solidFill>
                  <a:srgbClr val="333E50"/>
                </a:solidFill>
                <a:latin typeface="Calibri"/>
                <a:cs typeface="Calibri"/>
              </a:rPr>
              <a:t>Example: </a:t>
            </a:r>
            <a:r>
              <a:rPr dirty="0" sz="1800" spc="-20" b="1">
                <a:latin typeface="Calibri"/>
                <a:cs typeface="Calibri"/>
              </a:rPr>
              <a:t>driver.findElement(By.linkText(“Register</a:t>
            </a:r>
            <a:r>
              <a:rPr dirty="0" sz="1800" spc="-130" b="1">
                <a:latin typeface="Calibri"/>
                <a:cs typeface="Calibri"/>
              </a:rPr>
              <a:t> </a:t>
            </a:r>
            <a:r>
              <a:rPr dirty="0" sz="1800" spc="-15" b="1">
                <a:latin typeface="Calibri"/>
                <a:cs typeface="Calibri"/>
              </a:rPr>
              <a:t>here”)).click();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The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submit()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submits the</a:t>
            </a:r>
            <a:r>
              <a:rPr dirty="0" sz="1800" spc="-13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333E50"/>
                </a:solidFill>
                <a:latin typeface="Calibri"/>
                <a:cs typeface="Calibri"/>
              </a:rPr>
              <a:t>form.</a:t>
            </a:r>
            <a:endParaRPr sz="1800">
              <a:latin typeface="Calibri"/>
              <a:cs typeface="Calibri"/>
            </a:endParaRPr>
          </a:p>
          <a:p>
            <a:pPr marL="975360">
              <a:lnSpc>
                <a:spcPct val="100000"/>
              </a:lnSpc>
              <a:spcBef>
                <a:spcPts val="765"/>
              </a:spcBef>
            </a:pPr>
            <a:r>
              <a:rPr dirty="0" sz="1800" b="1">
                <a:solidFill>
                  <a:srgbClr val="333E50"/>
                </a:solidFill>
                <a:latin typeface="Calibri"/>
                <a:cs typeface="Calibri"/>
              </a:rPr>
              <a:t>Example:</a:t>
            </a:r>
            <a:r>
              <a:rPr dirty="0" sz="1800" spc="-60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15" b="1">
                <a:latin typeface="Calibri"/>
                <a:cs typeface="Calibri"/>
              </a:rPr>
              <a:t>driver.findElement(By.name(“password”)).submit();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664" y="272351"/>
            <a:ext cx="5909310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5">
                <a:latin typeface="Calibri"/>
                <a:cs typeface="Calibri"/>
              </a:rPr>
              <a:t>WebElement </a:t>
            </a:r>
            <a:r>
              <a:rPr dirty="0" sz="3950" spc="0">
                <a:latin typeface="Calibri"/>
                <a:cs typeface="Calibri"/>
              </a:rPr>
              <a:t>Commands</a:t>
            </a:r>
            <a:r>
              <a:rPr dirty="0" sz="3950" spc="215">
                <a:latin typeface="Calibri"/>
                <a:cs typeface="Calibri"/>
              </a:rPr>
              <a:t> </a:t>
            </a:r>
            <a:r>
              <a:rPr dirty="0" sz="3950" spc="15">
                <a:latin typeface="Calibri"/>
                <a:cs typeface="Calibri"/>
              </a:rPr>
              <a:t>(2)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15"/>
              <a:t>Copy </a:t>
            </a:r>
            <a:r>
              <a:rPr dirty="0" spc="0"/>
              <a:t>right </a:t>
            </a:r>
            <a:r>
              <a:rPr dirty="0" spc="15"/>
              <a:t>© </a:t>
            </a:r>
            <a:r>
              <a:rPr dirty="0" spc="5"/>
              <a:t>2017 </a:t>
            </a:r>
            <a:r>
              <a:rPr dirty="0" spc="15"/>
              <a:t>Accenture </a:t>
            </a:r>
            <a:r>
              <a:rPr dirty="0" spc="0"/>
              <a:t>All </a:t>
            </a:r>
            <a:r>
              <a:rPr dirty="0" spc="15"/>
              <a:t>Rights Reserv</a:t>
            </a:r>
            <a:r>
              <a:rPr dirty="0" spc="-100"/>
              <a:t> </a:t>
            </a:r>
            <a:r>
              <a:rPr dirty="0" spc="5"/>
              <a:t>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702" y="995224"/>
            <a:ext cx="3930650" cy="871219"/>
          </a:xfrm>
          <a:prstGeom prst="rect">
            <a:avLst/>
          </a:prstGeom>
        </p:spPr>
        <p:txBody>
          <a:bodyPr wrap="square" lIns="0" tIns="1543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dirty="0" sz="2000" spc="0" b="1">
                <a:solidFill>
                  <a:srgbClr val="333E50"/>
                </a:solidFill>
                <a:latin typeface="Calibri"/>
                <a:cs typeface="Calibri"/>
              </a:rPr>
              <a:t>Accessing</a:t>
            </a:r>
            <a:r>
              <a:rPr dirty="0" sz="2000" spc="-75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000" spc="5" b="1">
                <a:solidFill>
                  <a:srgbClr val="333E50"/>
                </a:solidFill>
                <a:latin typeface="Calibri"/>
                <a:cs typeface="Calibri"/>
              </a:rPr>
              <a:t>Elements</a:t>
            </a:r>
            <a:r>
              <a:rPr dirty="0" sz="2000" spc="-145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000" spc="15" b="1">
                <a:solidFill>
                  <a:srgbClr val="333E50"/>
                </a:solidFill>
                <a:latin typeface="Calibri"/>
                <a:cs typeface="Calibri"/>
              </a:rPr>
              <a:t>in</a:t>
            </a:r>
            <a:r>
              <a:rPr dirty="0" sz="2000" spc="-45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000" spc="5" b="1">
                <a:solidFill>
                  <a:srgbClr val="333E50"/>
                </a:solidFill>
                <a:latin typeface="Calibri"/>
                <a:cs typeface="Calibri"/>
              </a:rPr>
              <a:t>a</a:t>
            </a:r>
            <a:r>
              <a:rPr dirty="0" sz="2000" spc="-35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000" spc="10" b="1">
                <a:solidFill>
                  <a:srgbClr val="333E50"/>
                </a:solidFill>
                <a:latin typeface="Calibri"/>
                <a:cs typeface="Calibri"/>
              </a:rPr>
              <a:t>Form</a:t>
            </a:r>
            <a:r>
              <a:rPr dirty="0" sz="2000" spc="-160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333E50"/>
                </a:solidFill>
                <a:latin typeface="Calibri"/>
                <a:cs typeface="Calibri"/>
              </a:rPr>
              <a:t>Contd..</a:t>
            </a:r>
            <a:endParaRPr sz="2000">
              <a:latin typeface="Calibri"/>
              <a:cs typeface="Calibri"/>
            </a:endParaRPr>
          </a:p>
          <a:p>
            <a:pPr marL="248285" indent="-228600">
              <a:lnSpc>
                <a:spcPct val="100000"/>
              </a:lnSpc>
              <a:spcBef>
                <a:spcPts val="975"/>
              </a:spcBef>
              <a:buFont typeface="Arial"/>
              <a:buChar char="•"/>
              <a:tabLst>
                <a:tab pos="248285" algn="l"/>
                <a:tab pos="248920" algn="l"/>
              </a:tabLst>
            </a:pPr>
            <a:r>
              <a:rPr dirty="0" sz="1800" spc="-65">
                <a:solidFill>
                  <a:srgbClr val="333E50"/>
                </a:solidFill>
                <a:latin typeface="Calibri"/>
                <a:cs typeface="Calibri"/>
              </a:rPr>
              <a:t>To </a:t>
            </a:r>
            <a:r>
              <a:rPr dirty="0" sz="1800" spc="15">
                <a:solidFill>
                  <a:srgbClr val="333E50"/>
                </a:solidFill>
                <a:latin typeface="Calibri"/>
                <a:cs typeface="Calibri"/>
              </a:rPr>
              <a:t>handle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drop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down</a:t>
            </a:r>
            <a:r>
              <a:rPr dirty="0" sz="1800" spc="-24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333E50"/>
                </a:solidFill>
                <a:latin typeface="Calibri"/>
                <a:cs typeface="Calibri"/>
              </a:rPr>
              <a:t>boxes: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1205" y="1835086"/>
            <a:ext cx="95885" cy="59817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1550" spc="0">
                <a:solidFill>
                  <a:srgbClr val="333E50"/>
                </a:solidFill>
                <a:latin typeface="Arial"/>
                <a:cs typeface="Arial"/>
              </a:rPr>
              <a:t>•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550" spc="0">
                <a:solidFill>
                  <a:srgbClr val="333E50"/>
                </a:solidFill>
                <a:latin typeface="Arial"/>
                <a:cs typeface="Arial"/>
              </a:rPr>
              <a:t>•</a:t>
            </a:r>
            <a:endParaRPr sz="15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9039" y="1835086"/>
            <a:ext cx="5284470" cy="5981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1100"/>
              </a:lnSpc>
              <a:spcBef>
                <a:spcPts val="95"/>
              </a:spcBef>
            </a:pPr>
            <a:r>
              <a:rPr dirty="0" sz="1550">
                <a:solidFill>
                  <a:srgbClr val="333E50"/>
                </a:solidFill>
                <a:latin typeface="Calibri"/>
                <a:cs typeface="Calibri"/>
              </a:rPr>
              <a:t>Import </a:t>
            </a:r>
            <a:r>
              <a:rPr dirty="0" sz="1550" spc="0">
                <a:solidFill>
                  <a:srgbClr val="333E50"/>
                </a:solidFill>
                <a:latin typeface="Calibri"/>
                <a:cs typeface="Calibri"/>
              </a:rPr>
              <a:t>the </a:t>
            </a:r>
            <a:r>
              <a:rPr dirty="0" sz="1550" spc="5">
                <a:solidFill>
                  <a:srgbClr val="333E50"/>
                </a:solidFill>
                <a:latin typeface="Calibri"/>
                <a:cs typeface="Calibri"/>
              </a:rPr>
              <a:t>package </a:t>
            </a:r>
            <a:r>
              <a:rPr dirty="0" sz="1550" spc="0">
                <a:solidFill>
                  <a:srgbClr val="333E50"/>
                </a:solidFill>
                <a:latin typeface="Calibri"/>
                <a:cs typeface="Calibri"/>
              </a:rPr>
              <a:t>org.openqa.selenium.support.ui.Select  </a:t>
            </a:r>
            <a:r>
              <a:rPr dirty="0" sz="1550">
                <a:solidFill>
                  <a:srgbClr val="333E50"/>
                </a:solidFill>
                <a:latin typeface="Calibri"/>
                <a:cs typeface="Calibri"/>
              </a:rPr>
              <a:t>Instantiate </a:t>
            </a:r>
            <a:r>
              <a:rPr dirty="0" sz="1550" spc="0">
                <a:solidFill>
                  <a:srgbClr val="333E50"/>
                </a:solidFill>
                <a:latin typeface="Calibri"/>
                <a:cs typeface="Calibri"/>
              </a:rPr>
              <a:t>the </a:t>
            </a:r>
            <a:r>
              <a:rPr dirty="0" sz="1550">
                <a:solidFill>
                  <a:srgbClr val="333E50"/>
                </a:solidFill>
                <a:latin typeface="Calibri"/>
                <a:cs typeface="Calibri"/>
              </a:rPr>
              <a:t>drop-down </a:t>
            </a:r>
            <a:r>
              <a:rPr dirty="0" sz="1550" spc="0">
                <a:solidFill>
                  <a:srgbClr val="333E50"/>
                </a:solidFill>
                <a:latin typeface="Calibri"/>
                <a:cs typeface="Calibri"/>
              </a:rPr>
              <a:t>box as </a:t>
            </a:r>
            <a:r>
              <a:rPr dirty="0" sz="1550" spc="5">
                <a:solidFill>
                  <a:srgbClr val="333E50"/>
                </a:solidFill>
                <a:latin typeface="Calibri"/>
                <a:cs typeface="Calibri"/>
              </a:rPr>
              <a:t>a “Select” </a:t>
            </a:r>
            <a:r>
              <a:rPr dirty="0" sz="1550">
                <a:solidFill>
                  <a:srgbClr val="333E50"/>
                </a:solidFill>
                <a:latin typeface="Calibri"/>
                <a:cs typeface="Calibri"/>
              </a:rPr>
              <a:t>object </a:t>
            </a:r>
            <a:r>
              <a:rPr dirty="0" sz="1550" spc="5">
                <a:solidFill>
                  <a:srgbClr val="333E50"/>
                </a:solidFill>
                <a:latin typeface="Calibri"/>
                <a:cs typeface="Calibri"/>
              </a:rPr>
              <a:t>in</a:t>
            </a:r>
            <a:r>
              <a:rPr dirty="0" sz="1550" spc="-15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550" spc="-10">
                <a:solidFill>
                  <a:srgbClr val="333E50"/>
                </a:solidFill>
                <a:latin typeface="Calibri"/>
                <a:cs typeface="Calibri"/>
              </a:rPr>
              <a:t>WebDriver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3815" rIns="0" bIns="0" rtlCol="0" vert="horz">
            <a:spAutoFit/>
          </a:bodyPr>
          <a:lstStyle/>
          <a:p>
            <a:pPr marL="518159">
              <a:lnSpc>
                <a:spcPct val="100000"/>
              </a:lnSpc>
              <a:spcBef>
                <a:spcPts val="345"/>
              </a:spcBef>
            </a:pPr>
            <a:r>
              <a:rPr dirty="0" sz="1550">
                <a:solidFill>
                  <a:srgbClr val="333E50"/>
                </a:solidFill>
              </a:rPr>
              <a:t>Example: </a:t>
            </a:r>
            <a:r>
              <a:rPr dirty="0" spc="-10"/>
              <a:t>Select </a:t>
            </a:r>
            <a:r>
              <a:rPr dirty="0"/>
              <a:t>ddCountry = </a:t>
            </a:r>
            <a:r>
              <a:rPr dirty="0" spc="-5"/>
              <a:t>new</a:t>
            </a:r>
            <a:r>
              <a:rPr dirty="0" spc="25"/>
              <a:t> </a:t>
            </a:r>
            <a:r>
              <a:rPr dirty="0" spc="-20"/>
              <a:t>Select(driver.findElement(“By.name(“country”));</a:t>
            </a:r>
            <a:endParaRPr sz="1550"/>
          </a:p>
          <a:p>
            <a:pPr marL="3119755">
              <a:lnSpc>
                <a:spcPct val="100000"/>
              </a:lnSpc>
              <a:spcBef>
                <a:spcPts val="245"/>
              </a:spcBef>
            </a:pPr>
            <a:r>
              <a:rPr dirty="0" spc="-20"/>
              <a:t>ddCountry.selectByVisibleText(“INDIA”);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5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dirty="0" b="0">
                <a:solidFill>
                  <a:srgbClr val="333E50"/>
                </a:solidFill>
                <a:latin typeface="Calibri"/>
                <a:cs typeface="Calibri"/>
              </a:rPr>
              <a:t>Given</a:t>
            </a:r>
            <a:r>
              <a:rPr dirty="0" spc="-80" b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pc="0" b="0">
                <a:solidFill>
                  <a:srgbClr val="333E50"/>
                </a:solidFill>
                <a:latin typeface="Calibri"/>
                <a:cs typeface="Calibri"/>
              </a:rPr>
              <a:t>Below</a:t>
            </a:r>
            <a:r>
              <a:rPr dirty="0" spc="-50" b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pc="-5" b="0">
                <a:solidFill>
                  <a:srgbClr val="333E50"/>
                </a:solidFill>
                <a:latin typeface="Calibri"/>
                <a:cs typeface="Calibri"/>
              </a:rPr>
              <a:t>are</a:t>
            </a:r>
            <a:r>
              <a:rPr dirty="0" spc="-30" b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pc="0" b="0">
                <a:solidFill>
                  <a:srgbClr val="333E50"/>
                </a:solidFill>
                <a:latin typeface="Calibri"/>
                <a:cs typeface="Calibri"/>
              </a:rPr>
              <a:t>the</a:t>
            </a:r>
            <a:r>
              <a:rPr dirty="0" spc="-30" b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pc="-10" b="0">
                <a:solidFill>
                  <a:srgbClr val="333E50"/>
                </a:solidFill>
                <a:latin typeface="Calibri"/>
                <a:cs typeface="Calibri"/>
              </a:rPr>
              <a:t>most</a:t>
            </a:r>
            <a:r>
              <a:rPr dirty="0" spc="30" b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pc="-5" b="0">
                <a:solidFill>
                  <a:srgbClr val="333E50"/>
                </a:solidFill>
                <a:latin typeface="Calibri"/>
                <a:cs typeface="Calibri"/>
              </a:rPr>
              <a:t>common</a:t>
            </a:r>
            <a:r>
              <a:rPr dirty="0" spc="-10" b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pc="0" b="0">
                <a:solidFill>
                  <a:srgbClr val="333E50"/>
                </a:solidFill>
                <a:latin typeface="Calibri"/>
                <a:cs typeface="Calibri"/>
              </a:rPr>
              <a:t>methods</a:t>
            </a:r>
            <a:r>
              <a:rPr dirty="0" spc="-140" b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pc="-5" b="0">
                <a:solidFill>
                  <a:srgbClr val="333E50"/>
                </a:solidFill>
                <a:latin typeface="Calibri"/>
                <a:cs typeface="Calibri"/>
              </a:rPr>
              <a:t>used</a:t>
            </a:r>
            <a:r>
              <a:rPr dirty="0" spc="65" b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pc="0" b="0">
                <a:solidFill>
                  <a:srgbClr val="333E50"/>
                </a:solidFill>
                <a:latin typeface="Calibri"/>
                <a:cs typeface="Calibri"/>
              </a:rPr>
              <a:t>on</a:t>
            </a:r>
            <a:r>
              <a:rPr dirty="0" spc="-85" b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pc="5" b="0">
                <a:solidFill>
                  <a:srgbClr val="333E50"/>
                </a:solidFill>
                <a:latin typeface="Calibri"/>
                <a:cs typeface="Calibri"/>
              </a:rPr>
              <a:t>drop-down</a:t>
            </a:r>
            <a:r>
              <a:rPr dirty="0" spc="-85" b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b="0">
                <a:solidFill>
                  <a:srgbClr val="333E50"/>
                </a:solidFill>
                <a:latin typeface="Calibri"/>
                <a:cs typeface="Calibri"/>
              </a:rPr>
              <a:t>elements.</a:t>
            </a:r>
          </a:p>
          <a:p>
            <a:pPr lvl="1" marL="756285" indent="-286385">
              <a:lnSpc>
                <a:spcPct val="100000"/>
              </a:lnSpc>
              <a:spcBef>
                <a:spcPts val="114"/>
              </a:spcBef>
              <a:buFont typeface="Arial"/>
              <a:buChar char="•"/>
              <a:tabLst>
                <a:tab pos="755650" algn="l"/>
                <a:tab pos="756285" algn="l"/>
              </a:tabLst>
            </a:pPr>
            <a:r>
              <a:rPr dirty="0" sz="1550" spc="-5" b="1">
                <a:solidFill>
                  <a:srgbClr val="333E50"/>
                </a:solidFill>
                <a:latin typeface="Calibri"/>
                <a:cs typeface="Calibri"/>
              </a:rPr>
              <a:t>selectByVisibleText() </a:t>
            </a:r>
            <a:r>
              <a:rPr dirty="0" sz="1550" spc="10" b="1">
                <a:solidFill>
                  <a:srgbClr val="333E50"/>
                </a:solidFill>
                <a:latin typeface="Calibri"/>
                <a:cs typeface="Calibri"/>
              </a:rPr>
              <a:t>&amp; </a:t>
            </a:r>
            <a:r>
              <a:rPr dirty="0" sz="1550" b="1">
                <a:solidFill>
                  <a:srgbClr val="333E50"/>
                </a:solidFill>
                <a:latin typeface="Calibri"/>
                <a:cs typeface="Calibri"/>
              </a:rPr>
              <a:t>deselectByVisibleText() </a:t>
            </a:r>
            <a:r>
              <a:rPr dirty="0" sz="1550" spc="0" b="1">
                <a:solidFill>
                  <a:srgbClr val="333E50"/>
                </a:solidFill>
                <a:latin typeface="Calibri"/>
                <a:cs typeface="Calibri"/>
              </a:rPr>
              <a:t>- </a:t>
            </a:r>
            <a:r>
              <a:rPr dirty="0" sz="1550">
                <a:solidFill>
                  <a:srgbClr val="333E50"/>
                </a:solidFill>
                <a:latin typeface="Calibri"/>
                <a:cs typeface="Calibri"/>
              </a:rPr>
              <a:t>Selects/Deselects </a:t>
            </a:r>
            <a:r>
              <a:rPr dirty="0" sz="1550" spc="5">
                <a:solidFill>
                  <a:srgbClr val="333E50"/>
                </a:solidFill>
                <a:latin typeface="Calibri"/>
                <a:cs typeface="Calibri"/>
              </a:rPr>
              <a:t>the </a:t>
            </a:r>
            <a:r>
              <a:rPr dirty="0" sz="1550" spc="0">
                <a:solidFill>
                  <a:srgbClr val="333E50"/>
                </a:solidFill>
                <a:latin typeface="Calibri"/>
                <a:cs typeface="Calibri"/>
              </a:rPr>
              <a:t>option </a:t>
            </a:r>
            <a:r>
              <a:rPr dirty="0" sz="1550" spc="5">
                <a:solidFill>
                  <a:srgbClr val="333E50"/>
                </a:solidFill>
                <a:latin typeface="Calibri"/>
                <a:cs typeface="Calibri"/>
              </a:rPr>
              <a:t>matching the </a:t>
            </a:r>
            <a:r>
              <a:rPr dirty="0" sz="1550" spc="-5">
                <a:solidFill>
                  <a:srgbClr val="333E50"/>
                </a:solidFill>
                <a:latin typeface="Calibri"/>
                <a:cs typeface="Calibri"/>
              </a:rPr>
              <a:t>text</a:t>
            </a:r>
            <a:r>
              <a:rPr dirty="0" sz="1550" spc="1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550" spc="0">
                <a:solidFill>
                  <a:srgbClr val="333E50"/>
                </a:solidFill>
                <a:latin typeface="Calibri"/>
                <a:cs typeface="Calibri"/>
              </a:rPr>
              <a:t>.</a:t>
            </a:r>
            <a:endParaRPr sz="1550">
              <a:latin typeface="Calibri"/>
              <a:cs typeface="Calibri"/>
            </a:endParaRPr>
          </a:p>
          <a:p>
            <a:pPr lvl="1" marL="756285" indent="-286385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755650" algn="l"/>
                <a:tab pos="756285" algn="l"/>
              </a:tabLst>
            </a:pPr>
            <a:r>
              <a:rPr dirty="0" sz="1550" b="1">
                <a:solidFill>
                  <a:srgbClr val="333E50"/>
                </a:solidFill>
                <a:latin typeface="Calibri"/>
                <a:cs typeface="Calibri"/>
              </a:rPr>
              <a:t>selectByValue()  </a:t>
            </a:r>
            <a:r>
              <a:rPr dirty="0" sz="1550" spc="10" b="1">
                <a:solidFill>
                  <a:srgbClr val="333E50"/>
                </a:solidFill>
                <a:latin typeface="Calibri"/>
                <a:cs typeface="Calibri"/>
              </a:rPr>
              <a:t>&amp; </a:t>
            </a:r>
            <a:r>
              <a:rPr dirty="0" sz="1550" b="1">
                <a:solidFill>
                  <a:srgbClr val="333E50"/>
                </a:solidFill>
                <a:latin typeface="Calibri"/>
                <a:cs typeface="Calibri"/>
              </a:rPr>
              <a:t>deselectByValue()  </a:t>
            </a:r>
            <a:r>
              <a:rPr dirty="0" sz="1550" spc="0" b="1">
                <a:solidFill>
                  <a:srgbClr val="333E50"/>
                </a:solidFill>
                <a:latin typeface="Calibri"/>
                <a:cs typeface="Calibri"/>
              </a:rPr>
              <a:t>- </a:t>
            </a:r>
            <a:r>
              <a:rPr dirty="0" sz="1550" spc="-5">
                <a:solidFill>
                  <a:srgbClr val="333E50"/>
                </a:solidFill>
                <a:latin typeface="Calibri"/>
                <a:cs typeface="Calibri"/>
              </a:rPr>
              <a:t>Selects/deselects  </a:t>
            </a:r>
            <a:r>
              <a:rPr dirty="0" sz="1550" spc="0">
                <a:solidFill>
                  <a:srgbClr val="333E50"/>
                </a:solidFill>
                <a:latin typeface="Calibri"/>
                <a:cs typeface="Calibri"/>
              </a:rPr>
              <a:t>the option </a:t>
            </a:r>
            <a:r>
              <a:rPr dirty="0" sz="1550" spc="5">
                <a:solidFill>
                  <a:srgbClr val="333E50"/>
                </a:solidFill>
                <a:latin typeface="Calibri"/>
                <a:cs typeface="Calibri"/>
              </a:rPr>
              <a:t>matching </a:t>
            </a:r>
            <a:r>
              <a:rPr dirty="0" sz="1550" spc="0">
                <a:solidFill>
                  <a:srgbClr val="333E50"/>
                </a:solidFill>
                <a:latin typeface="Calibri"/>
                <a:cs typeface="Calibri"/>
              </a:rPr>
              <a:t>the</a:t>
            </a:r>
            <a:r>
              <a:rPr dirty="0" sz="1550" spc="-3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550" spc="-5">
                <a:solidFill>
                  <a:srgbClr val="333E50"/>
                </a:solidFill>
                <a:latin typeface="Calibri"/>
                <a:cs typeface="Calibri"/>
              </a:rPr>
              <a:t>value.</a:t>
            </a:r>
            <a:endParaRPr sz="1550">
              <a:latin typeface="Calibri"/>
              <a:cs typeface="Calibri"/>
            </a:endParaRPr>
          </a:p>
          <a:p>
            <a:pPr lvl="1" marL="756285" indent="-286385">
              <a:lnSpc>
                <a:spcPct val="100000"/>
              </a:lnSpc>
              <a:spcBef>
                <a:spcPts val="85"/>
              </a:spcBef>
              <a:buFont typeface="Arial"/>
              <a:buChar char="•"/>
              <a:tabLst>
                <a:tab pos="755650" algn="l"/>
                <a:tab pos="756285" algn="l"/>
              </a:tabLst>
            </a:pPr>
            <a:r>
              <a:rPr dirty="0" sz="1550" spc="5" b="1">
                <a:solidFill>
                  <a:srgbClr val="333E50"/>
                </a:solidFill>
                <a:latin typeface="Calibri"/>
                <a:cs typeface="Calibri"/>
              </a:rPr>
              <a:t>selectByIndex() </a:t>
            </a:r>
            <a:r>
              <a:rPr dirty="0" sz="1550" spc="10" b="1">
                <a:solidFill>
                  <a:srgbClr val="333E50"/>
                </a:solidFill>
                <a:latin typeface="Calibri"/>
                <a:cs typeface="Calibri"/>
              </a:rPr>
              <a:t>&amp; </a:t>
            </a:r>
            <a:r>
              <a:rPr dirty="0" sz="1550" spc="5" b="1">
                <a:solidFill>
                  <a:srgbClr val="333E50"/>
                </a:solidFill>
                <a:latin typeface="Calibri"/>
                <a:cs typeface="Calibri"/>
              </a:rPr>
              <a:t>deselectByIndex() </a:t>
            </a:r>
            <a:r>
              <a:rPr dirty="0" sz="1550" spc="0" b="1">
                <a:solidFill>
                  <a:srgbClr val="333E50"/>
                </a:solidFill>
                <a:latin typeface="Calibri"/>
                <a:cs typeface="Calibri"/>
              </a:rPr>
              <a:t>- </a:t>
            </a:r>
            <a:r>
              <a:rPr dirty="0" sz="1550" spc="-5">
                <a:solidFill>
                  <a:srgbClr val="333E50"/>
                </a:solidFill>
                <a:latin typeface="Calibri"/>
                <a:cs typeface="Calibri"/>
              </a:rPr>
              <a:t>Selects/deselects  </a:t>
            </a:r>
            <a:r>
              <a:rPr dirty="0" sz="1550" spc="0">
                <a:solidFill>
                  <a:srgbClr val="333E50"/>
                </a:solidFill>
                <a:latin typeface="Calibri"/>
                <a:cs typeface="Calibri"/>
              </a:rPr>
              <a:t>the option </a:t>
            </a:r>
            <a:r>
              <a:rPr dirty="0" sz="1550" spc="5">
                <a:solidFill>
                  <a:srgbClr val="333E50"/>
                </a:solidFill>
                <a:latin typeface="Calibri"/>
                <a:cs typeface="Calibri"/>
              </a:rPr>
              <a:t>matching </a:t>
            </a:r>
            <a:r>
              <a:rPr dirty="0" sz="1550" spc="0">
                <a:solidFill>
                  <a:srgbClr val="333E50"/>
                </a:solidFill>
                <a:latin typeface="Calibri"/>
                <a:cs typeface="Calibri"/>
              </a:rPr>
              <a:t>the </a:t>
            </a:r>
            <a:r>
              <a:rPr dirty="0" sz="1550" spc="11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333E50"/>
                </a:solidFill>
                <a:latin typeface="Calibri"/>
                <a:cs typeface="Calibri"/>
              </a:rPr>
              <a:t>index.</a:t>
            </a:r>
            <a:endParaRPr sz="1550">
              <a:latin typeface="Calibri"/>
              <a:cs typeface="Calibri"/>
            </a:endParaRPr>
          </a:p>
          <a:p>
            <a:pPr lvl="1" marL="756285" indent="-286385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755650" algn="l"/>
                <a:tab pos="756285" algn="l"/>
              </a:tabLst>
            </a:pPr>
            <a:r>
              <a:rPr dirty="0" sz="1550" spc="-5" b="1">
                <a:solidFill>
                  <a:srgbClr val="333E50"/>
                </a:solidFill>
                <a:latin typeface="Calibri"/>
                <a:cs typeface="Calibri"/>
              </a:rPr>
              <a:t>isMultiple() </a:t>
            </a:r>
            <a:r>
              <a:rPr dirty="0" sz="1550" spc="0" b="1">
                <a:solidFill>
                  <a:srgbClr val="333E50"/>
                </a:solidFill>
                <a:latin typeface="Calibri"/>
                <a:cs typeface="Calibri"/>
              </a:rPr>
              <a:t>- </a:t>
            </a:r>
            <a:r>
              <a:rPr dirty="0" sz="1550" spc="-5">
                <a:solidFill>
                  <a:srgbClr val="333E50"/>
                </a:solidFill>
                <a:latin typeface="Calibri"/>
                <a:cs typeface="Calibri"/>
              </a:rPr>
              <a:t>Returns </a:t>
            </a:r>
            <a:r>
              <a:rPr dirty="0" sz="1550" spc="-10">
                <a:solidFill>
                  <a:srgbClr val="333E50"/>
                </a:solidFill>
                <a:latin typeface="Calibri"/>
                <a:cs typeface="Calibri"/>
              </a:rPr>
              <a:t>TRUE </a:t>
            </a:r>
            <a:r>
              <a:rPr dirty="0" sz="1550" spc="5">
                <a:solidFill>
                  <a:srgbClr val="333E50"/>
                </a:solidFill>
                <a:latin typeface="Calibri"/>
                <a:cs typeface="Calibri"/>
              </a:rPr>
              <a:t>/ </a:t>
            </a:r>
            <a:r>
              <a:rPr dirty="0" sz="1550">
                <a:solidFill>
                  <a:srgbClr val="333E50"/>
                </a:solidFill>
                <a:latin typeface="Calibri"/>
                <a:cs typeface="Calibri"/>
              </a:rPr>
              <a:t>FALSE </a:t>
            </a:r>
            <a:r>
              <a:rPr dirty="0" sz="1550" spc="5">
                <a:solidFill>
                  <a:srgbClr val="333E50"/>
                </a:solidFill>
                <a:latin typeface="Calibri"/>
                <a:cs typeface="Calibri"/>
              </a:rPr>
              <a:t>to </a:t>
            </a:r>
            <a:r>
              <a:rPr dirty="0" sz="1550">
                <a:solidFill>
                  <a:srgbClr val="333E50"/>
                </a:solidFill>
                <a:latin typeface="Calibri"/>
                <a:cs typeface="Calibri"/>
              </a:rPr>
              <a:t>check </a:t>
            </a:r>
            <a:r>
              <a:rPr dirty="0" sz="1550" spc="5">
                <a:solidFill>
                  <a:srgbClr val="333E50"/>
                </a:solidFill>
                <a:latin typeface="Calibri"/>
                <a:cs typeface="Calibri"/>
              </a:rPr>
              <a:t>multiple </a:t>
            </a:r>
            <a:r>
              <a:rPr dirty="0" sz="1550" spc="-5">
                <a:solidFill>
                  <a:srgbClr val="333E50"/>
                </a:solidFill>
                <a:latin typeface="Calibri"/>
                <a:cs typeface="Calibri"/>
              </a:rPr>
              <a:t>selection</a:t>
            </a:r>
            <a:r>
              <a:rPr dirty="0" sz="1550" spc="-14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550" spc="0">
                <a:solidFill>
                  <a:srgbClr val="333E50"/>
                </a:solidFill>
                <a:latin typeface="Calibri"/>
                <a:cs typeface="Calibri"/>
              </a:rPr>
              <a:t>on option.</a:t>
            </a:r>
            <a:endParaRPr sz="1550">
              <a:latin typeface="Calibri"/>
              <a:cs typeface="Calibri"/>
            </a:endParaRPr>
          </a:p>
          <a:p>
            <a:pPr lvl="1" marL="756285" indent="-286385">
              <a:lnSpc>
                <a:spcPct val="100000"/>
              </a:lnSpc>
              <a:spcBef>
                <a:spcPts val="15"/>
              </a:spcBef>
              <a:buFont typeface="Arial"/>
              <a:buChar char="•"/>
              <a:tabLst>
                <a:tab pos="755650" algn="l"/>
                <a:tab pos="756285" algn="l"/>
              </a:tabLst>
            </a:pPr>
            <a:r>
              <a:rPr dirty="0" sz="1550" spc="5" b="1">
                <a:solidFill>
                  <a:srgbClr val="333E50"/>
                </a:solidFill>
                <a:latin typeface="Calibri"/>
                <a:cs typeface="Calibri"/>
              </a:rPr>
              <a:t>deselectAll() – </a:t>
            </a:r>
            <a:r>
              <a:rPr dirty="0" sz="1550" spc="0">
                <a:solidFill>
                  <a:srgbClr val="333E50"/>
                </a:solidFill>
                <a:latin typeface="Calibri"/>
                <a:cs typeface="Calibri"/>
              </a:rPr>
              <a:t>All </a:t>
            </a:r>
            <a:r>
              <a:rPr dirty="0" sz="1550" spc="-10">
                <a:solidFill>
                  <a:srgbClr val="333E50"/>
                </a:solidFill>
                <a:latin typeface="Calibri"/>
                <a:cs typeface="Calibri"/>
              </a:rPr>
              <a:t>selected entries </a:t>
            </a:r>
            <a:r>
              <a:rPr dirty="0" sz="1550">
                <a:solidFill>
                  <a:srgbClr val="333E50"/>
                </a:solidFill>
                <a:latin typeface="Calibri"/>
                <a:cs typeface="Calibri"/>
              </a:rPr>
              <a:t>are</a:t>
            </a:r>
            <a:r>
              <a:rPr dirty="0" sz="1550" spc="-21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550" spc="-5">
                <a:solidFill>
                  <a:srgbClr val="333E50"/>
                </a:solidFill>
                <a:latin typeface="Calibri"/>
                <a:cs typeface="Calibri"/>
              </a:rPr>
              <a:t>cleared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44200" y="2552700"/>
            <a:ext cx="1104900" cy="257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863326" y="1605025"/>
            <a:ext cx="876300" cy="876300"/>
          </a:xfrm>
          <a:custGeom>
            <a:avLst/>
            <a:gdLst/>
            <a:ahLst/>
            <a:cxnLst/>
            <a:rect l="l" t="t" r="r" b="b"/>
            <a:pathLst>
              <a:path w="876300" h="876300">
                <a:moveTo>
                  <a:pt x="0" y="438150"/>
                </a:moveTo>
                <a:lnTo>
                  <a:pt x="2570" y="390395"/>
                </a:lnTo>
                <a:lnTo>
                  <a:pt x="10102" y="344132"/>
                </a:lnTo>
                <a:lnTo>
                  <a:pt x="22329" y="299630"/>
                </a:lnTo>
                <a:lnTo>
                  <a:pt x="38985" y="257154"/>
                </a:lnTo>
                <a:lnTo>
                  <a:pt x="59802" y="216972"/>
                </a:lnTo>
                <a:lnTo>
                  <a:pt x="84514" y="179350"/>
                </a:lnTo>
                <a:lnTo>
                  <a:pt x="112854" y="144555"/>
                </a:lnTo>
                <a:lnTo>
                  <a:pt x="144555" y="112854"/>
                </a:lnTo>
                <a:lnTo>
                  <a:pt x="179350" y="84514"/>
                </a:lnTo>
                <a:lnTo>
                  <a:pt x="216972" y="59802"/>
                </a:lnTo>
                <a:lnTo>
                  <a:pt x="257154" y="38985"/>
                </a:lnTo>
                <a:lnTo>
                  <a:pt x="299630" y="22329"/>
                </a:lnTo>
                <a:lnTo>
                  <a:pt x="344132" y="10102"/>
                </a:lnTo>
                <a:lnTo>
                  <a:pt x="390395" y="2570"/>
                </a:lnTo>
                <a:lnTo>
                  <a:pt x="438150" y="0"/>
                </a:lnTo>
                <a:lnTo>
                  <a:pt x="485882" y="2570"/>
                </a:lnTo>
                <a:lnTo>
                  <a:pt x="532128" y="10102"/>
                </a:lnTo>
                <a:lnTo>
                  <a:pt x="576620" y="22329"/>
                </a:lnTo>
                <a:lnTo>
                  <a:pt x="619090" y="38985"/>
                </a:lnTo>
                <a:lnTo>
                  <a:pt x="659271" y="59802"/>
                </a:lnTo>
                <a:lnTo>
                  <a:pt x="696894" y="84514"/>
                </a:lnTo>
                <a:lnTo>
                  <a:pt x="731693" y="112854"/>
                </a:lnTo>
                <a:lnTo>
                  <a:pt x="763400" y="144555"/>
                </a:lnTo>
                <a:lnTo>
                  <a:pt x="791748" y="179350"/>
                </a:lnTo>
                <a:lnTo>
                  <a:pt x="816468" y="216972"/>
                </a:lnTo>
                <a:lnTo>
                  <a:pt x="837294" y="257154"/>
                </a:lnTo>
                <a:lnTo>
                  <a:pt x="853958" y="299630"/>
                </a:lnTo>
                <a:lnTo>
                  <a:pt x="866191" y="344132"/>
                </a:lnTo>
                <a:lnTo>
                  <a:pt x="873728" y="390395"/>
                </a:lnTo>
                <a:lnTo>
                  <a:pt x="876300" y="438150"/>
                </a:lnTo>
                <a:lnTo>
                  <a:pt x="873728" y="485882"/>
                </a:lnTo>
                <a:lnTo>
                  <a:pt x="866191" y="532128"/>
                </a:lnTo>
                <a:lnTo>
                  <a:pt x="853958" y="576620"/>
                </a:lnTo>
                <a:lnTo>
                  <a:pt x="837294" y="619090"/>
                </a:lnTo>
                <a:lnTo>
                  <a:pt x="816468" y="659271"/>
                </a:lnTo>
                <a:lnTo>
                  <a:pt x="791748" y="696894"/>
                </a:lnTo>
                <a:lnTo>
                  <a:pt x="763400" y="731693"/>
                </a:lnTo>
                <a:lnTo>
                  <a:pt x="731693" y="763400"/>
                </a:lnTo>
                <a:lnTo>
                  <a:pt x="696894" y="791748"/>
                </a:lnTo>
                <a:lnTo>
                  <a:pt x="659271" y="816468"/>
                </a:lnTo>
                <a:lnTo>
                  <a:pt x="619090" y="837294"/>
                </a:lnTo>
                <a:lnTo>
                  <a:pt x="576620" y="853958"/>
                </a:lnTo>
                <a:lnTo>
                  <a:pt x="532128" y="866191"/>
                </a:lnTo>
                <a:lnTo>
                  <a:pt x="485882" y="873728"/>
                </a:lnTo>
                <a:lnTo>
                  <a:pt x="438150" y="876300"/>
                </a:lnTo>
                <a:lnTo>
                  <a:pt x="390395" y="873728"/>
                </a:lnTo>
                <a:lnTo>
                  <a:pt x="344132" y="866191"/>
                </a:lnTo>
                <a:lnTo>
                  <a:pt x="299630" y="853958"/>
                </a:lnTo>
                <a:lnTo>
                  <a:pt x="257154" y="837294"/>
                </a:lnTo>
                <a:lnTo>
                  <a:pt x="216972" y="816468"/>
                </a:lnTo>
                <a:lnTo>
                  <a:pt x="179350" y="791748"/>
                </a:lnTo>
                <a:lnTo>
                  <a:pt x="144555" y="763400"/>
                </a:lnTo>
                <a:lnTo>
                  <a:pt x="112854" y="731693"/>
                </a:lnTo>
                <a:lnTo>
                  <a:pt x="84514" y="696894"/>
                </a:lnTo>
                <a:lnTo>
                  <a:pt x="59802" y="659271"/>
                </a:lnTo>
                <a:lnTo>
                  <a:pt x="38985" y="619090"/>
                </a:lnTo>
                <a:lnTo>
                  <a:pt x="22329" y="576620"/>
                </a:lnTo>
                <a:lnTo>
                  <a:pt x="10102" y="532128"/>
                </a:lnTo>
                <a:lnTo>
                  <a:pt x="2570" y="485882"/>
                </a:lnTo>
                <a:lnTo>
                  <a:pt x="0" y="438150"/>
                </a:lnTo>
                <a:close/>
              </a:path>
            </a:pathLst>
          </a:custGeom>
          <a:ln w="28575">
            <a:solidFill>
              <a:srgbClr val="333E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996676" y="1738376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87" y="255343"/>
                </a:lnTo>
                <a:lnTo>
                  <a:pt x="15532" y="208434"/>
                </a:lnTo>
                <a:lnTo>
                  <a:pt x="34008" y="164697"/>
                </a:lnTo>
                <a:lnTo>
                  <a:pt x="58789" y="124760"/>
                </a:lnTo>
                <a:lnTo>
                  <a:pt x="89249" y="89249"/>
                </a:lnTo>
                <a:lnTo>
                  <a:pt x="124760" y="58789"/>
                </a:lnTo>
                <a:lnTo>
                  <a:pt x="164697" y="34008"/>
                </a:lnTo>
                <a:lnTo>
                  <a:pt x="208434" y="15532"/>
                </a:lnTo>
                <a:lnTo>
                  <a:pt x="255343" y="3987"/>
                </a:lnTo>
                <a:lnTo>
                  <a:pt x="304800" y="0"/>
                </a:lnTo>
                <a:lnTo>
                  <a:pt x="354225" y="3987"/>
                </a:lnTo>
                <a:lnTo>
                  <a:pt x="401116" y="15532"/>
                </a:lnTo>
                <a:lnTo>
                  <a:pt x="444846" y="34008"/>
                </a:lnTo>
                <a:lnTo>
                  <a:pt x="484784" y="58789"/>
                </a:lnTo>
                <a:lnTo>
                  <a:pt x="520303" y="89249"/>
                </a:lnTo>
                <a:lnTo>
                  <a:pt x="550773" y="124760"/>
                </a:lnTo>
                <a:lnTo>
                  <a:pt x="575567" y="164697"/>
                </a:lnTo>
                <a:lnTo>
                  <a:pt x="594055" y="208434"/>
                </a:lnTo>
                <a:lnTo>
                  <a:pt x="605609" y="255343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43" y="605609"/>
                </a:lnTo>
                <a:lnTo>
                  <a:pt x="208434" y="594055"/>
                </a:lnTo>
                <a:lnTo>
                  <a:pt x="164697" y="575567"/>
                </a:lnTo>
                <a:lnTo>
                  <a:pt x="124760" y="550773"/>
                </a:lnTo>
                <a:lnTo>
                  <a:pt x="89249" y="520303"/>
                </a:lnTo>
                <a:lnTo>
                  <a:pt x="58789" y="484784"/>
                </a:lnTo>
                <a:lnTo>
                  <a:pt x="34008" y="444846"/>
                </a:lnTo>
                <a:lnTo>
                  <a:pt x="15532" y="401116"/>
                </a:lnTo>
                <a:lnTo>
                  <a:pt x="3987" y="354225"/>
                </a:lnTo>
                <a:lnTo>
                  <a:pt x="0" y="304800"/>
                </a:lnTo>
                <a:close/>
              </a:path>
            </a:pathLst>
          </a:custGeom>
          <a:ln w="28575">
            <a:solidFill>
              <a:srgbClr val="333E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120501" y="1852676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0" y="185674"/>
                </a:moveTo>
                <a:lnTo>
                  <a:pt x="6627" y="136289"/>
                </a:lnTo>
                <a:lnTo>
                  <a:pt x="25334" y="91929"/>
                </a:lnTo>
                <a:lnTo>
                  <a:pt x="54355" y="54355"/>
                </a:lnTo>
                <a:lnTo>
                  <a:pt x="91929" y="25334"/>
                </a:lnTo>
                <a:lnTo>
                  <a:pt x="136289" y="6627"/>
                </a:lnTo>
                <a:lnTo>
                  <a:pt x="185674" y="0"/>
                </a:lnTo>
                <a:lnTo>
                  <a:pt x="235067" y="6627"/>
                </a:lnTo>
                <a:lnTo>
                  <a:pt x="279451" y="25334"/>
                </a:lnTo>
                <a:lnTo>
                  <a:pt x="317055" y="54356"/>
                </a:lnTo>
                <a:lnTo>
                  <a:pt x="346107" y="91929"/>
                </a:lnTo>
                <a:lnTo>
                  <a:pt x="364838" y="136289"/>
                </a:lnTo>
                <a:lnTo>
                  <a:pt x="371475" y="185674"/>
                </a:lnTo>
                <a:lnTo>
                  <a:pt x="364838" y="235067"/>
                </a:lnTo>
                <a:lnTo>
                  <a:pt x="346107" y="279451"/>
                </a:lnTo>
                <a:lnTo>
                  <a:pt x="317055" y="317055"/>
                </a:lnTo>
                <a:lnTo>
                  <a:pt x="279451" y="346107"/>
                </a:lnTo>
                <a:lnTo>
                  <a:pt x="235067" y="364838"/>
                </a:lnTo>
                <a:lnTo>
                  <a:pt x="185674" y="371475"/>
                </a:lnTo>
                <a:lnTo>
                  <a:pt x="136289" y="364838"/>
                </a:lnTo>
                <a:lnTo>
                  <a:pt x="91929" y="346107"/>
                </a:lnTo>
                <a:lnTo>
                  <a:pt x="54355" y="317055"/>
                </a:lnTo>
                <a:lnTo>
                  <a:pt x="25334" y="279451"/>
                </a:lnTo>
                <a:lnTo>
                  <a:pt x="6627" y="235067"/>
                </a:lnTo>
                <a:lnTo>
                  <a:pt x="0" y="185674"/>
                </a:lnTo>
                <a:close/>
              </a:path>
            </a:pathLst>
          </a:custGeom>
          <a:ln w="28575">
            <a:solidFill>
              <a:srgbClr val="333E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281536" y="1998345"/>
            <a:ext cx="869950" cy="554355"/>
          </a:xfrm>
          <a:custGeom>
            <a:avLst/>
            <a:gdLst/>
            <a:ahLst/>
            <a:cxnLst/>
            <a:rect l="l" t="t" r="r" b="b"/>
            <a:pathLst>
              <a:path w="869950" h="554355">
                <a:moveTo>
                  <a:pt x="732243" y="330326"/>
                </a:moveTo>
                <a:lnTo>
                  <a:pt x="401955" y="330326"/>
                </a:lnTo>
                <a:lnTo>
                  <a:pt x="786130" y="554101"/>
                </a:lnTo>
                <a:lnTo>
                  <a:pt x="869823" y="410463"/>
                </a:lnTo>
                <a:lnTo>
                  <a:pt x="732243" y="330326"/>
                </a:lnTo>
                <a:close/>
              </a:path>
              <a:path w="869950" h="554355">
                <a:moveTo>
                  <a:pt x="0" y="0"/>
                </a:moveTo>
                <a:lnTo>
                  <a:pt x="324104" y="464057"/>
                </a:lnTo>
                <a:lnTo>
                  <a:pt x="401955" y="330326"/>
                </a:lnTo>
                <a:lnTo>
                  <a:pt x="732243" y="330326"/>
                </a:lnTo>
                <a:lnTo>
                  <a:pt x="485648" y="186689"/>
                </a:lnTo>
                <a:lnTo>
                  <a:pt x="563499" y="52958"/>
                </a:lnTo>
                <a:lnTo>
                  <a:pt x="0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281536" y="1998345"/>
            <a:ext cx="869950" cy="554355"/>
          </a:xfrm>
          <a:custGeom>
            <a:avLst/>
            <a:gdLst/>
            <a:ahLst/>
            <a:cxnLst/>
            <a:rect l="l" t="t" r="r" b="b"/>
            <a:pathLst>
              <a:path w="869950" h="554355">
                <a:moveTo>
                  <a:pt x="786130" y="554101"/>
                </a:moveTo>
                <a:lnTo>
                  <a:pt x="401955" y="330326"/>
                </a:lnTo>
                <a:lnTo>
                  <a:pt x="324104" y="464057"/>
                </a:lnTo>
                <a:lnTo>
                  <a:pt x="0" y="0"/>
                </a:lnTo>
                <a:lnTo>
                  <a:pt x="563499" y="52958"/>
                </a:lnTo>
                <a:lnTo>
                  <a:pt x="485648" y="186689"/>
                </a:lnTo>
                <a:lnTo>
                  <a:pt x="869823" y="410463"/>
                </a:lnTo>
                <a:lnTo>
                  <a:pt x="786130" y="554101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8739" y="272351"/>
            <a:ext cx="7354570" cy="6324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5" b="1">
                <a:solidFill>
                  <a:srgbClr val="333E50"/>
                </a:solidFill>
                <a:latin typeface="Calibri"/>
                <a:cs typeface="Calibri"/>
              </a:rPr>
              <a:t>Demo </a:t>
            </a:r>
            <a:r>
              <a:rPr dirty="0" sz="3950" spc="25" b="1">
                <a:solidFill>
                  <a:srgbClr val="333E50"/>
                </a:solidFill>
                <a:latin typeface="Calibri"/>
                <a:cs typeface="Calibri"/>
              </a:rPr>
              <a:t>on </a:t>
            </a:r>
            <a:r>
              <a:rPr dirty="0" sz="3950" spc="-30" b="1">
                <a:solidFill>
                  <a:srgbClr val="333E50"/>
                </a:solidFill>
                <a:latin typeface="Calibri"/>
                <a:cs typeface="Calibri"/>
              </a:rPr>
              <a:t>Web </a:t>
            </a:r>
            <a:r>
              <a:rPr dirty="0" sz="3950" spc="5" b="1">
                <a:solidFill>
                  <a:srgbClr val="333E50"/>
                </a:solidFill>
                <a:latin typeface="Calibri"/>
                <a:cs typeface="Calibri"/>
              </a:rPr>
              <a:t>Element</a:t>
            </a:r>
            <a:r>
              <a:rPr dirty="0" sz="3950" spc="135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3950" spc="0" b="1">
                <a:solidFill>
                  <a:srgbClr val="333E50"/>
                </a:solidFill>
                <a:latin typeface="Calibri"/>
                <a:cs typeface="Calibri"/>
              </a:rPr>
              <a:t>Commands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6702" y="1133792"/>
            <a:ext cx="6378575" cy="3575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150" spc="10" b="1">
                <a:solidFill>
                  <a:srgbClr val="333E50"/>
                </a:solidFill>
                <a:latin typeface="Calibri"/>
                <a:cs typeface="Calibri"/>
              </a:rPr>
              <a:t>Using Select </a:t>
            </a:r>
            <a:r>
              <a:rPr dirty="0" sz="2150" b="1">
                <a:solidFill>
                  <a:srgbClr val="333E50"/>
                </a:solidFill>
                <a:latin typeface="Calibri"/>
                <a:cs typeface="Calibri"/>
              </a:rPr>
              <a:t>Class </a:t>
            </a:r>
            <a:r>
              <a:rPr dirty="0" sz="2150" spc="0" b="1">
                <a:solidFill>
                  <a:srgbClr val="333E50"/>
                </a:solidFill>
                <a:latin typeface="Calibri"/>
                <a:cs typeface="Calibri"/>
              </a:rPr>
              <a:t>find </a:t>
            </a:r>
            <a:r>
              <a:rPr dirty="0" sz="2150" spc="-5" b="1">
                <a:solidFill>
                  <a:srgbClr val="333E50"/>
                </a:solidFill>
                <a:latin typeface="Calibri"/>
                <a:cs typeface="Calibri"/>
              </a:rPr>
              <a:t>an </a:t>
            </a:r>
            <a:r>
              <a:rPr dirty="0" sz="2150" spc="15" b="1">
                <a:solidFill>
                  <a:srgbClr val="333E50"/>
                </a:solidFill>
                <a:latin typeface="Calibri"/>
                <a:cs typeface="Calibri"/>
              </a:rPr>
              <a:t>option </a:t>
            </a:r>
            <a:r>
              <a:rPr dirty="0" sz="2150" b="1">
                <a:solidFill>
                  <a:srgbClr val="333E50"/>
                </a:solidFill>
                <a:latin typeface="Calibri"/>
                <a:cs typeface="Calibri"/>
              </a:rPr>
              <a:t>in </a:t>
            </a:r>
            <a:r>
              <a:rPr dirty="0" sz="2150" spc="10" b="1">
                <a:solidFill>
                  <a:srgbClr val="333E50"/>
                </a:solidFill>
                <a:latin typeface="Calibri"/>
                <a:cs typeface="Calibri"/>
              </a:rPr>
              <a:t>the drop </a:t>
            </a:r>
            <a:r>
              <a:rPr dirty="0" sz="2150" spc="25" b="1">
                <a:solidFill>
                  <a:srgbClr val="333E50"/>
                </a:solidFill>
                <a:latin typeface="Calibri"/>
                <a:cs typeface="Calibri"/>
              </a:rPr>
              <a:t>down</a:t>
            </a:r>
            <a:r>
              <a:rPr dirty="0" sz="2150" spc="114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150" b="1">
                <a:solidFill>
                  <a:srgbClr val="333E50"/>
                </a:solidFill>
                <a:latin typeface="Calibri"/>
                <a:cs typeface="Calibri"/>
              </a:rPr>
              <a:t>box.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09675" y="1800225"/>
            <a:ext cx="8401050" cy="44291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15"/>
              <a:t>Copy </a:t>
            </a:r>
            <a:r>
              <a:rPr dirty="0" spc="0"/>
              <a:t>right </a:t>
            </a:r>
            <a:r>
              <a:rPr dirty="0" spc="15"/>
              <a:t>© </a:t>
            </a:r>
            <a:r>
              <a:rPr dirty="0" spc="5"/>
              <a:t>2017 </a:t>
            </a:r>
            <a:r>
              <a:rPr dirty="0" spc="15"/>
              <a:t>Accenture </a:t>
            </a:r>
            <a:r>
              <a:rPr dirty="0" spc="0"/>
              <a:t>All </a:t>
            </a:r>
            <a:r>
              <a:rPr dirty="0" spc="15"/>
              <a:t>Rights Reserv</a:t>
            </a:r>
            <a:r>
              <a:rPr dirty="0" spc="-100"/>
              <a:t> </a:t>
            </a:r>
            <a:r>
              <a:rPr dirty="0" spc="5"/>
              <a:t>ed.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81175" y="1662176"/>
            <a:ext cx="9582150" cy="485775"/>
          </a:xfrm>
          <a:custGeom>
            <a:avLst/>
            <a:gdLst/>
            <a:ahLst/>
            <a:cxnLst/>
            <a:rect l="l" t="t" r="r" b="b"/>
            <a:pathLst>
              <a:path w="9582150" h="485775">
                <a:moveTo>
                  <a:pt x="9501124" y="0"/>
                </a:moveTo>
                <a:lnTo>
                  <a:pt x="80899" y="0"/>
                </a:lnTo>
                <a:lnTo>
                  <a:pt x="49399" y="6353"/>
                </a:lnTo>
                <a:lnTo>
                  <a:pt x="23685" y="23685"/>
                </a:lnTo>
                <a:lnTo>
                  <a:pt x="6353" y="49399"/>
                </a:lnTo>
                <a:lnTo>
                  <a:pt x="0" y="80899"/>
                </a:lnTo>
                <a:lnTo>
                  <a:pt x="0" y="404749"/>
                </a:lnTo>
                <a:lnTo>
                  <a:pt x="6353" y="436268"/>
                </a:lnTo>
                <a:lnTo>
                  <a:pt x="23685" y="462025"/>
                </a:lnTo>
                <a:lnTo>
                  <a:pt x="49399" y="479401"/>
                </a:lnTo>
                <a:lnTo>
                  <a:pt x="80899" y="485775"/>
                </a:lnTo>
                <a:lnTo>
                  <a:pt x="9501124" y="485775"/>
                </a:lnTo>
                <a:lnTo>
                  <a:pt x="9532643" y="479401"/>
                </a:lnTo>
                <a:lnTo>
                  <a:pt x="9558401" y="462025"/>
                </a:lnTo>
                <a:lnTo>
                  <a:pt x="9575776" y="436268"/>
                </a:lnTo>
                <a:lnTo>
                  <a:pt x="9582150" y="404749"/>
                </a:lnTo>
                <a:lnTo>
                  <a:pt x="9582150" y="80899"/>
                </a:lnTo>
                <a:lnTo>
                  <a:pt x="9575776" y="49399"/>
                </a:lnTo>
                <a:lnTo>
                  <a:pt x="9558401" y="23685"/>
                </a:lnTo>
                <a:lnTo>
                  <a:pt x="9532643" y="6353"/>
                </a:lnTo>
                <a:lnTo>
                  <a:pt x="9501124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81175" y="1662176"/>
            <a:ext cx="9582150" cy="485775"/>
          </a:xfrm>
          <a:custGeom>
            <a:avLst/>
            <a:gdLst/>
            <a:ahLst/>
            <a:cxnLst/>
            <a:rect l="l" t="t" r="r" b="b"/>
            <a:pathLst>
              <a:path w="9582150" h="485775">
                <a:moveTo>
                  <a:pt x="0" y="80899"/>
                </a:moveTo>
                <a:lnTo>
                  <a:pt x="6353" y="49399"/>
                </a:lnTo>
                <a:lnTo>
                  <a:pt x="23685" y="23685"/>
                </a:lnTo>
                <a:lnTo>
                  <a:pt x="49399" y="6353"/>
                </a:lnTo>
                <a:lnTo>
                  <a:pt x="80899" y="0"/>
                </a:lnTo>
                <a:lnTo>
                  <a:pt x="9501124" y="0"/>
                </a:lnTo>
                <a:lnTo>
                  <a:pt x="9532643" y="6353"/>
                </a:lnTo>
                <a:lnTo>
                  <a:pt x="9558401" y="23685"/>
                </a:lnTo>
                <a:lnTo>
                  <a:pt x="9575776" y="49399"/>
                </a:lnTo>
                <a:lnTo>
                  <a:pt x="9582150" y="80899"/>
                </a:lnTo>
                <a:lnTo>
                  <a:pt x="9582150" y="404749"/>
                </a:lnTo>
                <a:lnTo>
                  <a:pt x="9575776" y="436268"/>
                </a:lnTo>
                <a:lnTo>
                  <a:pt x="9558401" y="462025"/>
                </a:lnTo>
                <a:lnTo>
                  <a:pt x="9532643" y="479401"/>
                </a:lnTo>
                <a:lnTo>
                  <a:pt x="9501124" y="485775"/>
                </a:lnTo>
                <a:lnTo>
                  <a:pt x="80899" y="485775"/>
                </a:lnTo>
                <a:lnTo>
                  <a:pt x="49399" y="479401"/>
                </a:lnTo>
                <a:lnTo>
                  <a:pt x="23685" y="462025"/>
                </a:lnTo>
                <a:lnTo>
                  <a:pt x="6353" y="436268"/>
                </a:lnTo>
                <a:lnTo>
                  <a:pt x="0" y="404749"/>
                </a:lnTo>
                <a:lnTo>
                  <a:pt x="0" y="80899"/>
                </a:lnTo>
                <a:close/>
              </a:path>
            </a:pathLst>
          </a:custGeom>
          <a:ln w="9534">
            <a:solidFill>
              <a:srgbClr val="9DC3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81175" y="2300351"/>
            <a:ext cx="9582150" cy="485775"/>
          </a:xfrm>
          <a:custGeom>
            <a:avLst/>
            <a:gdLst/>
            <a:ahLst/>
            <a:cxnLst/>
            <a:rect l="l" t="t" r="r" b="b"/>
            <a:pathLst>
              <a:path w="9582150" h="485775">
                <a:moveTo>
                  <a:pt x="9501124" y="0"/>
                </a:moveTo>
                <a:lnTo>
                  <a:pt x="80899" y="0"/>
                </a:lnTo>
                <a:lnTo>
                  <a:pt x="49399" y="6353"/>
                </a:lnTo>
                <a:lnTo>
                  <a:pt x="23685" y="23685"/>
                </a:lnTo>
                <a:lnTo>
                  <a:pt x="6353" y="49399"/>
                </a:lnTo>
                <a:lnTo>
                  <a:pt x="0" y="80899"/>
                </a:lnTo>
                <a:lnTo>
                  <a:pt x="0" y="404749"/>
                </a:lnTo>
                <a:lnTo>
                  <a:pt x="6353" y="436268"/>
                </a:lnTo>
                <a:lnTo>
                  <a:pt x="23685" y="462025"/>
                </a:lnTo>
                <a:lnTo>
                  <a:pt x="49399" y="479401"/>
                </a:lnTo>
                <a:lnTo>
                  <a:pt x="80899" y="485775"/>
                </a:lnTo>
                <a:lnTo>
                  <a:pt x="9501124" y="485775"/>
                </a:lnTo>
                <a:lnTo>
                  <a:pt x="9532643" y="479401"/>
                </a:lnTo>
                <a:lnTo>
                  <a:pt x="9558401" y="462025"/>
                </a:lnTo>
                <a:lnTo>
                  <a:pt x="9575776" y="436268"/>
                </a:lnTo>
                <a:lnTo>
                  <a:pt x="9582150" y="404749"/>
                </a:lnTo>
                <a:lnTo>
                  <a:pt x="9582150" y="80899"/>
                </a:lnTo>
                <a:lnTo>
                  <a:pt x="9575776" y="49399"/>
                </a:lnTo>
                <a:lnTo>
                  <a:pt x="9558401" y="23685"/>
                </a:lnTo>
                <a:lnTo>
                  <a:pt x="9532643" y="6353"/>
                </a:lnTo>
                <a:lnTo>
                  <a:pt x="9501124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81175" y="2300351"/>
            <a:ext cx="9582150" cy="485775"/>
          </a:xfrm>
          <a:custGeom>
            <a:avLst/>
            <a:gdLst/>
            <a:ahLst/>
            <a:cxnLst/>
            <a:rect l="l" t="t" r="r" b="b"/>
            <a:pathLst>
              <a:path w="9582150" h="485775">
                <a:moveTo>
                  <a:pt x="0" y="80899"/>
                </a:moveTo>
                <a:lnTo>
                  <a:pt x="6353" y="49399"/>
                </a:lnTo>
                <a:lnTo>
                  <a:pt x="23685" y="23685"/>
                </a:lnTo>
                <a:lnTo>
                  <a:pt x="49399" y="6353"/>
                </a:lnTo>
                <a:lnTo>
                  <a:pt x="80899" y="0"/>
                </a:lnTo>
                <a:lnTo>
                  <a:pt x="9501124" y="0"/>
                </a:lnTo>
                <a:lnTo>
                  <a:pt x="9532643" y="6353"/>
                </a:lnTo>
                <a:lnTo>
                  <a:pt x="9558401" y="23685"/>
                </a:lnTo>
                <a:lnTo>
                  <a:pt x="9575776" y="49399"/>
                </a:lnTo>
                <a:lnTo>
                  <a:pt x="9582150" y="80899"/>
                </a:lnTo>
                <a:lnTo>
                  <a:pt x="9582150" y="404749"/>
                </a:lnTo>
                <a:lnTo>
                  <a:pt x="9575776" y="436268"/>
                </a:lnTo>
                <a:lnTo>
                  <a:pt x="9558401" y="462025"/>
                </a:lnTo>
                <a:lnTo>
                  <a:pt x="9532643" y="479401"/>
                </a:lnTo>
                <a:lnTo>
                  <a:pt x="9501124" y="485775"/>
                </a:lnTo>
                <a:lnTo>
                  <a:pt x="80899" y="485775"/>
                </a:lnTo>
                <a:lnTo>
                  <a:pt x="49399" y="479401"/>
                </a:lnTo>
                <a:lnTo>
                  <a:pt x="23685" y="462025"/>
                </a:lnTo>
                <a:lnTo>
                  <a:pt x="6353" y="436268"/>
                </a:lnTo>
                <a:lnTo>
                  <a:pt x="0" y="404749"/>
                </a:lnTo>
                <a:lnTo>
                  <a:pt x="0" y="80899"/>
                </a:lnTo>
                <a:close/>
              </a:path>
            </a:pathLst>
          </a:custGeom>
          <a:ln w="9534">
            <a:solidFill>
              <a:srgbClr val="9DC3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76350" y="2943225"/>
            <a:ext cx="9582150" cy="485775"/>
          </a:xfrm>
          <a:custGeom>
            <a:avLst/>
            <a:gdLst/>
            <a:ahLst/>
            <a:cxnLst/>
            <a:rect l="l" t="t" r="r" b="b"/>
            <a:pathLst>
              <a:path w="9582150" h="485775">
                <a:moveTo>
                  <a:pt x="9501251" y="0"/>
                </a:moveTo>
                <a:lnTo>
                  <a:pt x="80899" y="0"/>
                </a:lnTo>
                <a:lnTo>
                  <a:pt x="49399" y="6353"/>
                </a:lnTo>
                <a:lnTo>
                  <a:pt x="23685" y="23685"/>
                </a:lnTo>
                <a:lnTo>
                  <a:pt x="6353" y="49399"/>
                </a:lnTo>
                <a:lnTo>
                  <a:pt x="0" y="80899"/>
                </a:lnTo>
                <a:lnTo>
                  <a:pt x="0" y="404749"/>
                </a:lnTo>
                <a:lnTo>
                  <a:pt x="6353" y="436322"/>
                </a:lnTo>
                <a:lnTo>
                  <a:pt x="23685" y="462073"/>
                </a:lnTo>
                <a:lnTo>
                  <a:pt x="49399" y="479419"/>
                </a:lnTo>
                <a:lnTo>
                  <a:pt x="80899" y="485775"/>
                </a:lnTo>
                <a:lnTo>
                  <a:pt x="9501251" y="485775"/>
                </a:lnTo>
                <a:lnTo>
                  <a:pt x="9532750" y="479419"/>
                </a:lnTo>
                <a:lnTo>
                  <a:pt x="9558464" y="462073"/>
                </a:lnTo>
                <a:lnTo>
                  <a:pt x="9575796" y="436322"/>
                </a:lnTo>
                <a:lnTo>
                  <a:pt x="9582150" y="404749"/>
                </a:lnTo>
                <a:lnTo>
                  <a:pt x="9582150" y="80899"/>
                </a:lnTo>
                <a:lnTo>
                  <a:pt x="9575796" y="49399"/>
                </a:lnTo>
                <a:lnTo>
                  <a:pt x="9558464" y="23685"/>
                </a:lnTo>
                <a:lnTo>
                  <a:pt x="9532750" y="6353"/>
                </a:lnTo>
                <a:lnTo>
                  <a:pt x="9501251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276350" y="3590925"/>
            <a:ext cx="9582150" cy="476250"/>
          </a:xfrm>
          <a:custGeom>
            <a:avLst/>
            <a:gdLst/>
            <a:ahLst/>
            <a:cxnLst/>
            <a:rect l="l" t="t" r="r" b="b"/>
            <a:pathLst>
              <a:path w="9582150" h="476250">
                <a:moveTo>
                  <a:pt x="9502775" y="0"/>
                </a:moveTo>
                <a:lnTo>
                  <a:pt x="79375" y="0"/>
                </a:lnTo>
                <a:lnTo>
                  <a:pt x="48488" y="6240"/>
                </a:lnTo>
                <a:lnTo>
                  <a:pt x="23256" y="23256"/>
                </a:lnTo>
                <a:lnTo>
                  <a:pt x="6240" y="48488"/>
                </a:lnTo>
                <a:lnTo>
                  <a:pt x="0" y="79375"/>
                </a:lnTo>
                <a:lnTo>
                  <a:pt x="0" y="396875"/>
                </a:lnTo>
                <a:lnTo>
                  <a:pt x="6240" y="427761"/>
                </a:lnTo>
                <a:lnTo>
                  <a:pt x="23256" y="452993"/>
                </a:lnTo>
                <a:lnTo>
                  <a:pt x="48488" y="470009"/>
                </a:lnTo>
                <a:lnTo>
                  <a:pt x="79375" y="476250"/>
                </a:lnTo>
                <a:lnTo>
                  <a:pt x="9502775" y="476250"/>
                </a:lnTo>
                <a:lnTo>
                  <a:pt x="9533661" y="470009"/>
                </a:lnTo>
                <a:lnTo>
                  <a:pt x="9558893" y="452993"/>
                </a:lnTo>
                <a:lnTo>
                  <a:pt x="9575909" y="427761"/>
                </a:lnTo>
                <a:lnTo>
                  <a:pt x="9582150" y="396875"/>
                </a:lnTo>
                <a:lnTo>
                  <a:pt x="9582150" y="79375"/>
                </a:lnTo>
                <a:lnTo>
                  <a:pt x="9575909" y="48488"/>
                </a:lnTo>
                <a:lnTo>
                  <a:pt x="9558893" y="23256"/>
                </a:lnTo>
                <a:lnTo>
                  <a:pt x="9533661" y="6240"/>
                </a:lnTo>
                <a:lnTo>
                  <a:pt x="9502775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276350" y="4229100"/>
            <a:ext cx="9582150" cy="485775"/>
          </a:xfrm>
          <a:custGeom>
            <a:avLst/>
            <a:gdLst/>
            <a:ahLst/>
            <a:cxnLst/>
            <a:rect l="l" t="t" r="r" b="b"/>
            <a:pathLst>
              <a:path w="9582150" h="485775">
                <a:moveTo>
                  <a:pt x="9501251" y="0"/>
                </a:moveTo>
                <a:lnTo>
                  <a:pt x="80899" y="0"/>
                </a:lnTo>
                <a:lnTo>
                  <a:pt x="49399" y="6353"/>
                </a:lnTo>
                <a:lnTo>
                  <a:pt x="23685" y="23685"/>
                </a:lnTo>
                <a:lnTo>
                  <a:pt x="6353" y="49399"/>
                </a:lnTo>
                <a:lnTo>
                  <a:pt x="0" y="80899"/>
                </a:lnTo>
                <a:lnTo>
                  <a:pt x="0" y="404749"/>
                </a:lnTo>
                <a:lnTo>
                  <a:pt x="6353" y="436322"/>
                </a:lnTo>
                <a:lnTo>
                  <a:pt x="23685" y="462073"/>
                </a:lnTo>
                <a:lnTo>
                  <a:pt x="49399" y="479419"/>
                </a:lnTo>
                <a:lnTo>
                  <a:pt x="80899" y="485775"/>
                </a:lnTo>
                <a:lnTo>
                  <a:pt x="9501251" y="485775"/>
                </a:lnTo>
                <a:lnTo>
                  <a:pt x="9532750" y="479419"/>
                </a:lnTo>
                <a:lnTo>
                  <a:pt x="9558464" y="462073"/>
                </a:lnTo>
                <a:lnTo>
                  <a:pt x="9575796" y="436322"/>
                </a:lnTo>
                <a:lnTo>
                  <a:pt x="9582150" y="404749"/>
                </a:lnTo>
                <a:lnTo>
                  <a:pt x="9582150" y="80899"/>
                </a:lnTo>
                <a:lnTo>
                  <a:pt x="9575796" y="49399"/>
                </a:lnTo>
                <a:lnTo>
                  <a:pt x="9558464" y="23685"/>
                </a:lnTo>
                <a:lnTo>
                  <a:pt x="9532750" y="6353"/>
                </a:lnTo>
                <a:lnTo>
                  <a:pt x="9501251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473200" y="1715452"/>
            <a:ext cx="2632075" cy="29127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0" b="1">
                <a:solidFill>
                  <a:srgbClr val="A6A6A6"/>
                </a:solidFill>
                <a:latin typeface="Calibri"/>
                <a:cs typeface="Calibri"/>
              </a:rPr>
              <a:t>WebDriver</a:t>
            </a:r>
            <a:r>
              <a:rPr dirty="0" sz="2000" spc="-130" b="1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A6A6A6"/>
                </a:solidFill>
                <a:latin typeface="Calibri"/>
                <a:cs typeface="Calibri"/>
              </a:rPr>
              <a:t>API</a:t>
            </a:r>
            <a:endParaRPr sz="2000">
              <a:latin typeface="Calibri"/>
              <a:cs typeface="Calibri"/>
            </a:endParaRPr>
          </a:p>
          <a:p>
            <a:pPr marL="17780" marR="5080">
              <a:lnSpc>
                <a:spcPct val="211500"/>
              </a:lnSpc>
            </a:pPr>
            <a:r>
              <a:rPr dirty="0" sz="2000" spc="10" b="1">
                <a:solidFill>
                  <a:srgbClr val="A6A6A6"/>
                </a:solidFill>
                <a:latin typeface="Calibri"/>
                <a:cs typeface="Calibri"/>
              </a:rPr>
              <a:t>Selenium </a:t>
            </a:r>
            <a:r>
              <a:rPr dirty="0" sz="2000" spc="0" b="1">
                <a:solidFill>
                  <a:srgbClr val="A6A6A6"/>
                </a:solidFill>
                <a:latin typeface="Calibri"/>
                <a:cs typeface="Calibri"/>
              </a:rPr>
              <a:t>Locators  WebDriver </a:t>
            </a:r>
            <a:r>
              <a:rPr dirty="0" sz="2000" b="1">
                <a:solidFill>
                  <a:srgbClr val="A6A6A6"/>
                </a:solidFill>
                <a:latin typeface="Calibri"/>
                <a:cs typeface="Calibri"/>
              </a:rPr>
              <a:t>Commands  </a:t>
            </a:r>
            <a:r>
              <a:rPr dirty="0" sz="2000" b="1">
                <a:solidFill>
                  <a:srgbClr val="AEABAB"/>
                </a:solidFill>
                <a:latin typeface="Calibri"/>
                <a:cs typeface="Calibri"/>
              </a:rPr>
              <a:t>WebElement</a:t>
            </a:r>
            <a:r>
              <a:rPr dirty="0" sz="2000" spc="-204" b="1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AEABAB"/>
                </a:solidFill>
                <a:latin typeface="Calibri"/>
                <a:cs typeface="Calibri"/>
              </a:rPr>
              <a:t>Commands  </a:t>
            </a:r>
            <a:r>
              <a:rPr dirty="0" sz="2000" spc="-20" b="1">
                <a:latin typeface="Calibri"/>
                <a:cs typeface="Calibri"/>
              </a:rPr>
              <a:t>Wait</a:t>
            </a:r>
            <a:r>
              <a:rPr dirty="0" sz="2000" spc="-3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Commands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15"/>
              <a:t>Copy </a:t>
            </a:r>
            <a:r>
              <a:rPr dirty="0" spc="0"/>
              <a:t>right </a:t>
            </a:r>
            <a:r>
              <a:rPr dirty="0" spc="15"/>
              <a:t>© </a:t>
            </a:r>
            <a:r>
              <a:rPr dirty="0" spc="5"/>
              <a:t>2017 </a:t>
            </a:r>
            <a:r>
              <a:rPr dirty="0" spc="15"/>
              <a:t>Accenture </a:t>
            </a:r>
            <a:r>
              <a:rPr dirty="0" spc="0"/>
              <a:t>All </a:t>
            </a:r>
            <a:r>
              <a:rPr dirty="0" spc="15"/>
              <a:t>Rights Reserv</a:t>
            </a:r>
            <a:r>
              <a:rPr dirty="0" spc="-100"/>
              <a:t> </a:t>
            </a:r>
            <a:r>
              <a:rPr dirty="0" spc="5"/>
              <a:t>ed.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13664" y="272668"/>
            <a:ext cx="1746885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-55">
                <a:latin typeface="Calibri"/>
                <a:cs typeface="Calibri"/>
              </a:rPr>
              <a:t>Topic</a:t>
            </a:r>
            <a:r>
              <a:rPr dirty="0" sz="3600" spc="-114">
                <a:latin typeface="Calibri"/>
                <a:cs typeface="Calibri"/>
              </a:rPr>
              <a:t> </a:t>
            </a:r>
            <a:r>
              <a:rPr dirty="0" sz="3600" spc="-30">
                <a:latin typeface="Calibri"/>
                <a:cs typeface="Calibri"/>
              </a:rPr>
              <a:t>List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664" y="272351"/>
            <a:ext cx="4196715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30">
                <a:latin typeface="Calibri"/>
                <a:cs typeface="Calibri"/>
              </a:rPr>
              <a:t>Wait </a:t>
            </a:r>
            <a:r>
              <a:rPr dirty="0" sz="3950" spc="0">
                <a:latin typeface="Calibri"/>
                <a:cs typeface="Calibri"/>
              </a:rPr>
              <a:t>Commands</a:t>
            </a:r>
            <a:r>
              <a:rPr dirty="0" sz="3950" spc="229">
                <a:latin typeface="Calibri"/>
                <a:cs typeface="Calibri"/>
              </a:rPr>
              <a:t> </a:t>
            </a:r>
            <a:r>
              <a:rPr dirty="0" sz="3950" spc="15">
                <a:latin typeface="Calibri"/>
                <a:cs typeface="Calibri"/>
              </a:rPr>
              <a:t>(1)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6702" y="1123950"/>
            <a:ext cx="9413240" cy="24784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400" spc="-10" b="1">
                <a:solidFill>
                  <a:srgbClr val="333E50"/>
                </a:solidFill>
                <a:latin typeface="Calibri"/>
                <a:cs typeface="Calibri"/>
              </a:rPr>
              <a:t>Code </a:t>
            </a:r>
            <a:r>
              <a:rPr dirty="0" sz="2400" spc="-15" b="1">
                <a:solidFill>
                  <a:srgbClr val="333E50"/>
                </a:solidFill>
                <a:latin typeface="Calibri"/>
                <a:cs typeface="Calibri"/>
              </a:rPr>
              <a:t>Snippet </a:t>
            </a:r>
            <a:r>
              <a:rPr dirty="0" sz="2400" spc="-10" b="1">
                <a:solidFill>
                  <a:srgbClr val="333E50"/>
                </a:solidFill>
                <a:latin typeface="Calibri"/>
                <a:cs typeface="Calibri"/>
              </a:rPr>
              <a:t>for </a:t>
            </a:r>
            <a:r>
              <a:rPr dirty="0" sz="2400" spc="-15" b="1">
                <a:solidFill>
                  <a:srgbClr val="333E50"/>
                </a:solidFill>
                <a:latin typeface="Calibri"/>
                <a:cs typeface="Calibri"/>
              </a:rPr>
              <a:t>performing </a:t>
            </a:r>
            <a:r>
              <a:rPr dirty="0" sz="2400" spc="-5" b="1">
                <a:solidFill>
                  <a:srgbClr val="333E50"/>
                </a:solidFill>
                <a:latin typeface="Calibri"/>
                <a:cs typeface="Calibri"/>
              </a:rPr>
              <a:t>Implicit</a:t>
            </a:r>
            <a:r>
              <a:rPr dirty="0" sz="2400" spc="75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400" spc="-20" b="1">
                <a:solidFill>
                  <a:srgbClr val="333E50"/>
                </a:solidFill>
                <a:latin typeface="Calibri"/>
                <a:cs typeface="Calibri"/>
              </a:rPr>
              <a:t>Wait</a:t>
            </a:r>
            <a:endParaRPr sz="2400">
              <a:latin typeface="Calibri"/>
              <a:cs typeface="Calibri"/>
            </a:endParaRPr>
          </a:p>
          <a:p>
            <a:pPr marL="248285" indent="-228600">
              <a:lnSpc>
                <a:spcPct val="100000"/>
              </a:lnSpc>
              <a:spcBef>
                <a:spcPts val="1500"/>
              </a:spcBef>
              <a:buClr>
                <a:srgbClr val="44536A"/>
              </a:buClr>
              <a:buFont typeface="Arial"/>
              <a:buChar char="•"/>
              <a:tabLst>
                <a:tab pos="248285" algn="l"/>
                <a:tab pos="248920" algn="l"/>
                <a:tab pos="1306195" algn="l"/>
              </a:tabLst>
            </a:pP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Example</a:t>
            </a:r>
            <a:r>
              <a:rPr dirty="0" sz="1800" spc="-9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:	</a:t>
            </a:r>
            <a:r>
              <a:rPr dirty="0" sz="1800" spc="-10" b="1">
                <a:latin typeface="Calibri"/>
                <a:cs typeface="Calibri"/>
              </a:rPr>
              <a:t>WebDriver </a:t>
            </a:r>
            <a:r>
              <a:rPr dirty="0" sz="1800" spc="-5" b="1">
                <a:latin typeface="Calibri"/>
                <a:cs typeface="Calibri"/>
              </a:rPr>
              <a:t>driver </a:t>
            </a:r>
            <a:r>
              <a:rPr dirty="0" sz="1800" b="1">
                <a:latin typeface="Calibri"/>
                <a:cs typeface="Calibri"/>
              </a:rPr>
              <a:t>= </a:t>
            </a:r>
            <a:r>
              <a:rPr dirty="0" sz="1800" spc="-5" b="1">
                <a:latin typeface="Calibri"/>
                <a:cs typeface="Calibri"/>
              </a:rPr>
              <a:t>new</a:t>
            </a:r>
            <a:r>
              <a:rPr dirty="0" sz="1800" spc="-135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FirefoxDriver();</a:t>
            </a:r>
            <a:endParaRPr sz="1800">
              <a:latin typeface="Calibri"/>
              <a:cs typeface="Calibri"/>
            </a:endParaRPr>
          </a:p>
          <a:p>
            <a:pPr marL="1354455" marR="1755139">
              <a:lnSpc>
                <a:spcPct val="194800"/>
              </a:lnSpc>
              <a:spcBef>
                <a:spcPts val="70"/>
              </a:spcBef>
            </a:pPr>
            <a:r>
              <a:rPr dirty="0" sz="1800" spc="-15" b="1">
                <a:latin typeface="Calibri"/>
                <a:cs typeface="Calibri"/>
              </a:rPr>
              <a:t>driver.manage().timeouts().implicitlyWait(10, </a:t>
            </a:r>
            <a:r>
              <a:rPr dirty="0" sz="1800" spc="-10" b="1">
                <a:latin typeface="Calibri"/>
                <a:cs typeface="Calibri"/>
              </a:rPr>
              <a:t>TimeUnit.SECONDS);  driver.get("</a:t>
            </a:r>
            <a:r>
              <a:rPr dirty="0" sz="1800" spc="-10" b="1">
                <a:latin typeface="Calibri"/>
                <a:cs typeface="Calibri"/>
                <a:hlinkClick r:id="rId2"/>
              </a:rPr>
              <a:t>http://newtours.demaut.com/</a:t>
            </a:r>
            <a:r>
              <a:rPr dirty="0" sz="1800" spc="-10" b="1">
                <a:latin typeface="Calibri"/>
                <a:cs typeface="Calibri"/>
              </a:rPr>
              <a:t>");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Times New Roman"/>
              <a:cs typeface="Times New Roman"/>
            </a:endParaRPr>
          </a:p>
          <a:p>
            <a:pPr marL="1354455">
              <a:lnSpc>
                <a:spcPct val="100000"/>
              </a:lnSpc>
            </a:pPr>
            <a:r>
              <a:rPr dirty="0" sz="1800" spc="-5" b="1">
                <a:latin typeface="Calibri"/>
                <a:cs typeface="Calibri"/>
              </a:rPr>
              <a:t>WebElement </a:t>
            </a:r>
            <a:r>
              <a:rPr dirty="0" sz="1800" b="1">
                <a:latin typeface="Calibri"/>
                <a:cs typeface="Calibri"/>
              </a:rPr>
              <a:t>myDynamicElement =</a:t>
            </a:r>
            <a:r>
              <a:rPr dirty="0" sz="1800" spc="-150" b="1">
                <a:latin typeface="Calibri"/>
                <a:cs typeface="Calibri"/>
              </a:rPr>
              <a:t> </a:t>
            </a:r>
            <a:r>
              <a:rPr dirty="0" sz="1800" spc="-15" b="1">
                <a:latin typeface="Calibri"/>
                <a:cs typeface="Calibri"/>
              </a:rPr>
              <a:t>driver.findElement(By.id("myDynamicElement"));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5275" y="4305300"/>
            <a:ext cx="11010900" cy="923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15"/>
              <a:t>Copy </a:t>
            </a:r>
            <a:r>
              <a:rPr dirty="0" spc="0"/>
              <a:t>right </a:t>
            </a:r>
            <a:r>
              <a:rPr dirty="0" spc="15"/>
              <a:t>© </a:t>
            </a:r>
            <a:r>
              <a:rPr dirty="0" spc="5"/>
              <a:t>2017 </a:t>
            </a:r>
            <a:r>
              <a:rPr dirty="0" spc="15"/>
              <a:t>Accenture </a:t>
            </a:r>
            <a:r>
              <a:rPr dirty="0" spc="0"/>
              <a:t>All </a:t>
            </a:r>
            <a:r>
              <a:rPr dirty="0" spc="15"/>
              <a:t>Rights Reserv</a:t>
            </a:r>
            <a:r>
              <a:rPr dirty="0" spc="-100"/>
              <a:t> </a:t>
            </a:r>
            <a:r>
              <a:rPr dirty="0" spc="5"/>
              <a:t>ed.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664" y="272351"/>
            <a:ext cx="4194175" cy="6324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30" b="1">
                <a:solidFill>
                  <a:srgbClr val="333E50"/>
                </a:solidFill>
                <a:latin typeface="Calibri"/>
                <a:cs typeface="Calibri"/>
              </a:rPr>
              <a:t>Wait </a:t>
            </a:r>
            <a:r>
              <a:rPr dirty="0" sz="3950" spc="0" b="1">
                <a:solidFill>
                  <a:srgbClr val="333E50"/>
                </a:solidFill>
                <a:latin typeface="Calibri"/>
                <a:cs typeface="Calibri"/>
              </a:rPr>
              <a:t>Commands</a:t>
            </a:r>
            <a:r>
              <a:rPr dirty="0" sz="3950" spc="210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3950" spc="15" b="1">
                <a:solidFill>
                  <a:srgbClr val="333E50"/>
                </a:solidFill>
                <a:latin typeface="Calibri"/>
                <a:cs typeface="Calibri"/>
              </a:rPr>
              <a:t>(2)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6702" y="1123950"/>
            <a:ext cx="5200650" cy="3924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400" spc="-15" b="1">
                <a:solidFill>
                  <a:srgbClr val="333E50"/>
                </a:solidFill>
                <a:latin typeface="Calibri"/>
                <a:cs typeface="Calibri"/>
              </a:rPr>
              <a:t>Synchronizing </a:t>
            </a:r>
            <a:r>
              <a:rPr dirty="0" sz="2400" b="1">
                <a:solidFill>
                  <a:srgbClr val="333E50"/>
                </a:solidFill>
                <a:latin typeface="Calibri"/>
                <a:cs typeface="Calibri"/>
              </a:rPr>
              <a:t>a </a:t>
            </a:r>
            <a:r>
              <a:rPr dirty="0" sz="2400" spc="-5" b="1">
                <a:solidFill>
                  <a:srgbClr val="333E50"/>
                </a:solidFill>
                <a:latin typeface="Calibri"/>
                <a:cs typeface="Calibri"/>
              </a:rPr>
              <a:t>test with </a:t>
            </a:r>
            <a:r>
              <a:rPr dirty="0" sz="2400" spc="0" b="1">
                <a:solidFill>
                  <a:srgbClr val="333E50"/>
                </a:solidFill>
                <a:latin typeface="Calibri"/>
                <a:cs typeface="Calibri"/>
              </a:rPr>
              <a:t>an </a:t>
            </a:r>
            <a:r>
              <a:rPr dirty="0" sz="2400" spc="-5" b="1">
                <a:solidFill>
                  <a:srgbClr val="333E50"/>
                </a:solidFill>
                <a:latin typeface="Calibri"/>
                <a:cs typeface="Calibri"/>
              </a:rPr>
              <a:t>Explicit</a:t>
            </a:r>
            <a:r>
              <a:rPr dirty="0" sz="2400" spc="-100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400" spc="-20" b="1">
                <a:solidFill>
                  <a:srgbClr val="333E50"/>
                </a:solidFill>
                <a:latin typeface="Calibri"/>
                <a:cs typeface="Calibri"/>
              </a:rPr>
              <a:t>Wait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8125" y="1800225"/>
            <a:ext cx="11315700" cy="281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15"/>
              <a:t>Copy </a:t>
            </a:r>
            <a:r>
              <a:rPr dirty="0" spc="0"/>
              <a:t>right </a:t>
            </a:r>
            <a:r>
              <a:rPr dirty="0" spc="15"/>
              <a:t>© </a:t>
            </a:r>
            <a:r>
              <a:rPr dirty="0" spc="5"/>
              <a:t>2017 </a:t>
            </a:r>
            <a:r>
              <a:rPr dirty="0" spc="15"/>
              <a:t>Accenture </a:t>
            </a:r>
            <a:r>
              <a:rPr dirty="0" spc="0"/>
              <a:t>All </a:t>
            </a:r>
            <a:r>
              <a:rPr dirty="0" spc="15"/>
              <a:t>Rights Reserv</a:t>
            </a:r>
            <a:r>
              <a:rPr dirty="0" spc="-100"/>
              <a:t> </a:t>
            </a:r>
            <a:r>
              <a:rPr dirty="0" spc="5"/>
              <a:t>ed.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664" y="272351"/>
            <a:ext cx="4194175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30">
                <a:latin typeface="Calibri"/>
                <a:cs typeface="Calibri"/>
              </a:rPr>
              <a:t>Wait </a:t>
            </a:r>
            <a:r>
              <a:rPr dirty="0" sz="3950" spc="0">
                <a:latin typeface="Calibri"/>
                <a:cs typeface="Calibri"/>
              </a:rPr>
              <a:t>Commands</a:t>
            </a:r>
            <a:r>
              <a:rPr dirty="0" sz="3950" spc="210">
                <a:latin typeface="Calibri"/>
                <a:cs typeface="Calibri"/>
              </a:rPr>
              <a:t> </a:t>
            </a:r>
            <a:r>
              <a:rPr dirty="0" sz="3950" spc="15">
                <a:latin typeface="Calibri"/>
                <a:cs typeface="Calibri"/>
              </a:rPr>
              <a:t>(3)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15"/>
              <a:t>Copy </a:t>
            </a:r>
            <a:r>
              <a:rPr dirty="0" spc="0"/>
              <a:t>right </a:t>
            </a:r>
            <a:r>
              <a:rPr dirty="0" spc="15"/>
              <a:t>© </a:t>
            </a:r>
            <a:r>
              <a:rPr dirty="0" spc="5"/>
              <a:t>2017 </a:t>
            </a:r>
            <a:r>
              <a:rPr dirty="0" spc="15"/>
              <a:t>Accenture </a:t>
            </a:r>
            <a:r>
              <a:rPr dirty="0" spc="0"/>
              <a:t>All </a:t>
            </a:r>
            <a:r>
              <a:rPr dirty="0" spc="15"/>
              <a:t>Rights Reserv</a:t>
            </a:r>
            <a:r>
              <a:rPr dirty="0" spc="-100"/>
              <a:t> </a:t>
            </a:r>
            <a:r>
              <a:rPr dirty="0" spc="5"/>
              <a:t>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702" y="1023211"/>
            <a:ext cx="11181080" cy="3580765"/>
          </a:xfrm>
          <a:prstGeom prst="rect">
            <a:avLst/>
          </a:prstGeom>
        </p:spPr>
        <p:txBody>
          <a:bodyPr wrap="square" lIns="0" tIns="11366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dirty="0" sz="2400" spc="-10" b="1">
                <a:solidFill>
                  <a:srgbClr val="333E50"/>
                </a:solidFill>
                <a:latin typeface="Calibri"/>
                <a:cs typeface="Calibri"/>
              </a:rPr>
              <a:t>Code </a:t>
            </a:r>
            <a:r>
              <a:rPr dirty="0" sz="2400" spc="-15" b="1">
                <a:solidFill>
                  <a:srgbClr val="333E50"/>
                </a:solidFill>
                <a:latin typeface="Calibri"/>
                <a:cs typeface="Calibri"/>
              </a:rPr>
              <a:t>Snippet </a:t>
            </a:r>
            <a:r>
              <a:rPr dirty="0" sz="2400" spc="-10" b="1">
                <a:solidFill>
                  <a:srgbClr val="333E50"/>
                </a:solidFill>
                <a:latin typeface="Calibri"/>
                <a:cs typeface="Calibri"/>
              </a:rPr>
              <a:t>for </a:t>
            </a:r>
            <a:r>
              <a:rPr dirty="0" sz="2400" spc="-15" b="1">
                <a:solidFill>
                  <a:srgbClr val="333E50"/>
                </a:solidFill>
                <a:latin typeface="Calibri"/>
                <a:cs typeface="Calibri"/>
              </a:rPr>
              <a:t>performing </a:t>
            </a:r>
            <a:r>
              <a:rPr dirty="0" sz="2400" spc="-5" b="1">
                <a:solidFill>
                  <a:srgbClr val="333E50"/>
                </a:solidFill>
                <a:latin typeface="Calibri"/>
                <a:cs typeface="Calibri"/>
              </a:rPr>
              <a:t>Explicit</a:t>
            </a:r>
            <a:r>
              <a:rPr dirty="0" sz="2400" spc="80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400" spc="-20" b="1">
                <a:solidFill>
                  <a:srgbClr val="333E50"/>
                </a:solidFill>
                <a:latin typeface="Calibri"/>
                <a:cs typeface="Calibri"/>
              </a:rPr>
              <a:t>Wait</a:t>
            </a:r>
            <a:endParaRPr sz="2400">
              <a:latin typeface="Calibri"/>
              <a:cs typeface="Calibri"/>
            </a:endParaRPr>
          </a:p>
          <a:p>
            <a:pPr marL="248285" indent="-228600">
              <a:lnSpc>
                <a:spcPct val="100000"/>
              </a:lnSpc>
              <a:spcBef>
                <a:spcPts val="595"/>
              </a:spcBef>
              <a:buFont typeface="Arial"/>
              <a:buChar char="•"/>
              <a:tabLst>
                <a:tab pos="248285" algn="l"/>
                <a:tab pos="248920" algn="l"/>
              </a:tabLst>
            </a:pP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Explicit</a:t>
            </a:r>
            <a:r>
              <a:rPr dirty="0" sz="1800" spc="-114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333E50"/>
                </a:solidFill>
                <a:latin typeface="Calibri"/>
                <a:cs typeface="Calibri"/>
              </a:rPr>
              <a:t>Wait</a:t>
            </a:r>
            <a:r>
              <a:rPr dirty="0" sz="1800" spc="-4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is</a:t>
            </a:r>
            <a:r>
              <a:rPr dirty="0" sz="1800" spc="-6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5">
                <a:solidFill>
                  <a:srgbClr val="333E50"/>
                </a:solidFill>
                <a:latin typeface="Calibri"/>
                <a:cs typeface="Calibri"/>
              </a:rPr>
              <a:t>applied</a:t>
            </a:r>
            <a:r>
              <a:rPr dirty="0" sz="1800" spc="-15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on</a:t>
            </a:r>
            <a:r>
              <a:rPr dirty="0" sz="1800" spc="-1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a specific</a:t>
            </a:r>
            <a:r>
              <a:rPr dirty="0" sz="1800" spc="-4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condition</a:t>
            </a:r>
            <a:r>
              <a:rPr dirty="0" sz="1800" spc="-16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30">
                <a:solidFill>
                  <a:srgbClr val="333E50"/>
                </a:solidFill>
                <a:latin typeface="Calibri"/>
                <a:cs typeface="Calibri"/>
              </a:rPr>
              <a:t>for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 particular</a:t>
            </a:r>
            <a:r>
              <a:rPr dirty="0" sz="1800" spc="-14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web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element.</a:t>
            </a:r>
            <a:endParaRPr sz="1800">
              <a:latin typeface="Calibri"/>
              <a:cs typeface="Calibri"/>
            </a:endParaRPr>
          </a:p>
          <a:p>
            <a:pPr marL="248285" marR="116839" indent="-228600">
              <a:lnSpc>
                <a:spcPts val="1950"/>
              </a:lnSpc>
              <a:spcBef>
                <a:spcPts val="1010"/>
              </a:spcBef>
              <a:buFont typeface="Arial"/>
              <a:buChar char="•"/>
              <a:tabLst>
                <a:tab pos="248285" algn="l"/>
                <a:tab pos="248920" algn="l"/>
              </a:tabLst>
            </a:pP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An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explicit</a:t>
            </a:r>
            <a:r>
              <a:rPr dirty="0" sz="1800" spc="-10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wait</a:t>
            </a:r>
            <a:r>
              <a:rPr dirty="0" sz="1800" spc="-10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is</a:t>
            </a:r>
            <a:r>
              <a:rPr dirty="0" sz="1800" spc="1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the</a:t>
            </a:r>
            <a:r>
              <a:rPr dirty="0" sz="1800" spc="-2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code</a:t>
            </a:r>
            <a:r>
              <a:rPr dirty="0" sz="1800" spc="-2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you</a:t>
            </a:r>
            <a:r>
              <a:rPr dirty="0" sz="1800" spc="-7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define</a:t>
            </a:r>
            <a:r>
              <a:rPr dirty="0" sz="1800" spc="-9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to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wait</a:t>
            </a:r>
            <a:r>
              <a:rPr dirty="0" sz="1800" spc="-30">
                <a:solidFill>
                  <a:srgbClr val="333E50"/>
                </a:solidFill>
                <a:latin typeface="Calibri"/>
                <a:cs typeface="Calibri"/>
              </a:rPr>
              <a:t> for</a:t>
            </a:r>
            <a:r>
              <a:rPr dirty="0" sz="1800" spc="1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a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certain</a:t>
            </a:r>
            <a:r>
              <a:rPr dirty="0" sz="1800" spc="-7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condition</a:t>
            </a:r>
            <a:r>
              <a:rPr dirty="0" sz="1800" spc="-15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to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occur</a:t>
            </a:r>
            <a:r>
              <a:rPr dirty="0" sz="1800" spc="1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333E50"/>
                </a:solidFill>
                <a:latin typeface="Calibri"/>
                <a:cs typeface="Calibri"/>
              </a:rPr>
              <a:t>before</a:t>
            </a:r>
            <a:r>
              <a:rPr dirty="0" sz="1800" spc="-2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proceeding</a:t>
            </a:r>
            <a:r>
              <a:rPr dirty="0" sz="1800" spc="-13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to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 further</a:t>
            </a:r>
            <a:r>
              <a:rPr dirty="0" sz="1800" spc="2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execution 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of </a:t>
            </a:r>
            <a:r>
              <a:rPr dirty="0" sz="1800" spc="-10">
                <a:solidFill>
                  <a:srgbClr val="333E50"/>
                </a:solidFill>
                <a:latin typeface="Calibri"/>
                <a:cs typeface="Calibri"/>
              </a:rPr>
              <a:t>test</a:t>
            </a:r>
            <a:r>
              <a:rPr dirty="0" sz="1800" spc="-3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333E50"/>
                </a:solidFill>
                <a:latin typeface="Calibri"/>
                <a:cs typeface="Calibri"/>
              </a:rPr>
              <a:t>steps.</a:t>
            </a:r>
            <a:endParaRPr sz="1800">
              <a:latin typeface="Calibri"/>
              <a:cs typeface="Calibri"/>
            </a:endParaRPr>
          </a:p>
          <a:p>
            <a:pPr marL="248285" indent="-228600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248285" algn="l"/>
                <a:tab pos="248920" algn="l"/>
              </a:tabLst>
            </a:pPr>
            <a:r>
              <a:rPr dirty="0" sz="1800" spc="-20">
                <a:solidFill>
                  <a:srgbClr val="333E50"/>
                </a:solidFill>
                <a:latin typeface="Calibri"/>
                <a:cs typeface="Calibri"/>
              </a:rPr>
              <a:t>Used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mainly </a:t>
            </a:r>
            <a:r>
              <a:rPr dirty="0" sz="1800" spc="-30">
                <a:solidFill>
                  <a:srgbClr val="333E50"/>
                </a:solidFill>
                <a:latin typeface="Calibri"/>
                <a:cs typeface="Calibri"/>
              </a:rPr>
              <a:t>for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AJAX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based 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web</a:t>
            </a:r>
            <a:r>
              <a:rPr dirty="0" sz="1800" spc="-7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elements.</a:t>
            </a:r>
            <a:endParaRPr sz="1800">
              <a:latin typeface="Calibri"/>
              <a:cs typeface="Calibri"/>
            </a:endParaRPr>
          </a:p>
          <a:p>
            <a:pPr marL="1897380" marR="5080" indent="-962660">
              <a:lnSpc>
                <a:spcPts val="3000"/>
              </a:lnSpc>
              <a:spcBef>
                <a:spcPts val="165"/>
              </a:spcBef>
            </a:pPr>
            <a:r>
              <a:rPr dirty="0" sz="1800" spc="0" b="1">
                <a:solidFill>
                  <a:srgbClr val="333E50"/>
                </a:solidFill>
                <a:latin typeface="Calibri"/>
                <a:cs typeface="Calibri"/>
              </a:rPr>
              <a:t>Example </a:t>
            </a:r>
            <a:r>
              <a:rPr dirty="0" sz="1800" b="1">
                <a:solidFill>
                  <a:srgbClr val="333E50"/>
                </a:solidFill>
                <a:latin typeface="Calibri"/>
                <a:cs typeface="Calibri"/>
              </a:rPr>
              <a:t>: </a:t>
            </a:r>
            <a:r>
              <a:rPr dirty="0" sz="1800" spc="-10" b="1">
                <a:latin typeface="Calibri"/>
                <a:cs typeface="Calibri"/>
              </a:rPr>
              <a:t>WebDriverWait </a:t>
            </a:r>
            <a:r>
              <a:rPr dirty="0" sz="1800" spc="-5" b="1">
                <a:latin typeface="Calibri"/>
                <a:cs typeface="Calibri"/>
              </a:rPr>
              <a:t>wait=new </a:t>
            </a:r>
            <a:r>
              <a:rPr dirty="0" sz="1800" spc="-15" b="1">
                <a:latin typeface="Calibri"/>
                <a:cs typeface="Calibri"/>
              </a:rPr>
              <a:t>WebDriverWait(driver, </a:t>
            </a:r>
            <a:r>
              <a:rPr dirty="0" sz="1800" spc="-30" b="1">
                <a:latin typeface="Calibri"/>
                <a:cs typeface="Calibri"/>
              </a:rPr>
              <a:t>20);  </a:t>
            </a:r>
            <a:r>
              <a:rPr dirty="0" sz="1800" spc="-10" b="1">
                <a:latin typeface="Calibri"/>
                <a:cs typeface="Calibri"/>
              </a:rPr>
              <a:t>wait.until(ExpectedConditions.presenceOfElementLocated((By.xpath("//input[@id='Passwd']"))));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>
              <a:latin typeface="Times New Roman"/>
              <a:cs typeface="Times New Roman"/>
            </a:endParaRPr>
          </a:p>
          <a:p>
            <a:pPr marL="248285" marR="73660" indent="-228600">
              <a:lnSpc>
                <a:spcPts val="1950"/>
              </a:lnSpc>
              <a:buFont typeface="Arial"/>
              <a:buChar char="•"/>
              <a:tabLst>
                <a:tab pos="248285" algn="l"/>
                <a:tab pos="248920" algn="l"/>
              </a:tabLst>
            </a:pP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The</a:t>
            </a:r>
            <a:r>
              <a:rPr dirty="0" sz="1800" spc="-2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above</a:t>
            </a:r>
            <a:r>
              <a:rPr dirty="0" sz="1800" spc="-10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code</a:t>
            </a:r>
            <a:r>
              <a:rPr dirty="0" sz="1800" spc="-10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waits</a:t>
            </a:r>
            <a:r>
              <a:rPr dirty="0" sz="1800" spc="-6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up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 to</a:t>
            </a:r>
            <a:r>
              <a:rPr dirty="0" sz="1800" spc="2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333E50"/>
                </a:solidFill>
                <a:latin typeface="Calibri"/>
                <a:cs typeface="Calibri"/>
              </a:rPr>
              <a:t>20</a:t>
            </a:r>
            <a:r>
              <a:rPr dirty="0" sz="1800" spc="3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seconds</a:t>
            </a:r>
            <a:r>
              <a:rPr dirty="0" sz="1800" spc="-6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333E50"/>
                </a:solidFill>
                <a:latin typeface="Calibri"/>
                <a:cs typeface="Calibri"/>
              </a:rPr>
              <a:t>before</a:t>
            </a:r>
            <a:r>
              <a:rPr dirty="0" sz="1800" spc="-2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throwing</a:t>
            </a:r>
            <a:r>
              <a:rPr dirty="0" sz="1800" spc="-5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a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 Timeout</a:t>
            </a:r>
            <a:r>
              <a:rPr dirty="0" sz="1800" spc="-11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Exception</a:t>
            </a:r>
            <a:r>
              <a:rPr dirty="0" sz="1800" spc="-8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or</a:t>
            </a:r>
            <a:r>
              <a:rPr dirty="0" sz="1800" spc="1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if</a:t>
            </a:r>
            <a:r>
              <a:rPr dirty="0" sz="1800" spc="-5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it</a:t>
            </a:r>
            <a:r>
              <a:rPr dirty="0" sz="1800" spc="-3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finds</a:t>
            </a:r>
            <a:r>
              <a:rPr dirty="0" sz="1800" spc="-6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the</a:t>
            </a:r>
            <a:r>
              <a:rPr dirty="0" sz="1800" spc="-2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element</a:t>
            </a:r>
            <a:r>
              <a:rPr dirty="0" sz="1800" spc="-3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will</a:t>
            </a:r>
            <a:r>
              <a:rPr dirty="0" sz="1800" spc="-7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return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it</a:t>
            </a:r>
            <a:r>
              <a:rPr dirty="0" sz="1800" spc="-3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in 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0 - </a:t>
            </a:r>
            <a:r>
              <a:rPr dirty="0" sz="1800" spc="-10">
                <a:solidFill>
                  <a:srgbClr val="333E50"/>
                </a:solidFill>
                <a:latin typeface="Calibri"/>
                <a:cs typeface="Calibri"/>
              </a:rPr>
              <a:t>20</a:t>
            </a:r>
            <a:r>
              <a:rPr dirty="0" sz="1800" spc="-1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seconds.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44200" y="2552700"/>
            <a:ext cx="1104900" cy="257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863326" y="1605025"/>
            <a:ext cx="876300" cy="876300"/>
          </a:xfrm>
          <a:custGeom>
            <a:avLst/>
            <a:gdLst/>
            <a:ahLst/>
            <a:cxnLst/>
            <a:rect l="l" t="t" r="r" b="b"/>
            <a:pathLst>
              <a:path w="876300" h="876300">
                <a:moveTo>
                  <a:pt x="0" y="438150"/>
                </a:moveTo>
                <a:lnTo>
                  <a:pt x="2570" y="390395"/>
                </a:lnTo>
                <a:lnTo>
                  <a:pt x="10102" y="344132"/>
                </a:lnTo>
                <a:lnTo>
                  <a:pt x="22329" y="299630"/>
                </a:lnTo>
                <a:lnTo>
                  <a:pt x="38985" y="257154"/>
                </a:lnTo>
                <a:lnTo>
                  <a:pt x="59802" y="216972"/>
                </a:lnTo>
                <a:lnTo>
                  <a:pt x="84514" y="179350"/>
                </a:lnTo>
                <a:lnTo>
                  <a:pt x="112854" y="144555"/>
                </a:lnTo>
                <a:lnTo>
                  <a:pt x="144555" y="112854"/>
                </a:lnTo>
                <a:lnTo>
                  <a:pt x="179350" y="84514"/>
                </a:lnTo>
                <a:lnTo>
                  <a:pt x="216972" y="59802"/>
                </a:lnTo>
                <a:lnTo>
                  <a:pt x="257154" y="38985"/>
                </a:lnTo>
                <a:lnTo>
                  <a:pt x="299630" y="22329"/>
                </a:lnTo>
                <a:lnTo>
                  <a:pt x="344132" y="10102"/>
                </a:lnTo>
                <a:lnTo>
                  <a:pt x="390395" y="2570"/>
                </a:lnTo>
                <a:lnTo>
                  <a:pt x="438150" y="0"/>
                </a:lnTo>
                <a:lnTo>
                  <a:pt x="485882" y="2570"/>
                </a:lnTo>
                <a:lnTo>
                  <a:pt x="532128" y="10102"/>
                </a:lnTo>
                <a:lnTo>
                  <a:pt x="576620" y="22329"/>
                </a:lnTo>
                <a:lnTo>
                  <a:pt x="619090" y="38985"/>
                </a:lnTo>
                <a:lnTo>
                  <a:pt x="659271" y="59802"/>
                </a:lnTo>
                <a:lnTo>
                  <a:pt x="696894" y="84514"/>
                </a:lnTo>
                <a:lnTo>
                  <a:pt x="731693" y="112854"/>
                </a:lnTo>
                <a:lnTo>
                  <a:pt x="763400" y="144555"/>
                </a:lnTo>
                <a:lnTo>
                  <a:pt x="791748" y="179350"/>
                </a:lnTo>
                <a:lnTo>
                  <a:pt x="816468" y="216972"/>
                </a:lnTo>
                <a:lnTo>
                  <a:pt x="837294" y="257154"/>
                </a:lnTo>
                <a:lnTo>
                  <a:pt x="853958" y="299630"/>
                </a:lnTo>
                <a:lnTo>
                  <a:pt x="866191" y="344132"/>
                </a:lnTo>
                <a:lnTo>
                  <a:pt x="873728" y="390395"/>
                </a:lnTo>
                <a:lnTo>
                  <a:pt x="876300" y="438150"/>
                </a:lnTo>
                <a:lnTo>
                  <a:pt x="873728" y="485882"/>
                </a:lnTo>
                <a:lnTo>
                  <a:pt x="866191" y="532128"/>
                </a:lnTo>
                <a:lnTo>
                  <a:pt x="853958" y="576620"/>
                </a:lnTo>
                <a:lnTo>
                  <a:pt x="837294" y="619090"/>
                </a:lnTo>
                <a:lnTo>
                  <a:pt x="816468" y="659271"/>
                </a:lnTo>
                <a:lnTo>
                  <a:pt x="791748" y="696894"/>
                </a:lnTo>
                <a:lnTo>
                  <a:pt x="763400" y="731693"/>
                </a:lnTo>
                <a:lnTo>
                  <a:pt x="731693" y="763400"/>
                </a:lnTo>
                <a:lnTo>
                  <a:pt x="696894" y="791748"/>
                </a:lnTo>
                <a:lnTo>
                  <a:pt x="659271" y="816468"/>
                </a:lnTo>
                <a:lnTo>
                  <a:pt x="619090" y="837294"/>
                </a:lnTo>
                <a:lnTo>
                  <a:pt x="576620" y="853958"/>
                </a:lnTo>
                <a:lnTo>
                  <a:pt x="532128" y="866191"/>
                </a:lnTo>
                <a:lnTo>
                  <a:pt x="485882" y="873728"/>
                </a:lnTo>
                <a:lnTo>
                  <a:pt x="438150" y="876300"/>
                </a:lnTo>
                <a:lnTo>
                  <a:pt x="390395" y="873728"/>
                </a:lnTo>
                <a:lnTo>
                  <a:pt x="344132" y="866191"/>
                </a:lnTo>
                <a:lnTo>
                  <a:pt x="299630" y="853958"/>
                </a:lnTo>
                <a:lnTo>
                  <a:pt x="257154" y="837294"/>
                </a:lnTo>
                <a:lnTo>
                  <a:pt x="216972" y="816468"/>
                </a:lnTo>
                <a:lnTo>
                  <a:pt x="179350" y="791748"/>
                </a:lnTo>
                <a:lnTo>
                  <a:pt x="144555" y="763400"/>
                </a:lnTo>
                <a:lnTo>
                  <a:pt x="112854" y="731693"/>
                </a:lnTo>
                <a:lnTo>
                  <a:pt x="84514" y="696894"/>
                </a:lnTo>
                <a:lnTo>
                  <a:pt x="59802" y="659271"/>
                </a:lnTo>
                <a:lnTo>
                  <a:pt x="38985" y="619090"/>
                </a:lnTo>
                <a:lnTo>
                  <a:pt x="22329" y="576620"/>
                </a:lnTo>
                <a:lnTo>
                  <a:pt x="10102" y="532128"/>
                </a:lnTo>
                <a:lnTo>
                  <a:pt x="2570" y="485882"/>
                </a:lnTo>
                <a:lnTo>
                  <a:pt x="0" y="438150"/>
                </a:lnTo>
                <a:close/>
              </a:path>
            </a:pathLst>
          </a:custGeom>
          <a:ln w="28575">
            <a:solidFill>
              <a:srgbClr val="333E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996676" y="1738376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87" y="255343"/>
                </a:lnTo>
                <a:lnTo>
                  <a:pt x="15532" y="208434"/>
                </a:lnTo>
                <a:lnTo>
                  <a:pt x="34008" y="164697"/>
                </a:lnTo>
                <a:lnTo>
                  <a:pt x="58789" y="124760"/>
                </a:lnTo>
                <a:lnTo>
                  <a:pt x="89249" y="89249"/>
                </a:lnTo>
                <a:lnTo>
                  <a:pt x="124760" y="58789"/>
                </a:lnTo>
                <a:lnTo>
                  <a:pt x="164697" y="34008"/>
                </a:lnTo>
                <a:lnTo>
                  <a:pt x="208434" y="15532"/>
                </a:lnTo>
                <a:lnTo>
                  <a:pt x="255343" y="3987"/>
                </a:lnTo>
                <a:lnTo>
                  <a:pt x="304800" y="0"/>
                </a:lnTo>
                <a:lnTo>
                  <a:pt x="354225" y="3987"/>
                </a:lnTo>
                <a:lnTo>
                  <a:pt x="401116" y="15532"/>
                </a:lnTo>
                <a:lnTo>
                  <a:pt x="444846" y="34008"/>
                </a:lnTo>
                <a:lnTo>
                  <a:pt x="484784" y="58789"/>
                </a:lnTo>
                <a:lnTo>
                  <a:pt x="520303" y="89249"/>
                </a:lnTo>
                <a:lnTo>
                  <a:pt x="550773" y="124760"/>
                </a:lnTo>
                <a:lnTo>
                  <a:pt x="575567" y="164697"/>
                </a:lnTo>
                <a:lnTo>
                  <a:pt x="594055" y="208434"/>
                </a:lnTo>
                <a:lnTo>
                  <a:pt x="605609" y="255343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43" y="605609"/>
                </a:lnTo>
                <a:lnTo>
                  <a:pt x="208434" y="594055"/>
                </a:lnTo>
                <a:lnTo>
                  <a:pt x="164697" y="575567"/>
                </a:lnTo>
                <a:lnTo>
                  <a:pt x="124760" y="550773"/>
                </a:lnTo>
                <a:lnTo>
                  <a:pt x="89249" y="520303"/>
                </a:lnTo>
                <a:lnTo>
                  <a:pt x="58789" y="484784"/>
                </a:lnTo>
                <a:lnTo>
                  <a:pt x="34008" y="444846"/>
                </a:lnTo>
                <a:lnTo>
                  <a:pt x="15532" y="401116"/>
                </a:lnTo>
                <a:lnTo>
                  <a:pt x="3987" y="354225"/>
                </a:lnTo>
                <a:lnTo>
                  <a:pt x="0" y="304800"/>
                </a:lnTo>
                <a:close/>
              </a:path>
            </a:pathLst>
          </a:custGeom>
          <a:ln w="28575">
            <a:solidFill>
              <a:srgbClr val="333E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120501" y="1852676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0" y="185674"/>
                </a:moveTo>
                <a:lnTo>
                  <a:pt x="6627" y="136289"/>
                </a:lnTo>
                <a:lnTo>
                  <a:pt x="25334" y="91929"/>
                </a:lnTo>
                <a:lnTo>
                  <a:pt x="54355" y="54355"/>
                </a:lnTo>
                <a:lnTo>
                  <a:pt x="91929" y="25334"/>
                </a:lnTo>
                <a:lnTo>
                  <a:pt x="136289" y="6627"/>
                </a:lnTo>
                <a:lnTo>
                  <a:pt x="185674" y="0"/>
                </a:lnTo>
                <a:lnTo>
                  <a:pt x="235067" y="6627"/>
                </a:lnTo>
                <a:lnTo>
                  <a:pt x="279451" y="25334"/>
                </a:lnTo>
                <a:lnTo>
                  <a:pt x="317055" y="54356"/>
                </a:lnTo>
                <a:lnTo>
                  <a:pt x="346107" y="91929"/>
                </a:lnTo>
                <a:lnTo>
                  <a:pt x="364838" y="136289"/>
                </a:lnTo>
                <a:lnTo>
                  <a:pt x="371475" y="185674"/>
                </a:lnTo>
                <a:lnTo>
                  <a:pt x="364838" y="235067"/>
                </a:lnTo>
                <a:lnTo>
                  <a:pt x="346107" y="279451"/>
                </a:lnTo>
                <a:lnTo>
                  <a:pt x="317055" y="317055"/>
                </a:lnTo>
                <a:lnTo>
                  <a:pt x="279451" y="346107"/>
                </a:lnTo>
                <a:lnTo>
                  <a:pt x="235067" y="364838"/>
                </a:lnTo>
                <a:lnTo>
                  <a:pt x="185674" y="371475"/>
                </a:lnTo>
                <a:lnTo>
                  <a:pt x="136289" y="364838"/>
                </a:lnTo>
                <a:lnTo>
                  <a:pt x="91929" y="346107"/>
                </a:lnTo>
                <a:lnTo>
                  <a:pt x="54355" y="317055"/>
                </a:lnTo>
                <a:lnTo>
                  <a:pt x="25334" y="279451"/>
                </a:lnTo>
                <a:lnTo>
                  <a:pt x="6627" y="235067"/>
                </a:lnTo>
                <a:lnTo>
                  <a:pt x="0" y="185674"/>
                </a:lnTo>
                <a:close/>
              </a:path>
            </a:pathLst>
          </a:custGeom>
          <a:ln w="28575">
            <a:solidFill>
              <a:srgbClr val="333E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281536" y="1998345"/>
            <a:ext cx="869950" cy="554355"/>
          </a:xfrm>
          <a:custGeom>
            <a:avLst/>
            <a:gdLst/>
            <a:ahLst/>
            <a:cxnLst/>
            <a:rect l="l" t="t" r="r" b="b"/>
            <a:pathLst>
              <a:path w="869950" h="554355">
                <a:moveTo>
                  <a:pt x="732243" y="330326"/>
                </a:moveTo>
                <a:lnTo>
                  <a:pt x="401955" y="330326"/>
                </a:lnTo>
                <a:lnTo>
                  <a:pt x="786130" y="554101"/>
                </a:lnTo>
                <a:lnTo>
                  <a:pt x="869823" y="410463"/>
                </a:lnTo>
                <a:lnTo>
                  <a:pt x="732243" y="330326"/>
                </a:lnTo>
                <a:close/>
              </a:path>
              <a:path w="869950" h="554355">
                <a:moveTo>
                  <a:pt x="0" y="0"/>
                </a:moveTo>
                <a:lnTo>
                  <a:pt x="324104" y="464057"/>
                </a:lnTo>
                <a:lnTo>
                  <a:pt x="401955" y="330326"/>
                </a:lnTo>
                <a:lnTo>
                  <a:pt x="732243" y="330326"/>
                </a:lnTo>
                <a:lnTo>
                  <a:pt x="485648" y="186689"/>
                </a:lnTo>
                <a:lnTo>
                  <a:pt x="563499" y="52958"/>
                </a:lnTo>
                <a:lnTo>
                  <a:pt x="0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281536" y="1998345"/>
            <a:ext cx="869950" cy="554355"/>
          </a:xfrm>
          <a:custGeom>
            <a:avLst/>
            <a:gdLst/>
            <a:ahLst/>
            <a:cxnLst/>
            <a:rect l="l" t="t" r="r" b="b"/>
            <a:pathLst>
              <a:path w="869950" h="554355">
                <a:moveTo>
                  <a:pt x="786130" y="554101"/>
                </a:moveTo>
                <a:lnTo>
                  <a:pt x="401955" y="330326"/>
                </a:lnTo>
                <a:lnTo>
                  <a:pt x="324104" y="464057"/>
                </a:lnTo>
                <a:lnTo>
                  <a:pt x="0" y="0"/>
                </a:lnTo>
                <a:lnTo>
                  <a:pt x="563499" y="52958"/>
                </a:lnTo>
                <a:lnTo>
                  <a:pt x="485648" y="186689"/>
                </a:lnTo>
                <a:lnTo>
                  <a:pt x="869823" y="410463"/>
                </a:lnTo>
                <a:lnTo>
                  <a:pt x="786130" y="554101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8739" y="272351"/>
            <a:ext cx="5515610" cy="6324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5" b="1">
                <a:solidFill>
                  <a:srgbClr val="333E50"/>
                </a:solidFill>
                <a:latin typeface="Calibri"/>
                <a:cs typeface="Calibri"/>
              </a:rPr>
              <a:t>Demo </a:t>
            </a:r>
            <a:r>
              <a:rPr dirty="0" sz="3950" spc="25" b="1">
                <a:solidFill>
                  <a:srgbClr val="333E50"/>
                </a:solidFill>
                <a:latin typeface="Calibri"/>
                <a:cs typeface="Calibri"/>
              </a:rPr>
              <a:t>on </a:t>
            </a:r>
            <a:r>
              <a:rPr dirty="0" sz="3950" spc="-30" b="1">
                <a:solidFill>
                  <a:srgbClr val="333E50"/>
                </a:solidFill>
                <a:latin typeface="Calibri"/>
                <a:cs typeface="Calibri"/>
              </a:rPr>
              <a:t>Wait</a:t>
            </a:r>
            <a:r>
              <a:rPr dirty="0" sz="3950" spc="25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3950" spc="0" b="1">
                <a:solidFill>
                  <a:srgbClr val="333E50"/>
                </a:solidFill>
                <a:latin typeface="Calibri"/>
                <a:cs typeface="Calibri"/>
              </a:rPr>
              <a:t>Commands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6702" y="1133792"/>
            <a:ext cx="2221230" cy="3575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150" b="1">
                <a:solidFill>
                  <a:srgbClr val="333E50"/>
                </a:solidFill>
                <a:latin typeface="Calibri"/>
                <a:cs typeface="Calibri"/>
              </a:rPr>
              <a:t>Explicit </a:t>
            </a:r>
            <a:r>
              <a:rPr dirty="0" sz="2150" spc="-25" b="1">
                <a:solidFill>
                  <a:srgbClr val="333E50"/>
                </a:solidFill>
                <a:latin typeface="Calibri"/>
                <a:cs typeface="Calibri"/>
              </a:rPr>
              <a:t>Wait</a:t>
            </a:r>
            <a:r>
              <a:rPr dirty="0" sz="2150" spc="140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150" spc="15" b="1">
                <a:solidFill>
                  <a:srgbClr val="333E50"/>
                </a:solidFill>
                <a:latin typeface="Calibri"/>
                <a:cs typeface="Calibri"/>
              </a:rPr>
              <a:t>Demo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971675" y="1543050"/>
            <a:ext cx="8248650" cy="4752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15"/>
              <a:t>Copy </a:t>
            </a:r>
            <a:r>
              <a:rPr dirty="0" spc="0"/>
              <a:t>right </a:t>
            </a:r>
            <a:r>
              <a:rPr dirty="0" spc="15"/>
              <a:t>© </a:t>
            </a:r>
            <a:r>
              <a:rPr dirty="0" spc="5"/>
              <a:t>2017 </a:t>
            </a:r>
            <a:r>
              <a:rPr dirty="0" spc="15"/>
              <a:t>Accenture </a:t>
            </a:r>
            <a:r>
              <a:rPr dirty="0" spc="0"/>
              <a:t>All </a:t>
            </a:r>
            <a:r>
              <a:rPr dirty="0" spc="15"/>
              <a:t>Rights Reserv</a:t>
            </a:r>
            <a:r>
              <a:rPr dirty="0" spc="-100"/>
              <a:t> </a:t>
            </a:r>
            <a:r>
              <a:rPr dirty="0" spc="5"/>
              <a:t>ed.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48975" y="1914525"/>
            <a:ext cx="257175" cy="609600"/>
          </a:xfrm>
          <a:custGeom>
            <a:avLst/>
            <a:gdLst/>
            <a:ahLst/>
            <a:cxnLst/>
            <a:rect l="l" t="t" r="r" b="b"/>
            <a:pathLst>
              <a:path w="257175" h="609600">
                <a:moveTo>
                  <a:pt x="129285" y="349376"/>
                </a:moveTo>
                <a:lnTo>
                  <a:pt x="78978" y="359791"/>
                </a:lnTo>
                <a:lnTo>
                  <a:pt x="37719" y="387730"/>
                </a:lnTo>
                <a:lnTo>
                  <a:pt x="10286" y="428958"/>
                </a:lnTo>
                <a:lnTo>
                  <a:pt x="0" y="479425"/>
                </a:lnTo>
                <a:lnTo>
                  <a:pt x="2678" y="506170"/>
                </a:lnTo>
                <a:lnTo>
                  <a:pt x="22181" y="552898"/>
                </a:lnTo>
                <a:lnTo>
                  <a:pt x="57151" y="588222"/>
                </a:lnTo>
                <a:lnTo>
                  <a:pt x="103066" y="607093"/>
                </a:lnTo>
                <a:lnTo>
                  <a:pt x="129285" y="609600"/>
                </a:lnTo>
                <a:lnTo>
                  <a:pt x="154894" y="607093"/>
                </a:lnTo>
                <a:lnTo>
                  <a:pt x="200634" y="588222"/>
                </a:lnTo>
                <a:lnTo>
                  <a:pt x="234993" y="552898"/>
                </a:lnTo>
                <a:lnTo>
                  <a:pt x="235982" y="551052"/>
                </a:lnTo>
                <a:lnTo>
                  <a:pt x="110601" y="551052"/>
                </a:lnTo>
                <a:lnTo>
                  <a:pt x="104570" y="548719"/>
                </a:lnTo>
                <a:lnTo>
                  <a:pt x="99695" y="543813"/>
                </a:lnTo>
                <a:lnTo>
                  <a:pt x="45720" y="469900"/>
                </a:lnTo>
                <a:lnTo>
                  <a:pt x="42979" y="464141"/>
                </a:lnTo>
                <a:lnTo>
                  <a:pt x="42751" y="457739"/>
                </a:lnTo>
                <a:lnTo>
                  <a:pt x="45023" y="451576"/>
                </a:lnTo>
                <a:lnTo>
                  <a:pt x="49783" y="446532"/>
                </a:lnTo>
                <a:lnTo>
                  <a:pt x="55447" y="443700"/>
                </a:lnTo>
                <a:lnTo>
                  <a:pt x="61753" y="443309"/>
                </a:lnTo>
                <a:lnTo>
                  <a:pt x="157759" y="443309"/>
                </a:lnTo>
                <a:lnTo>
                  <a:pt x="161940" y="438689"/>
                </a:lnTo>
                <a:lnTo>
                  <a:pt x="174313" y="426096"/>
                </a:lnTo>
                <a:lnTo>
                  <a:pt x="187198" y="413765"/>
                </a:lnTo>
                <a:lnTo>
                  <a:pt x="192859" y="410106"/>
                </a:lnTo>
                <a:lnTo>
                  <a:pt x="199151" y="409257"/>
                </a:lnTo>
                <a:lnTo>
                  <a:pt x="236282" y="409257"/>
                </a:lnTo>
                <a:lnTo>
                  <a:pt x="234993" y="406862"/>
                </a:lnTo>
                <a:lnTo>
                  <a:pt x="219455" y="387730"/>
                </a:lnTo>
                <a:lnTo>
                  <a:pt x="200634" y="371879"/>
                </a:lnTo>
                <a:lnTo>
                  <a:pt x="178895" y="359791"/>
                </a:lnTo>
                <a:lnTo>
                  <a:pt x="154894" y="352083"/>
                </a:lnTo>
                <a:lnTo>
                  <a:pt x="129285" y="349376"/>
                </a:lnTo>
                <a:close/>
              </a:path>
              <a:path w="257175" h="609600">
                <a:moveTo>
                  <a:pt x="236282" y="409257"/>
                </a:moveTo>
                <a:lnTo>
                  <a:pt x="199151" y="409257"/>
                </a:lnTo>
                <a:lnTo>
                  <a:pt x="205182" y="410979"/>
                </a:lnTo>
                <a:lnTo>
                  <a:pt x="210057" y="415036"/>
                </a:lnTo>
                <a:lnTo>
                  <a:pt x="213844" y="420616"/>
                </a:lnTo>
                <a:lnTo>
                  <a:pt x="215106" y="426719"/>
                </a:lnTo>
                <a:lnTo>
                  <a:pt x="213844" y="432823"/>
                </a:lnTo>
                <a:lnTo>
                  <a:pt x="210057" y="438403"/>
                </a:lnTo>
                <a:lnTo>
                  <a:pt x="198201" y="449903"/>
                </a:lnTo>
                <a:lnTo>
                  <a:pt x="186832" y="461819"/>
                </a:lnTo>
                <a:lnTo>
                  <a:pt x="155553" y="499679"/>
                </a:lnTo>
                <a:lnTo>
                  <a:pt x="127889" y="542416"/>
                </a:lnTo>
                <a:lnTo>
                  <a:pt x="126619" y="543813"/>
                </a:lnTo>
                <a:lnTo>
                  <a:pt x="125222" y="545211"/>
                </a:lnTo>
                <a:lnTo>
                  <a:pt x="122554" y="548004"/>
                </a:lnTo>
                <a:lnTo>
                  <a:pt x="116893" y="550814"/>
                </a:lnTo>
                <a:lnTo>
                  <a:pt x="110601" y="551052"/>
                </a:lnTo>
                <a:lnTo>
                  <a:pt x="235982" y="551052"/>
                </a:lnTo>
                <a:lnTo>
                  <a:pt x="246888" y="530701"/>
                </a:lnTo>
                <a:lnTo>
                  <a:pt x="254496" y="506170"/>
                </a:lnTo>
                <a:lnTo>
                  <a:pt x="257175" y="479425"/>
                </a:lnTo>
                <a:lnTo>
                  <a:pt x="254496" y="453364"/>
                </a:lnTo>
                <a:lnTo>
                  <a:pt x="246888" y="428958"/>
                </a:lnTo>
                <a:lnTo>
                  <a:pt x="236282" y="409257"/>
                </a:lnTo>
                <a:close/>
              </a:path>
              <a:path w="257175" h="609600">
                <a:moveTo>
                  <a:pt x="157759" y="443309"/>
                </a:moveTo>
                <a:lnTo>
                  <a:pt x="61753" y="443309"/>
                </a:lnTo>
                <a:lnTo>
                  <a:pt x="67821" y="445228"/>
                </a:lnTo>
                <a:lnTo>
                  <a:pt x="72771" y="449325"/>
                </a:lnTo>
                <a:lnTo>
                  <a:pt x="111759" y="504063"/>
                </a:lnTo>
                <a:lnTo>
                  <a:pt x="118074" y="494069"/>
                </a:lnTo>
                <a:lnTo>
                  <a:pt x="124745" y="484409"/>
                </a:lnTo>
                <a:lnTo>
                  <a:pt x="131655" y="474987"/>
                </a:lnTo>
                <a:lnTo>
                  <a:pt x="138683" y="465709"/>
                </a:lnTo>
                <a:lnTo>
                  <a:pt x="150068" y="451806"/>
                </a:lnTo>
                <a:lnTo>
                  <a:pt x="157759" y="443309"/>
                </a:lnTo>
                <a:close/>
              </a:path>
              <a:path w="257175" h="609600">
                <a:moveTo>
                  <a:pt x="129285" y="0"/>
                </a:moveTo>
                <a:lnTo>
                  <a:pt x="78978" y="9763"/>
                </a:lnTo>
                <a:lnTo>
                  <a:pt x="37719" y="36957"/>
                </a:lnTo>
                <a:lnTo>
                  <a:pt x="10286" y="78898"/>
                </a:lnTo>
                <a:lnTo>
                  <a:pt x="0" y="130175"/>
                </a:lnTo>
                <a:lnTo>
                  <a:pt x="2678" y="156235"/>
                </a:lnTo>
                <a:lnTo>
                  <a:pt x="22181" y="202737"/>
                </a:lnTo>
                <a:lnTo>
                  <a:pt x="57151" y="237720"/>
                </a:lnTo>
                <a:lnTo>
                  <a:pt x="103066" y="257516"/>
                </a:lnTo>
                <a:lnTo>
                  <a:pt x="129285" y="260223"/>
                </a:lnTo>
                <a:lnTo>
                  <a:pt x="154894" y="257516"/>
                </a:lnTo>
                <a:lnTo>
                  <a:pt x="200634" y="237720"/>
                </a:lnTo>
                <a:lnTo>
                  <a:pt x="234993" y="202737"/>
                </a:lnTo>
                <a:lnTo>
                  <a:pt x="236282" y="200342"/>
                </a:lnTo>
                <a:lnTo>
                  <a:pt x="110601" y="200342"/>
                </a:lnTo>
                <a:lnTo>
                  <a:pt x="104570" y="198052"/>
                </a:lnTo>
                <a:lnTo>
                  <a:pt x="99695" y="193166"/>
                </a:lnTo>
                <a:lnTo>
                  <a:pt x="45720" y="120523"/>
                </a:lnTo>
                <a:lnTo>
                  <a:pt x="42979" y="113958"/>
                </a:lnTo>
                <a:lnTo>
                  <a:pt x="42751" y="107156"/>
                </a:lnTo>
                <a:lnTo>
                  <a:pt x="45023" y="100877"/>
                </a:lnTo>
                <a:lnTo>
                  <a:pt x="49783" y="95885"/>
                </a:lnTo>
                <a:lnTo>
                  <a:pt x="55447" y="93073"/>
                </a:lnTo>
                <a:lnTo>
                  <a:pt x="61753" y="92821"/>
                </a:lnTo>
                <a:lnTo>
                  <a:pt x="158098" y="92821"/>
                </a:lnTo>
                <a:lnTo>
                  <a:pt x="161940" y="88550"/>
                </a:lnTo>
                <a:lnTo>
                  <a:pt x="174313" y="75592"/>
                </a:lnTo>
                <a:lnTo>
                  <a:pt x="187198" y="62991"/>
                </a:lnTo>
                <a:lnTo>
                  <a:pt x="192859" y="59942"/>
                </a:lnTo>
                <a:lnTo>
                  <a:pt x="199151" y="59070"/>
                </a:lnTo>
                <a:lnTo>
                  <a:pt x="236263" y="59070"/>
                </a:lnTo>
                <a:lnTo>
                  <a:pt x="234993" y="56701"/>
                </a:lnTo>
                <a:lnTo>
                  <a:pt x="219455" y="36957"/>
                </a:lnTo>
                <a:lnTo>
                  <a:pt x="200634" y="21377"/>
                </a:lnTo>
                <a:lnTo>
                  <a:pt x="178895" y="9763"/>
                </a:lnTo>
                <a:lnTo>
                  <a:pt x="154894" y="2506"/>
                </a:lnTo>
                <a:lnTo>
                  <a:pt x="129285" y="0"/>
                </a:lnTo>
                <a:close/>
              </a:path>
              <a:path w="257175" h="609600">
                <a:moveTo>
                  <a:pt x="236263" y="59070"/>
                </a:moveTo>
                <a:lnTo>
                  <a:pt x="199151" y="59070"/>
                </a:lnTo>
                <a:lnTo>
                  <a:pt x="205182" y="60509"/>
                </a:lnTo>
                <a:lnTo>
                  <a:pt x="210057" y="64388"/>
                </a:lnTo>
                <a:lnTo>
                  <a:pt x="213844" y="70145"/>
                </a:lnTo>
                <a:lnTo>
                  <a:pt x="215106" y="76533"/>
                </a:lnTo>
                <a:lnTo>
                  <a:pt x="213844" y="82659"/>
                </a:lnTo>
                <a:lnTo>
                  <a:pt x="210057" y="87629"/>
                </a:lnTo>
                <a:lnTo>
                  <a:pt x="198201" y="99206"/>
                </a:lnTo>
                <a:lnTo>
                  <a:pt x="186832" y="111283"/>
                </a:lnTo>
                <a:lnTo>
                  <a:pt x="155553" y="149800"/>
                </a:lnTo>
                <a:lnTo>
                  <a:pt x="127889" y="191770"/>
                </a:lnTo>
                <a:lnTo>
                  <a:pt x="126619" y="193166"/>
                </a:lnTo>
                <a:lnTo>
                  <a:pt x="125222" y="195834"/>
                </a:lnTo>
                <a:lnTo>
                  <a:pt x="122554" y="197230"/>
                </a:lnTo>
                <a:lnTo>
                  <a:pt x="116893" y="200060"/>
                </a:lnTo>
                <a:lnTo>
                  <a:pt x="110601" y="200342"/>
                </a:lnTo>
                <a:lnTo>
                  <a:pt x="236282" y="200342"/>
                </a:lnTo>
                <a:lnTo>
                  <a:pt x="246888" y="180641"/>
                </a:lnTo>
                <a:lnTo>
                  <a:pt x="254496" y="156235"/>
                </a:lnTo>
                <a:lnTo>
                  <a:pt x="257175" y="130175"/>
                </a:lnTo>
                <a:lnTo>
                  <a:pt x="254496" y="103429"/>
                </a:lnTo>
                <a:lnTo>
                  <a:pt x="246888" y="78898"/>
                </a:lnTo>
                <a:lnTo>
                  <a:pt x="236263" y="59070"/>
                </a:lnTo>
                <a:close/>
              </a:path>
              <a:path w="257175" h="609600">
                <a:moveTo>
                  <a:pt x="158098" y="92821"/>
                </a:moveTo>
                <a:lnTo>
                  <a:pt x="61753" y="92821"/>
                </a:lnTo>
                <a:lnTo>
                  <a:pt x="67821" y="95117"/>
                </a:lnTo>
                <a:lnTo>
                  <a:pt x="72771" y="99949"/>
                </a:lnTo>
                <a:lnTo>
                  <a:pt x="111759" y="153415"/>
                </a:lnTo>
                <a:lnTo>
                  <a:pt x="118074" y="143369"/>
                </a:lnTo>
                <a:lnTo>
                  <a:pt x="124745" y="133715"/>
                </a:lnTo>
                <a:lnTo>
                  <a:pt x="131655" y="124323"/>
                </a:lnTo>
                <a:lnTo>
                  <a:pt x="138683" y="115062"/>
                </a:lnTo>
                <a:lnTo>
                  <a:pt x="150068" y="101746"/>
                </a:lnTo>
                <a:lnTo>
                  <a:pt x="158098" y="92821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677525" y="1543265"/>
            <a:ext cx="1104900" cy="1438275"/>
          </a:xfrm>
          <a:custGeom>
            <a:avLst/>
            <a:gdLst/>
            <a:ahLst/>
            <a:cxnLst/>
            <a:rect l="l" t="t" r="r" b="b"/>
            <a:pathLst>
              <a:path w="1104900" h="1438275">
                <a:moveTo>
                  <a:pt x="256158" y="191173"/>
                </a:moveTo>
                <a:lnTo>
                  <a:pt x="128777" y="191173"/>
                </a:lnTo>
                <a:lnTo>
                  <a:pt x="78652" y="201518"/>
                </a:lnTo>
                <a:lnTo>
                  <a:pt x="37719" y="229638"/>
                </a:lnTo>
                <a:lnTo>
                  <a:pt x="10120" y="271165"/>
                </a:lnTo>
                <a:lnTo>
                  <a:pt x="0" y="321729"/>
                </a:lnTo>
                <a:lnTo>
                  <a:pt x="0" y="1307503"/>
                </a:lnTo>
                <a:lnTo>
                  <a:pt x="10120" y="1358067"/>
                </a:lnTo>
                <a:lnTo>
                  <a:pt x="37719" y="1399594"/>
                </a:lnTo>
                <a:lnTo>
                  <a:pt x="78652" y="1427715"/>
                </a:lnTo>
                <a:lnTo>
                  <a:pt x="128777" y="1438059"/>
                </a:lnTo>
                <a:lnTo>
                  <a:pt x="976122" y="1438059"/>
                </a:lnTo>
                <a:lnTo>
                  <a:pt x="1026247" y="1427715"/>
                </a:lnTo>
                <a:lnTo>
                  <a:pt x="1067180" y="1399594"/>
                </a:lnTo>
                <a:lnTo>
                  <a:pt x="1081793" y="1377607"/>
                </a:lnTo>
                <a:lnTo>
                  <a:pt x="128777" y="1377607"/>
                </a:lnTo>
                <a:lnTo>
                  <a:pt x="102223" y="1372065"/>
                </a:lnTo>
                <a:lnTo>
                  <a:pt x="80454" y="1356985"/>
                </a:lnTo>
                <a:lnTo>
                  <a:pt x="65734" y="1334691"/>
                </a:lnTo>
                <a:lnTo>
                  <a:pt x="60325" y="1307503"/>
                </a:lnTo>
                <a:lnTo>
                  <a:pt x="60325" y="321729"/>
                </a:lnTo>
                <a:lnTo>
                  <a:pt x="65734" y="294541"/>
                </a:lnTo>
                <a:lnTo>
                  <a:pt x="80454" y="272247"/>
                </a:lnTo>
                <a:lnTo>
                  <a:pt x="102223" y="257167"/>
                </a:lnTo>
                <a:lnTo>
                  <a:pt x="128777" y="251625"/>
                </a:lnTo>
                <a:lnTo>
                  <a:pt x="256158" y="251625"/>
                </a:lnTo>
                <a:lnTo>
                  <a:pt x="256158" y="191173"/>
                </a:lnTo>
                <a:close/>
              </a:path>
              <a:path w="1104900" h="1438275">
                <a:moveTo>
                  <a:pt x="976122" y="191173"/>
                </a:moveTo>
                <a:lnTo>
                  <a:pt x="848741" y="191173"/>
                </a:lnTo>
                <a:lnTo>
                  <a:pt x="848741" y="251625"/>
                </a:lnTo>
                <a:lnTo>
                  <a:pt x="976122" y="251625"/>
                </a:lnTo>
                <a:lnTo>
                  <a:pt x="1002676" y="257167"/>
                </a:lnTo>
                <a:lnTo>
                  <a:pt x="1024445" y="272247"/>
                </a:lnTo>
                <a:lnTo>
                  <a:pt x="1039165" y="294541"/>
                </a:lnTo>
                <a:lnTo>
                  <a:pt x="1044575" y="321729"/>
                </a:lnTo>
                <a:lnTo>
                  <a:pt x="1044575" y="1307503"/>
                </a:lnTo>
                <a:lnTo>
                  <a:pt x="1039165" y="1334691"/>
                </a:lnTo>
                <a:lnTo>
                  <a:pt x="1024445" y="1356985"/>
                </a:lnTo>
                <a:lnTo>
                  <a:pt x="1002676" y="1372065"/>
                </a:lnTo>
                <a:lnTo>
                  <a:pt x="976122" y="1377607"/>
                </a:lnTo>
                <a:lnTo>
                  <a:pt x="1081793" y="1377607"/>
                </a:lnTo>
                <a:lnTo>
                  <a:pt x="1094779" y="1358067"/>
                </a:lnTo>
                <a:lnTo>
                  <a:pt x="1104900" y="1307503"/>
                </a:lnTo>
                <a:lnTo>
                  <a:pt x="1104900" y="321729"/>
                </a:lnTo>
                <a:lnTo>
                  <a:pt x="1094779" y="271165"/>
                </a:lnTo>
                <a:lnTo>
                  <a:pt x="1067180" y="229638"/>
                </a:lnTo>
                <a:lnTo>
                  <a:pt x="1026247" y="201518"/>
                </a:lnTo>
                <a:lnTo>
                  <a:pt x="976122" y="191173"/>
                </a:lnTo>
                <a:close/>
              </a:path>
              <a:path w="1104900" h="1438275">
                <a:moveTo>
                  <a:pt x="546018" y="0"/>
                </a:moveTo>
                <a:lnTo>
                  <a:pt x="503621" y="11679"/>
                </a:lnTo>
                <a:lnTo>
                  <a:pt x="468569" y="39800"/>
                </a:lnTo>
                <a:lnTo>
                  <a:pt x="446531" y="82588"/>
                </a:lnTo>
                <a:lnTo>
                  <a:pt x="348615" y="82588"/>
                </a:lnTo>
                <a:lnTo>
                  <a:pt x="337206" y="84989"/>
                </a:lnTo>
                <a:lnTo>
                  <a:pt x="327834" y="91510"/>
                </a:lnTo>
                <a:lnTo>
                  <a:pt x="321486" y="101126"/>
                </a:lnTo>
                <a:lnTo>
                  <a:pt x="319150" y="112814"/>
                </a:lnTo>
                <a:lnTo>
                  <a:pt x="319150" y="251625"/>
                </a:lnTo>
                <a:lnTo>
                  <a:pt x="321486" y="263313"/>
                </a:lnTo>
                <a:lnTo>
                  <a:pt x="327834" y="272929"/>
                </a:lnTo>
                <a:lnTo>
                  <a:pt x="337206" y="279450"/>
                </a:lnTo>
                <a:lnTo>
                  <a:pt x="348615" y="281851"/>
                </a:lnTo>
                <a:lnTo>
                  <a:pt x="756284" y="281851"/>
                </a:lnTo>
                <a:lnTo>
                  <a:pt x="767693" y="279450"/>
                </a:lnTo>
                <a:lnTo>
                  <a:pt x="777065" y="272929"/>
                </a:lnTo>
                <a:lnTo>
                  <a:pt x="783413" y="263313"/>
                </a:lnTo>
                <a:lnTo>
                  <a:pt x="785749" y="251625"/>
                </a:lnTo>
                <a:lnTo>
                  <a:pt x="785749" y="165011"/>
                </a:lnTo>
                <a:lnTo>
                  <a:pt x="552450" y="165011"/>
                </a:lnTo>
                <a:lnTo>
                  <a:pt x="532598" y="160909"/>
                </a:lnTo>
                <a:lnTo>
                  <a:pt x="516413" y="149723"/>
                </a:lnTo>
                <a:lnTo>
                  <a:pt x="505515" y="133132"/>
                </a:lnTo>
                <a:lnTo>
                  <a:pt x="501523" y="112814"/>
                </a:lnTo>
                <a:lnTo>
                  <a:pt x="505515" y="92496"/>
                </a:lnTo>
                <a:lnTo>
                  <a:pt x="516413" y="75905"/>
                </a:lnTo>
                <a:lnTo>
                  <a:pt x="532598" y="64719"/>
                </a:lnTo>
                <a:lnTo>
                  <a:pt x="552450" y="60617"/>
                </a:lnTo>
                <a:lnTo>
                  <a:pt x="649700" y="60617"/>
                </a:lnTo>
                <a:lnTo>
                  <a:pt x="647319" y="55728"/>
                </a:lnTo>
                <a:lnTo>
                  <a:pt x="639508" y="43869"/>
                </a:lnTo>
                <a:lnTo>
                  <a:pt x="630174" y="33058"/>
                </a:lnTo>
                <a:lnTo>
                  <a:pt x="590092" y="6534"/>
                </a:lnTo>
                <a:lnTo>
                  <a:pt x="546018" y="0"/>
                </a:lnTo>
                <a:close/>
              </a:path>
              <a:path w="1104900" h="1438275">
                <a:moveTo>
                  <a:pt x="649700" y="60617"/>
                </a:moveTo>
                <a:lnTo>
                  <a:pt x="552450" y="60617"/>
                </a:lnTo>
                <a:lnTo>
                  <a:pt x="572301" y="64719"/>
                </a:lnTo>
                <a:lnTo>
                  <a:pt x="588486" y="75905"/>
                </a:lnTo>
                <a:lnTo>
                  <a:pt x="599384" y="92496"/>
                </a:lnTo>
                <a:lnTo>
                  <a:pt x="603376" y="112814"/>
                </a:lnTo>
                <a:lnTo>
                  <a:pt x="599384" y="133132"/>
                </a:lnTo>
                <a:lnTo>
                  <a:pt x="588486" y="149723"/>
                </a:lnTo>
                <a:lnTo>
                  <a:pt x="572301" y="160909"/>
                </a:lnTo>
                <a:lnTo>
                  <a:pt x="552450" y="165011"/>
                </a:lnTo>
                <a:lnTo>
                  <a:pt x="785749" y="165011"/>
                </a:lnTo>
                <a:lnTo>
                  <a:pt x="785749" y="112814"/>
                </a:lnTo>
                <a:lnTo>
                  <a:pt x="783413" y="101126"/>
                </a:lnTo>
                <a:lnTo>
                  <a:pt x="777065" y="91510"/>
                </a:lnTo>
                <a:lnTo>
                  <a:pt x="767693" y="84989"/>
                </a:lnTo>
                <a:lnTo>
                  <a:pt x="756284" y="82588"/>
                </a:lnTo>
                <a:lnTo>
                  <a:pt x="658368" y="82588"/>
                </a:lnTo>
                <a:lnTo>
                  <a:pt x="653605" y="68634"/>
                </a:lnTo>
                <a:lnTo>
                  <a:pt x="649700" y="60617"/>
                </a:lnTo>
                <a:close/>
              </a:path>
            </a:pathLst>
          </a:custGeom>
          <a:solidFill>
            <a:srgbClr val="3A45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915650" y="2028825"/>
            <a:ext cx="638175" cy="733425"/>
          </a:xfrm>
          <a:custGeom>
            <a:avLst/>
            <a:gdLst/>
            <a:ahLst/>
            <a:cxnLst/>
            <a:rect l="l" t="t" r="r" b="b"/>
            <a:pathLst>
              <a:path w="638175" h="733425">
                <a:moveTo>
                  <a:pt x="631571" y="700532"/>
                </a:moveTo>
                <a:lnTo>
                  <a:pt x="6603" y="700532"/>
                </a:lnTo>
                <a:lnTo>
                  <a:pt x="0" y="707389"/>
                </a:lnTo>
                <a:lnTo>
                  <a:pt x="0" y="725170"/>
                </a:lnTo>
                <a:lnTo>
                  <a:pt x="6603" y="733425"/>
                </a:lnTo>
                <a:lnTo>
                  <a:pt x="631571" y="733425"/>
                </a:lnTo>
                <a:lnTo>
                  <a:pt x="638175" y="725170"/>
                </a:lnTo>
                <a:lnTo>
                  <a:pt x="638175" y="707389"/>
                </a:lnTo>
                <a:lnTo>
                  <a:pt x="631571" y="700532"/>
                </a:lnTo>
                <a:close/>
              </a:path>
              <a:path w="638175" h="733425">
                <a:moveTo>
                  <a:pt x="631571" y="350900"/>
                </a:moveTo>
                <a:lnTo>
                  <a:pt x="289941" y="350900"/>
                </a:lnTo>
                <a:lnTo>
                  <a:pt x="283336" y="357759"/>
                </a:lnTo>
                <a:lnTo>
                  <a:pt x="283336" y="375665"/>
                </a:lnTo>
                <a:lnTo>
                  <a:pt x="289941" y="382524"/>
                </a:lnTo>
                <a:lnTo>
                  <a:pt x="631571" y="382524"/>
                </a:lnTo>
                <a:lnTo>
                  <a:pt x="638175" y="375665"/>
                </a:lnTo>
                <a:lnTo>
                  <a:pt x="638175" y="357759"/>
                </a:lnTo>
                <a:lnTo>
                  <a:pt x="631571" y="350900"/>
                </a:lnTo>
                <a:close/>
              </a:path>
              <a:path w="638175" h="733425">
                <a:moveTo>
                  <a:pt x="631571" y="175513"/>
                </a:moveTo>
                <a:lnTo>
                  <a:pt x="227710" y="175513"/>
                </a:lnTo>
                <a:lnTo>
                  <a:pt x="219836" y="182372"/>
                </a:lnTo>
                <a:lnTo>
                  <a:pt x="219836" y="200151"/>
                </a:lnTo>
                <a:lnTo>
                  <a:pt x="227710" y="207010"/>
                </a:lnTo>
                <a:lnTo>
                  <a:pt x="631571" y="207010"/>
                </a:lnTo>
                <a:lnTo>
                  <a:pt x="638175" y="200151"/>
                </a:lnTo>
                <a:lnTo>
                  <a:pt x="638175" y="182372"/>
                </a:lnTo>
                <a:lnTo>
                  <a:pt x="631571" y="175513"/>
                </a:lnTo>
                <a:close/>
              </a:path>
              <a:path w="638175" h="733425">
                <a:moveTo>
                  <a:pt x="631571" y="525017"/>
                </a:moveTo>
                <a:lnTo>
                  <a:pt x="227710" y="525017"/>
                </a:lnTo>
                <a:lnTo>
                  <a:pt x="219836" y="533273"/>
                </a:lnTo>
                <a:lnTo>
                  <a:pt x="219836" y="551052"/>
                </a:lnTo>
                <a:lnTo>
                  <a:pt x="227710" y="557911"/>
                </a:lnTo>
                <a:lnTo>
                  <a:pt x="631571" y="557911"/>
                </a:lnTo>
                <a:lnTo>
                  <a:pt x="638175" y="551052"/>
                </a:lnTo>
                <a:lnTo>
                  <a:pt x="638175" y="533273"/>
                </a:lnTo>
                <a:lnTo>
                  <a:pt x="631571" y="525017"/>
                </a:lnTo>
                <a:close/>
              </a:path>
              <a:path w="638175" h="733425">
                <a:moveTo>
                  <a:pt x="631571" y="0"/>
                </a:moveTo>
                <a:lnTo>
                  <a:pt x="289941" y="0"/>
                </a:lnTo>
                <a:lnTo>
                  <a:pt x="283336" y="6858"/>
                </a:lnTo>
                <a:lnTo>
                  <a:pt x="283336" y="24637"/>
                </a:lnTo>
                <a:lnTo>
                  <a:pt x="289941" y="31496"/>
                </a:lnTo>
                <a:lnTo>
                  <a:pt x="631571" y="31496"/>
                </a:lnTo>
                <a:lnTo>
                  <a:pt x="638175" y="24637"/>
                </a:lnTo>
                <a:lnTo>
                  <a:pt x="638175" y="6858"/>
                </a:lnTo>
                <a:lnTo>
                  <a:pt x="631571" y="0"/>
                </a:lnTo>
                <a:close/>
              </a:path>
            </a:pathLst>
          </a:custGeom>
          <a:solidFill>
            <a:srgbClr val="3A45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429875" y="3057525"/>
            <a:ext cx="1762124" cy="219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6467475"/>
            <a:ext cx="12192000" cy="390525"/>
          </a:xfrm>
          <a:custGeom>
            <a:avLst/>
            <a:gdLst/>
            <a:ahLst/>
            <a:cxnLst/>
            <a:rect l="l" t="t" r="r" b="b"/>
            <a:pathLst>
              <a:path w="12192000" h="390525">
                <a:moveTo>
                  <a:pt x="12042775" y="0"/>
                </a:moveTo>
                <a:lnTo>
                  <a:pt x="149275" y="0"/>
                </a:lnTo>
                <a:lnTo>
                  <a:pt x="0" y="149275"/>
                </a:lnTo>
                <a:lnTo>
                  <a:pt x="0" y="390525"/>
                </a:lnTo>
                <a:lnTo>
                  <a:pt x="12192000" y="390525"/>
                </a:lnTo>
                <a:lnTo>
                  <a:pt x="12192000" y="149275"/>
                </a:lnTo>
                <a:lnTo>
                  <a:pt x="12042775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8739" y="259968"/>
            <a:ext cx="3782060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>
                <a:latin typeface="Calibri"/>
                <a:cs typeface="Calibri"/>
              </a:rPr>
              <a:t>Module</a:t>
            </a:r>
            <a:r>
              <a:rPr dirty="0" sz="3950" spc="150">
                <a:latin typeface="Calibri"/>
                <a:cs typeface="Calibri"/>
              </a:rPr>
              <a:t> </a:t>
            </a:r>
            <a:r>
              <a:rPr dirty="0" sz="3950">
                <a:latin typeface="Calibri"/>
                <a:cs typeface="Calibri"/>
              </a:rPr>
              <a:t>Summary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1057275"/>
            <a:ext cx="12174855" cy="27305"/>
          </a:xfrm>
          <a:custGeom>
            <a:avLst/>
            <a:gdLst/>
            <a:ahLst/>
            <a:cxnLst/>
            <a:rect l="l" t="t" r="r" b="b"/>
            <a:pathLst>
              <a:path w="12174855" h="27305">
                <a:moveTo>
                  <a:pt x="0" y="26924"/>
                </a:moveTo>
                <a:lnTo>
                  <a:pt x="12174601" y="0"/>
                </a:lnTo>
              </a:path>
            </a:pathLst>
          </a:custGeom>
          <a:ln w="38100">
            <a:solidFill>
              <a:srgbClr val="3A383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96862" y="1061040"/>
            <a:ext cx="6915784" cy="1577340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150" spc="-15" b="1">
                <a:solidFill>
                  <a:srgbClr val="333E50"/>
                </a:solidFill>
                <a:latin typeface="Calibri"/>
                <a:cs typeface="Calibri"/>
              </a:rPr>
              <a:t>Now, </a:t>
            </a:r>
            <a:r>
              <a:rPr dirty="0" sz="2150" spc="25" b="1">
                <a:solidFill>
                  <a:srgbClr val="333E50"/>
                </a:solidFill>
                <a:latin typeface="Calibri"/>
                <a:cs typeface="Calibri"/>
              </a:rPr>
              <a:t>you should be </a:t>
            </a:r>
            <a:r>
              <a:rPr dirty="0" sz="2150" spc="0" b="1">
                <a:solidFill>
                  <a:srgbClr val="333E50"/>
                </a:solidFill>
                <a:latin typeface="Calibri"/>
                <a:cs typeface="Calibri"/>
              </a:rPr>
              <a:t>able</a:t>
            </a:r>
            <a:r>
              <a:rPr dirty="0" sz="2150" spc="-114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150" spc="10" b="1">
                <a:solidFill>
                  <a:srgbClr val="333E50"/>
                </a:solidFill>
                <a:latin typeface="Calibri"/>
                <a:cs typeface="Calibri"/>
              </a:rPr>
              <a:t>to:</a:t>
            </a:r>
            <a:endParaRPr sz="2150">
              <a:latin typeface="Calibri"/>
              <a:cs typeface="Calibri"/>
            </a:endParaRPr>
          </a:p>
          <a:p>
            <a:pPr marL="287020" indent="-228600">
              <a:lnSpc>
                <a:spcPct val="100000"/>
              </a:lnSpc>
              <a:spcBef>
                <a:spcPts val="450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000">
                <a:solidFill>
                  <a:srgbClr val="333E50"/>
                </a:solidFill>
                <a:latin typeface="Calibri"/>
                <a:cs typeface="Calibri"/>
              </a:rPr>
              <a:t>Explain </a:t>
            </a:r>
            <a:r>
              <a:rPr dirty="0" sz="2000" spc="-10">
                <a:solidFill>
                  <a:srgbClr val="333E50"/>
                </a:solidFill>
                <a:latin typeface="Calibri"/>
                <a:cs typeface="Calibri"/>
              </a:rPr>
              <a:t>Selenium WebDriver</a:t>
            </a:r>
            <a:r>
              <a:rPr dirty="0" sz="2000" spc="5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000" spc="15">
                <a:solidFill>
                  <a:srgbClr val="333E50"/>
                </a:solidFill>
                <a:latin typeface="Calibri"/>
                <a:cs typeface="Calibri"/>
              </a:rPr>
              <a:t>API</a:t>
            </a:r>
            <a:endParaRPr sz="2000">
              <a:latin typeface="Calibri"/>
              <a:cs typeface="Calibri"/>
            </a:endParaRPr>
          </a:p>
          <a:p>
            <a:pPr marL="287020" indent="-2286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000" spc="-5">
                <a:solidFill>
                  <a:srgbClr val="333E50"/>
                </a:solidFill>
                <a:latin typeface="Calibri"/>
                <a:cs typeface="Calibri"/>
              </a:rPr>
              <a:t>Identify </a:t>
            </a:r>
            <a:r>
              <a:rPr dirty="0" sz="2000" spc="-25">
                <a:solidFill>
                  <a:srgbClr val="333E50"/>
                </a:solidFill>
                <a:latin typeface="Calibri"/>
                <a:cs typeface="Calibri"/>
              </a:rPr>
              <a:t>Web </a:t>
            </a:r>
            <a:r>
              <a:rPr dirty="0" sz="2000">
                <a:solidFill>
                  <a:srgbClr val="333E50"/>
                </a:solidFill>
                <a:latin typeface="Calibri"/>
                <a:cs typeface="Calibri"/>
              </a:rPr>
              <a:t>Elements </a:t>
            </a:r>
            <a:r>
              <a:rPr dirty="0" sz="2000" spc="0">
                <a:solidFill>
                  <a:srgbClr val="333E50"/>
                </a:solidFill>
                <a:latin typeface="Calibri"/>
                <a:cs typeface="Calibri"/>
              </a:rPr>
              <a:t>using </a:t>
            </a:r>
            <a:r>
              <a:rPr dirty="0" sz="2000" spc="-10">
                <a:solidFill>
                  <a:srgbClr val="333E50"/>
                </a:solidFill>
                <a:latin typeface="Calibri"/>
                <a:cs typeface="Calibri"/>
              </a:rPr>
              <a:t>Selenium</a:t>
            </a:r>
            <a:r>
              <a:rPr dirty="0" sz="2000" spc="-2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333E50"/>
                </a:solidFill>
                <a:latin typeface="Calibri"/>
                <a:cs typeface="Calibri"/>
              </a:rPr>
              <a:t>Locators</a:t>
            </a:r>
            <a:endParaRPr sz="2000">
              <a:latin typeface="Calibri"/>
              <a:cs typeface="Calibri"/>
            </a:endParaRPr>
          </a:p>
          <a:p>
            <a:pPr marL="287020" indent="-228600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000">
                <a:solidFill>
                  <a:srgbClr val="333E50"/>
                </a:solidFill>
                <a:latin typeface="Calibri"/>
                <a:cs typeface="Calibri"/>
              </a:rPr>
              <a:t>Explain</a:t>
            </a:r>
            <a:r>
              <a:rPr dirty="0" sz="2000" spc="-1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33E50"/>
                </a:solidFill>
                <a:latin typeface="Calibri"/>
                <a:cs typeface="Calibri"/>
              </a:rPr>
              <a:t>how</a:t>
            </a:r>
            <a:r>
              <a:rPr dirty="0" sz="2000" spc="-2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333E50"/>
                </a:solidFill>
                <a:latin typeface="Calibri"/>
                <a:cs typeface="Calibri"/>
              </a:rPr>
              <a:t>to</a:t>
            </a:r>
            <a:r>
              <a:rPr dirty="0" sz="2000" spc="-9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000" spc="10">
                <a:solidFill>
                  <a:srgbClr val="333E50"/>
                </a:solidFill>
                <a:latin typeface="Calibri"/>
                <a:cs typeface="Calibri"/>
              </a:rPr>
              <a:t>use</a:t>
            </a:r>
            <a:r>
              <a:rPr dirty="0" sz="2000" spc="-3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333E50"/>
                </a:solidFill>
                <a:latin typeface="Calibri"/>
                <a:cs typeface="Calibri"/>
              </a:rPr>
              <a:t>WebDriver</a:t>
            </a:r>
            <a:r>
              <a:rPr dirty="0" sz="2000" spc="-3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333E50"/>
                </a:solidFill>
                <a:latin typeface="Calibri"/>
                <a:cs typeface="Calibri"/>
              </a:rPr>
              <a:t>commands</a:t>
            </a:r>
            <a:r>
              <a:rPr dirty="0" sz="2000" spc="-4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000" spc="0">
                <a:solidFill>
                  <a:srgbClr val="333E50"/>
                </a:solidFill>
                <a:latin typeface="Calibri"/>
                <a:cs typeface="Calibri"/>
              </a:rPr>
              <a:t>and</a:t>
            </a:r>
            <a:r>
              <a:rPr dirty="0" sz="2000" spc="-9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000" spc="10">
                <a:solidFill>
                  <a:srgbClr val="333E50"/>
                </a:solidFill>
                <a:latin typeface="Calibri"/>
                <a:cs typeface="Calibri"/>
              </a:rPr>
              <a:t>manage</a:t>
            </a:r>
            <a:r>
              <a:rPr dirty="0" sz="2000" spc="-10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33E50"/>
                </a:solidFill>
                <a:latin typeface="Calibri"/>
                <a:cs typeface="Calibri"/>
              </a:rPr>
              <a:t>timeouts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15"/>
              <a:t>Copy </a:t>
            </a:r>
            <a:r>
              <a:rPr dirty="0" spc="0"/>
              <a:t>right </a:t>
            </a:r>
            <a:r>
              <a:rPr dirty="0" spc="15"/>
              <a:t>© </a:t>
            </a:r>
            <a:r>
              <a:rPr dirty="0" spc="5"/>
              <a:t>2017 </a:t>
            </a:r>
            <a:r>
              <a:rPr dirty="0" spc="15"/>
              <a:t>Accenture </a:t>
            </a:r>
            <a:r>
              <a:rPr dirty="0" spc="0"/>
              <a:t>All </a:t>
            </a:r>
            <a:r>
              <a:rPr dirty="0" spc="15"/>
              <a:t>Rights Reserv</a:t>
            </a:r>
            <a:r>
              <a:rPr dirty="0" spc="-100"/>
              <a:t> </a:t>
            </a:r>
            <a:r>
              <a:rPr dirty="0" spc="5"/>
              <a:t>ed.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8301" y="2709926"/>
            <a:ext cx="4224655" cy="1033144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0"/>
              <a:t>Thank</a:t>
            </a:r>
            <a:r>
              <a:rPr dirty="0" spc="-235"/>
              <a:t> </a:t>
            </a:r>
            <a:r>
              <a:rPr dirty="0" spc="-190"/>
              <a:t>You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15"/>
              <a:t>Copy </a:t>
            </a:r>
            <a:r>
              <a:rPr dirty="0" spc="0"/>
              <a:t>right </a:t>
            </a:r>
            <a:r>
              <a:rPr dirty="0" spc="15"/>
              <a:t>© </a:t>
            </a:r>
            <a:r>
              <a:rPr dirty="0" spc="5"/>
              <a:t>2017 </a:t>
            </a:r>
            <a:r>
              <a:rPr dirty="0" spc="15"/>
              <a:t>Accenture </a:t>
            </a:r>
            <a:r>
              <a:rPr dirty="0" spc="0"/>
              <a:t>All </a:t>
            </a:r>
            <a:r>
              <a:rPr dirty="0" spc="15"/>
              <a:t>Rights Reserv</a:t>
            </a:r>
            <a:r>
              <a:rPr dirty="0" spc="-100"/>
              <a:t> </a:t>
            </a:r>
            <a:r>
              <a:rPr dirty="0" spc="5"/>
              <a:t>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81175" y="1662176"/>
            <a:ext cx="9582150" cy="485775"/>
          </a:xfrm>
          <a:custGeom>
            <a:avLst/>
            <a:gdLst/>
            <a:ahLst/>
            <a:cxnLst/>
            <a:rect l="l" t="t" r="r" b="b"/>
            <a:pathLst>
              <a:path w="9582150" h="485775">
                <a:moveTo>
                  <a:pt x="9501124" y="0"/>
                </a:moveTo>
                <a:lnTo>
                  <a:pt x="80899" y="0"/>
                </a:lnTo>
                <a:lnTo>
                  <a:pt x="49399" y="6353"/>
                </a:lnTo>
                <a:lnTo>
                  <a:pt x="23685" y="23685"/>
                </a:lnTo>
                <a:lnTo>
                  <a:pt x="6353" y="49399"/>
                </a:lnTo>
                <a:lnTo>
                  <a:pt x="0" y="80899"/>
                </a:lnTo>
                <a:lnTo>
                  <a:pt x="0" y="404749"/>
                </a:lnTo>
                <a:lnTo>
                  <a:pt x="6353" y="436268"/>
                </a:lnTo>
                <a:lnTo>
                  <a:pt x="23685" y="462025"/>
                </a:lnTo>
                <a:lnTo>
                  <a:pt x="49399" y="479401"/>
                </a:lnTo>
                <a:lnTo>
                  <a:pt x="80899" y="485775"/>
                </a:lnTo>
                <a:lnTo>
                  <a:pt x="9501124" y="485775"/>
                </a:lnTo>
                <a:lnTo>
                  <a:pt x="9532643" y="479401"/>
                </a:lnTo>
                <a:lnTo>
                  <a:pt x="9558401" y="462025"/>
                </a:lnTo>
                <a:lnTo>
                  <a:pt x="9575776" y="436268"/>
                </a:lnTo>
                <a:lnTo>
                  <a:pt x="9582150" y="404749"/>
                </a:lnTo>
                <a:lnTo>
                  <a:pt x="9582150" y="80899"/>
                </a:lnTo>
                <a:lnTo>
                  <a:pt x="9575776" y="49399"/>
                </a:lnTo>
                <a:lnTo>
                  <a:pt x="9558401" y="23685"/>
                </a:lnTo>
                <a:lnTo>
                  <a:pt x="9532643" y="6353"/>
                </a:lnTo>
                <a:lnTo>
                  <a:pt x="9501124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81175" y="1662176"/>
            <a:ext cx="9582150" cy="485775"/>
          </a:xfrm>
          <a:custGeom>
            <a:avLst/>
            <a:gdLst/>
            <a:ahLst/>
            <a:cxnLst/>
            <a:rect l="l" t="t" r="r" b="b"/>
            <a:pathLst>
              <a:path w="9582150" h="485775">
                <a:moveTo>
                  <a:pt x="0" y="80899"/>
                </a:moveTo>
                <a:lnTo>
                  <a:pt x="6353" y="49399"/>
                </a:lnTo>
                <a:lnTo>
                  <a:pt x="23685" y="23685"/>
                </a:lnTo>
                <a:lnTo>
                  <a:pt x="49399" y="6353"/>
                </a:lnTo>
                <a:lnTo>
                  <a:pt x="80899" y="0"/>
                </a:lnTo>
                <a:lnTo>
                  <a:pt x="9501124" y="0"/>
                </a:lnTo>
                <a:lnTo>
                  <a:pt x="9532643" y="6353"/>
                </a:lnTo>
                <a:lnTo>
                  <a:pt x="9558401" y="23685"/>
                </a:lnTo>
                <a:lnTo>
                  <a:pt x="9575776" y="49399"/>
                </a:lnTo>
                <a:lnTo>
                  <a:pt x="9582150" y="80899"/>
                </a:lnTo>
                <a:lnTo>
                  <a:pt x="9582150" y="404749"/>
                </a:lnTo>
                <a:lnTo>
                  <a:pt x="9575776" y="436268"/>
                </a:lnTo>
                <a:lnTo>
                  <a:pt x="9558401" y="462025"/>
                </a:lnTo>
                <a:lnTo>
                  <a:pt x="9532643" y="479401"/>
                </a:lnTo>
                <a:lnTo>
                  <a:pt x="9501124" y="485775"/>
                </a:lnTo>
                <a:lnTo>
                  <a:pt x="80899" y="485775"/>
                </a:lnTo>
                <a:lnTo>
                  <a:pt x="49399" y="479401"/>
                </a:lnTo>
                <a:lnTo>
                  <a:pt x="23685" y="462025"/>
                </a:lnTo>
                <a:lnTo>
                  <a:pt x="6353" y="436268"/>
                </a:lnTo>
                <a:lnTo>
                  <a:pt x="0" y="404749"/>
                </a:lnTo>
                <a:lnTo>
                  <a:pt x="0" y="80899"/>
                </a:lnTo>
                <a:close/>
              </a:path>
            </a:pathLst>
          </a:custGeom>
          <a:ln w="9534">
            <a:solidFill>
              <a:srgbClr val="9DC3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81175" y="2300351"/>
            <a:ext cx="9582150" cy="485775"/>
          </a:xfrm>
          <a:custGeom>
            <a:avLst/>
            <a:gdLst/>
            <a:ahLst/>
            <a:cxnLst/>
            <a:rect l="l" t="t" r="r" b="b"/>
            <a:pathLst>
              <a:path w="9582150" h="485775">
                <a:moveTo>
                  <a:pt x="9501124" y="0"/>
                </a:moveTo>
                <a:lnTo>
                  <a:pt x="80899" y="0"/>
                </a:lnTo>
                <a:lnTo>
                  <a:pt x="49399" y="6353"/>
                </a:lnTo>
                <a:lnTo>
                  <a:pt x="23685" y="23685"/>
                </a:lnTo>
                <a:lnTo>
                  <a:pt x="6353" y="49399"/>
                </a:lnTo>
                <a:lnTo>
                  <a:pt x="0" y="80899"/>
                </a:lnTo>
                <a:lnTo>
                  <a:pt x="0" y="404749"/>
                </a:lnTo>
                <a:lnTo>
                  <a:pt x="6353" y="436268"/>
                </a:lnTo>
                <a:lnTo>
                  <a:pt x="23685" y="462025"/>
                </a:lnTo>
                <a:lnTo>
                  <a:pt x="49399" y="479401"/>
                </a:lnTo>
                <a:lnTo>
                  <a:pt x="80899" y="485775"/>
                </a:lnTo>
                <a:lnTo>
                  <a:pt x="9501124" y="485775"/>
                </a:lnTo>
                <a:lnTo>
                  <a:pt x="9532643" y="479401"/>
                </a:lnTo>
                <a:lnTo>
                  <a:pt x="9558401" y="462025"/>
                </a:lnTo>
                <a:lnTo>
                  <a:pt x="9575776" y="436268"/>
                </a:lnTo>
                <a:lnTo>
                  <a:pt x="9582150" y="404749"/>
                </a:lnTo>
                <a:lnTo>
                  <a:pt x="9582150" y="80899"/>
                </a:lnTo>
                <a:lnTo>
                  <a:pt x="9575776" y="49399"/>
                </a:lnTo>
                <a:lnTo>
                  <a:pt x="9558401" y="23685"/>
                </a:lnTo>
                <a:lnTo>
                  <a:pt x="9532643" y="6353"/>
                </a:lnTo>
                <a:lnTo>
                  <a:pt x="9501124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81175" y="2300351"/>
            <a:ext cx="9582150" cy="485775"/>
          </a:xfrm>
          <a:custGeom>
            <a:avLst/>
            <a:gdLst/>
            <a:ahLst/>
            <a:cxnLst/>
            <a:rect l="l" t="t" r="r" b="b"/>
            <a:pathLst>
              <a:path w="9582150" h="485775">
                <a:moveTo>
                  <a:pt x="0" y="80899"/>
                </a:moveTo>
                <a:lnTo>
                  <a:pt x="6353" y="49399"/>
                </a:lnTo>
                <a:lnTo>
                  <a:pt x="23685" y="23685"/>
                </a:lnTo>
                <a:lnTo>
                  <a:pt x="49399" y="6353"/>
                </a:lnTo>
                <a:lnTo>
                  <a:pt x="80899" y="0"/>
                </a:lnTo>
                <a:lnTo>
                  <a:pt x="9501124" y="0"/>
                </a:lnTo>
                <a:lnTo>
                  <a:pt x="9532643" y="6353"/>
                </a:lnTo>
                <a:lnTo>
                  <a:pt x="9558401" y="23685"/>
                </a:lnTo>
                <a:lnTo>
                  <a:pt x="9575776" y="49399"/>
                </a:lnTo>
                <a:lnTo>
                  <a:pt x="9582150" y="80899"/>
                </a:lnTo>
                <a:lnTo>
                  <a:pt x="9582150" y="404749"/>
                </a:lnTo>
                <a:lnTo>
                  <a:pt x="9575776" y="436268"/>
                </a:lnTo>
                <a:lnTo>
                  <a:pt x="9558401" y="462025"/>
                </a:lnTo>
                <a:lnTo>
                  <a:pt x="9532643" y="479401"/>
                </a:lnTo>
                <a:lnTo>
                  <a:pt x="9501124" y="485775"/>
                </a:lnTo>
                <a:lnTo>
                  <a:pt x="80899" y="485775"/>
                </a:lnTo>
                <a:lnTo>
                  <a:pt x="49399" y="479401"/>
                </a:lnTo>
                <a:lnTo>
                  <a:pt x="23685" y="462025"/>
                </a:lnTo>
                <a:lnTo>
                  <a:pt x="6353" y="436268"/>
                </a:lnTo>
                <a:lnTo>
                  <a:pt x="0" y="404749"/>
                </a:lnTo>
                <a:lnTo>
                  <a:pt x="0" y="80899"/>
                </a:lnTo>
                <a:close/>
              </a:path>
            </a:pathLst>
          </a:custGeom>
          <a:ln w="9534">
            <a:solidFill>
              <a:srgbClr val="9DC3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76350" y="2943225"/>
            <a:ext cx="9582150" cy="485775"/>
          </a:xfrm>
          <a:custGeom>
            <a:avLst/>
            <a:gdLst/>
            <a:ahLst/>
            <a:cxnLst/>
            <a:rect l="l" t="t" r="r" b="b"/>
            <a:pathLst>
              <a:path w="9582150" h="485775">
                <a:moveTo>
                  <a:pt x="9501251" y="0"/>
                </a:moveTo>
                <a:lnTo>
                  <a:pt x="80899" y="0"/>
                </a:lnTo>
                <a:lnTo>
                  <a:pt x="49399" y="6353"/>
                </a:lnTo>
                <a:lnTo>
                  <a:pt x="23685" y="23685"/>
                </a:lnTo>
                <a:lnTo>
                  <a:pt x="6353" y="49399"/>
                </a:lnTo>
                <a:lnTo>
                  <a:pt x="0" y="80899"/>
                </a:lnTo>
                <a:lnTo>
                  <a:pt x="0" y="404749"/>
                </a:lnTo>
                <a:lnTo>
                  <a:pt x="6353" y="436322"/>
                </a:lnTo>
                <a:lnTo>
                  <a:pt x="23685" y="462073"/>
                </a:lnTo>
                <a:lnTo>
                  <a:pt x="49399" y="479419"/>
                </a:lnTo>
                <a:lnTo>
                  <a:pt x="80899" y="485775"/>
                </a:lnTo>
                <a:lnTo>
                  <a:pt x="9501251" y="485775"/>
                </a:lnTo>
                <a:lnTo>
                  <a:pt x="9532750" y="479419"/>
                </a:lnTo>
                <a:lnTo>
                  <a:pt x="9558464" y="462073"/>
                </a:lnTo>
                <a:lnTo>
                  <a:pt x="9575796" y="436322"/>
                </a:lnTo>
                <a:lnTo>
                  <a:pt x="9582150" y="404749"/>
                </a:lnTo>
                <a:lnTo>
                  <a:pt x="9582150" y="80899"/>
                </a:lnTo>
                <a:lnTo>
                  <a:pt x="9575796" y="49399"/>
                </a:lnTo>
                <a:lnTo>
                  <a:pt x="9558464" y="23685"/>
                </a:lnTo>
                <a:lnTo>
                  <a:pt x="9532750" y="6353"/>
                </a:lnTo>
                <a:lnTo>
                  <a:pt x="9501251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276350" y="3590925"/>
            <a:ext cx="9582150" cy="476250"/>
          </a:xfrm>
          <a:custGeom>
            <a:avLst/>
            <a:gdLst/>
            <a:ahLst/>
            <a:cxnLst/>
            <a:rect l="l" t="t" r="r" b="b"/>
            <a:pathLst>
              <a:path w="9582150" h="476250">
                <a:moveTo>
                  <a:pt x="9502775" y="0"/>
                </a:moveTo>
                <a:lnTo>
                  <a:pt x="79375" y="0"/>
                </a:lnTo>
                <a:lnTo>
                  <a:pt x="48488" y="6240"/>
                </a:lnTo>
                <a:lnTo>
                  <a:pt x="23256" y="23256"/>
                </a:lnTo>
                <a:lnTo>
                  <a:pt x="6240" y="48488"/>
                </a:lnTo>
                <a:lnTo>
                  <a:pt x="0" y="79375"/>
                </a:lnTo>
                <a:lnTo>
                  <a:pt x="0" y="396875"/>
                </a:lnTo>
                <a:lnTo>
                  <a:pt x="6240" y="427761"/>
                </a:lnTo>
                <a:lnTo>
                  <a:pt x="23256" y="452993"/>
                </a:lnTo>
                <a:lnTo>
                  <a:pt x="48488" y="470009"/>
                </a:lnTo>
                <a:lnTo>
                  <a:pt x="79375" y="476250"/>
                </a:lnTo>
                <a:lnTo>
                  <a:pt x="9502775" y="476250"/>
                </a:lnTo>
                <a:lnTo>
                  <a:pt x="9533661" y="470009"/>
                </a:lnTo>
                <a:lnTo>
                  <a:pt x="9558893" y="452993"/>
                </a:lnTo>
                <a:lnTo>
                  <a:pt x="9575909" y="427761"/>
                </a:lnTo>
                <a:lnTo>
                  <a:pt x="9582150" y="396875"/>
                </a:lnTo>
                <a:lnTo>
                  <a:pt x="9582150" y="79375"/>
                </a:lnTo>
                <a:lnTo>
                  <a:pt x="9575909" y="48488"/>
                </a:lnTo>
                <a:lnTo>
                  <a:pt x="9558893" y="23256"/>
                </a:lnTo>
                <a:lnTo>
                  <a:pt x="9533661" y="6240"/>
                </a:lnTo>
                <a:lnTo>
                  <a:pt x="9502775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276350" y="4229100"/>
            <a:ext cx="9582150" cy="485775"/>
          </a:xfrm>
          <a:custGeom>
            <a:avLst/>
            <a:gdLst/>
            <a:ahLst/>
            <a:cxnLst/>
            <a:rect l="l" t="t" r="r" b="b"/>
            <a:pathLst>
              <a:path w="9582150" h="485775">
                <a:moveTo>
                  <a:pt x="9501251" y="0"/>
                </a:moveTo>
                <a:lnTo>
                  <a:pt x="80899" y="0"/>
                </a:lnTo>
                <a:lnTo>
                  <a:pt x="49399" y="6353"/>
                </a:lnTo>
                <a:lnTo>
                  <a:pt x="23685" y="23685"/>
                </a:lnTo>
                <a:lnTo>
                  <a:pt x="6353" y="49399"/>
                </a:lnTo>
                <a:lnTo>
                  <a:pt x="0" y="80899"/>
                </a:lnTo>
                <a:lnTo>
                  <a:pt x="0" y="404749"/>
                </a:lnTo>
                <a:lnTo>
                  <a:pt x="6353" y="436322"/>
                </a:lnTo>
                <a:lnTo>
                  <a:pt x="23685" y="462073"/>
                </a:lnTo>
                <a:lnTo>
                  <a:pt x="49399" y="479419"/>
                </a:lnTo>
                <a:lnTo>
                  <a:pt x="80899" y="485775"/>
                </a:lnTo>
                <a:lnTo>
                  <a:pt x="9501251" y="485775"/>
                </a:lnTo>
                <a:lnTo>
                  <a:pt x="9532750" y="479419"/>
                </a:lnTo>
                <a:lnTo>
                  <a:pt x="9558464" y="462073"/>
                </a:lnTo>
                <a:lnTo>
                  <a:pt x="9575796" y="436322"/>
                </a:lnTo>
                <a:lnTo>
                  <a:pt x="9582150" y="404749"/>
                </a:lnTo>
                <a:lnTo>
                  <a:pt x="9582150" y="80899"/>
                </a:lnTo>
                <a:lnTo>
                  <a:pt x="9575796" y="49399"/>
                </a:lnTo>
                <a:lnTo>
                  <a:pt x="9558464" y="23685"/>
                </a:lnTo>
                <a:lnTo>
                  <a:pt x="9532750" y="6353"/>
                </a:lnTo>
                <a:lnTo>
                  <a:pt x="9501251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473200" y="1715452"/>
            <a:ext cx="2845435" cy="29127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-5" b="1">
                <a:solidFill>
                  <a:srgbClr val="333E50"/>
                </a:solidFill>
                <a:latin typeface="Calibri"/>
                <a:cs typeface="Calibri"/>
              </a:rPr>
              <a:t>Introducing </a:t>
            </a:r>
            <a:r>
              <a:rPr dirty="0" sz="2000" spc="0" b="1">
                <a:solidFill>
                  <a:srgbClr val="333E50"/>
                </a:solidFill>
                <a:latin typeface="Calibri"/>
                <a:cs typeface="Calibri"/>
              </a:rPr>
              <a:t>WebDriver</a:t>
            </a:r>
            <a:r>
              <a:rPr dirty="0" sz="2000" spc="-215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333E50"/>
                </a:solidFill>
                <a:latin typeface="Calibri"/>
                <a:cs typeface="Calibri"/>
              </a:rPr>
              <a:t>API</a:t>
            </a:r>
            <a:endParaRPr sz="2000">
              <a:latin typeface="Calibri"/>
              <a:cs typeface="Calibri"/>
            </a:endParaRPr>
          </a:p>
          <a:p>
            <a:pPr marL="17780" marR="218440">
              <a:lnSpc>
                <a:spcPct val="211500"/>
              </a:lnSpc>
            </a:pPr>
            <a:r>
              <a:rPr dirty="0" sz="2000" spc="10" b="1">
                <a:solidFill>
                  <a:srgbClr val="A6A6A6"/>
                </a:solidFill>
                <a:latin typeface="Calibri"/>
                <a:cs typeface="Calibri"/>
              </a:rPr>
              <a:t>Selenium </a:t>
            </a:r>
            <a:r>
              <a:rPr dirty="0" sz="2000" spc="0" b="1">
                <a:solidFill>
                  <a:srgbClr val="A6A6A6"/>
                </a:solidFill>
                <a:latin typeface="Calibri"/>
                <a:cs typeface="Calibri"/>
              </a:rPr>
              <a:t>Locators  WebDriver </a:t>
            </a:r>
            <a:r>
              <a:rPr dirty="0" sz="2000" b="1">
                <a:solidFill>
                  <a:srgbClr val="A6A6A6"/>
                </a:solidFill>
                <a:latin typeface="Calibri"/>
                <a:cs typeface="Calibri"/>
              </a:rPr>
              <a:t>Commands  WebElement</a:t>
            </a:r>
            <a:r>
              <a:rPr dirty="0" sz="2000" spc="-204" b="1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A6A6A6"/>
                </a:solidFill>
                <a:latin typeface="Calibri"/>
                <a:cs typeface="Calibri"/>
              </a:rPr>
              <a:t>Commands  </a:t>
            </a:r>
            <a:r>
              <a:rPr dirty="0" sz="2000" spc="-20" b="1">
                <a:solidFill>
                  <a:srgbClr val="A6A6A6"/>
                </a:solidFill>
                <a:latin typeface="Calibri"/>
                <a:cs typeface="Calibri"/>
              </a:rPr>
              <a:t>Wait</a:t>
            </a:r>
            <a:r>
              <a:rPr dirty="0" sz="2000" spc="-35" b="1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A6A6A6"/>
                </a:solidFill>
                <a:latin typeface="Calibri"/>
                <a:cs typeface="Calibri"/>
              </a:rPr>
              <a:t>Commands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15"/>
              <a:t>Copy </a:t>
            </a:r>
            <a:r>
              <a:rPr dirty="0" spc="0"/>
              <a:t>right </a:t>
            </a:r>
            <a:r>
              <a:rPr dirty="0" spc="15"/>
              <a:t>© </a:t>
            </a:r>
            <a:r>
              <a:rPr dirty="0" spc="5"/>
              <a:t>2017 </a:t>
            </a:r>
            <a:r>
              <a:rPr dirty="0" spc="15"/>
              <a:t>Accenture </a:t>
            </a:r>
            <a:r>
              <a:rPr dirty="0" spc="0"/>
              <a:t>All </a:t>
            </a:r>
            <a:r>
              <a:rPr dirty="0" spc="15"/>
              <a:t>Rights Reserv</a:t>
            </a:r>
            <a:r>
              <a:rPr dirty="0" spc="-100"/>
              <a:t> </a:t>
            </a:r>
            <a:r>
              <a:rPr dirty="0" spc="5"/>
              <a:t>ed.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13664" y="272668"/>
            <a:ext cx="1746885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-55">
                <a:latin typeface="Calibri"/>
                <a:cs typeface="Calibri"/>
              </a:rPr>
              <a:t>Topic</a:t>
            </a:r>
            <a:r>
              <a:rPr dirty="0" sz="3600" spc="-114">
                <a:latin typeface="Calibri"/>
                <a:cs typeface="Calibri"/>
              </a:rPr>
              <a:t> </a:t>
            </a:r>
            <a:r>
              <a:rPr dirty="0" sz="3600" spc="-30">
                <a:latin typeface="Calibri"/>
                <a:cs typeface="Calibri"/>
              </a:rPr>
              <a:t>List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77000"/>
            <a:ext cx="12192000" cy="381000"/>
          </a:xfrm>
          <a:custGeom>
            <a:avLst/>
            <a:gdLst/>
            <a:ahLst/>
            <a:cxnLst/>
            <a:rect l="l" t="t" r="r" b="b"/>
            <a:pathLst>
              <a:path w="12192000" h="381000">
                <a:moveTo>
                  <a:pt x="12042774" y="0"/>
                </a:moveTo>
                <a:lnTo>
                  <a:pt x="149274" y="0"/>
                </a:lnTo>
                <a:lnTo>
                  <a:pt x="0" y="149274"/>
                </a:lnTo>
                <a:lnTo>
                  <a:pt x="0" y="380997"/>
                </a:lnTo>
                <a:lnTo>
                  <a:pt x="12191999" y="380997"/>
                </a:lnTo>
                <a:lnTo>
                  <a:pt x="12191998" y="149274"/>
                </a:lnTo>
                <a:lnTo>
                  <a:pt x="12042774" y="0"/>
                </a:lnTo>
                <a:close/>
              </a:path>
            </a:pathLst>
          </a:custGeom>
          <a:solidFill>
            <a:srgbClr val="4D7C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187176" y="6367462"/>
            <a:ext cx="752475" cy="485775"/>
          </a:xfrm>
          <a:custGeom>
            <a:avLst/>
            <a:gdLst/>
            <a:ahLst/>
            <a:cxnLst/>
            <a:rect l="l" t="t" r="r" b="b"/>
            <a:pathLst>
              <a:path w="752475" h="485775">
                <a:moveTo>
                  <a:pt x="630935" y="0"/>
                </a:moveTo>
                <a:lnTo>
                  <a:pt x="121412" y="0"/>
                </a:lnTo>
                <a:lnTo>
                  <a:pt x="0" y="242887"/>
                </a:lnTo>
                <a:lnTo>
                  <a:pt x="121412" y="485775"/>
                </a:lnTo>
                <a:lnTo>
                  <a:pt x="630935" y="485775"/>
                </a:lnTo>
                <a:lnTo>
                  <a:pt x="752475" y="242887"/>
                </a:lnTo>
                <a:lnTo>
                  <a:pt x="63093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187176" y="6367462"/>
            <a:ext cx="752475" cy="485775"/>
          </a:xfrm>
          <a:custGeom>
            <a:avLst/>
            <a:gdLst/>
            <a:ahLst/>
            <a:cxnLst/>
            <a:rect l="l" t="t" r="r" b="b"/>
            <a:pathLst>
              <a:path w="752475" h="485775">
                <a:moveTo>
                  <a:pt x="752475" y="242887"/>
                </a:moveTo>
                <a:lnTo>
                  <a:pt x="630935" y="0"/>
                </a:lnTo>
                <a:lnTo>
                  <a:pt x="121412" y="0"/>
                </a:lnTo>
                <a:lnTo>
                  <a:pt x="0" y="242887"/>
                </a:lnTo>
                <a:lnTo>
                  <a:pt x="121412" y="485775"/>
                </a:lnTo>
                <a:lnTo>
                  <a:pt x="630935" y="485775"/>
                </a:lnTo>
                <a:lnTo>
                  <a:pt x="752475" y="24288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501501" y="6605587"/>
            <a:ext cx="441325" cy="0"/>
          </a:xfrm>
          <a:custGeom>
            <a:avLst/>
            <a:gdLst/>
            <a:ahLst/>
            <a:cxnLst/>
            <a:rect l="l" t="t" r="r" b="b"/>
            <a:pathLst>
              <a:path w="441325" h="0">
                <a:moveTo>
                  <a:pt x="441198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349101" y="6367462"/>
            <a:ext cx="149860" cy="243840"/>
          </a:xfrm>
          <a:custGeom>
            <a:avLst/>
            <a:gdLst/>
            <a:ahLst/>
            <a:cxnLst/>
            <a:rect l="l" t="t" r="r" b="b"/>
            <a:pathLst>
              <a:path w="149859" h="243840">
                <a:moveTo>
                  <a:pt x="0" y="0"/>
                </a:moveTo>
                <a:lnTo>
                  <a:pt x="149859" y="243586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349101" y="6605587"/>
            <a:ext cx="149860" cy="243840"/>
          </a:xfrm>
          <a:custGeom>
            <a:avLst/>
            <a:gdLst/>
            <a:ahLst/>
            <a:cxnLst/>
            <a:rect l="l" t="t" r="r" b="b"/>
            <a:pathLst>
              <a:path w="149859" h="243840">
                <a:moveTo>
                  <a:pt x="0" y="243589"/>
                </a:moveTo>
                <a:lnTo>
                  <a:pt x="149859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691876" y="6434137"/>
            <a:ext cx="647700" cy="419100"/>
          </a:xfrm>
          <a:custGeom>
            <a:avLst/>
            <a:gdLst/>
            <a:ahLst/>
            <a:cxnLst/>
            <a:rect l="l" t="t" r="r" b="b"/>
            <a:pathLst>
              <a:path w="647700" h="419100">
                <a:moveTo>
                  <a:pt x="542925" y="0"/>
                </a:moveTo>
                <a:lnTo>
                  <a:pt x="104648" y="0"/>
                </a:lnTo>
                <a:lnTo>
                  <a:pt x="0" y="209550"/>
                </a:lnTo>
                <a:lnTo>
                  <a:pt x="104648" y="419100"/>
                </a:lnTo>
                <a:lnTo>
                  <a:pt x="542925" y="419100"/>
                </a:lnTo>
                <a:lnTo>
                  <a:pt x="647700" y="209550"/>
                </a:lnTo>
                <a:lnTo>
                  <a:pt x="54292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691876" y="6434137"/>
            <a:ext cx="647700" cy="419100"/>
          </a:xfrm>
          <a:custGeom>
            <a:avLst/>
            <a:gdLst/>
            <a:ahLst/>
            <a:cxnLst/>
            <a:rect l="l" t="t" r="r" b="b"/>
            <a:pathLst>
              <a:path w="647700" h="419100">
                <a:moveTo>
                  <a:pt x="647700" y="209550"/>
                </a:moveTo>
                <a:lnTo>
                  <a:pt x="542925" y="0"/>
                </a:lnTo>
                <a:lnTo>
                  <a:pt x="104648" y="0"/>
                </a:lnTo>
                <a:lnTo>
                  <a:pt x="0" y="209550"/>
                </a:lnTo>
                <a:lnTo>
                  <a:pt x="104648" y="419100"/>
                </a:lnTo>
                <a:lnTo>
                  <a:pt x="542925" y="419100"/>
                </a:lnTo>
                <a:lnTo>
                  <a:pt x="647700" y="209550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958576" y="6643687"/>
            <a:ext cx="382270" cy="0"/>
          </a:xfrm>
          <a:custGeom>
            <a:avLst/>
            <a:gdLst/>
            <a:ahLst/>
            <a:cxnLst/>
            <a:rect l="l" t="t" r="r" b="b"/>
            <a:pathLst>
              <a:path w="382270" h="0">
                <a:moveTo>
                  <a:pt x="381889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834751" y="6434137"/>
            <a:ext cx="130175" cy="211454"/>
          </a:xfrm>
          <a:custGeom>
            <a:avLst/>
            <a:gdLst/>
            <a:ahLst/>
            <a:cxnLst/>
            <a:rect l="l" t="t" r="r" b="b"/>
            <a:pathLst>
              <a:path w="130175" h="211454">
                <a:moveTo>
                  <a:pt x="0" y="0"/>
                </a:moveTo>
                <a:lnTo>
                  <a:pt x="129667" y="21087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0834751" y="6643687"/>
            <a:ext cx="130175" cy="211454"/>
          </a:xfrm>
          <a:custGeom>
            <a:avLst/>
            <a:gdLst/>
            <a:ahLst/>
            <a:cxnLst/>
            <a:rect l="l" t="t" r="r" b="b"/>
            <a:pathLst>
              <a:path w="130175" h="211454">
                <a:moveTo>
                  <a:pt x="0" y="210877"/>
                </a:moveTo>
                <a:lnTo>
                  <a:pt x="12966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0253726" y="6472237"/>
            <a:ext cx="581025" cy="381000"/>
          </a:xfrm>
          <a:custGeom>
            <a:avLst/>
            <a:gdLst/>
            <a:ahLst/>
            <a:cxnLst/>
            <a:rect l="l" t="t" r="r" b="b"/>
            <a:pathLst>
              <a:path w="581025" h="381000">
                <a:moveTo>
                  <a:pt x="485775" y="0"/>
                </a:moveTo>
                <a:lnTo>
                  <a:pt x="95123" y="0"/>
                </a:lnTo>
                <a:lnTo>
                  <a:pt x="0" y="190500"/>
                </a:lnTo>
                <a:lnTo>
                  <a:pt x="95123" y="381000"/>
                </a:lnTo>
                <a:lnTo>
                  <a:pt x="485775" y="381000"/>
                </a:lnTo>
                <a:lnTo>
                  <a:pt x="581025" y="190500"/>
                </a:lnTo>
                <a:lnTo>
                  <a:pt x="48577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0253726" y="6472237"/>
            <a:ext cx="581025" cy="381000"/>
          </a:xfrm>
          <a:custGeom>
            <a:avLst/>
            <a:gdLst/>
            <a:ahLst/>
            <a:cxnLst/>
            <a:rect l="l" t="t" r="r" b="b"/>
            <a:pathLst>
              <a:path w="581025" h="381000">
                <a:moveTo>
                  <a:pt x="581025" y="190500"/>
                </a:moveTo>
                <a:lnTo>
                  <a:pt x="485775" y="0"/>
                </a:lnTo>
                <a:lnTo>
                  <a:pt x="95123" y="0"/>
                </a:lnTo>
                <a:lnTo>
                  <a:pt x="0" y="190500"/>
                </a:lnTo>
                <a:lnTo>
                  <a:pt x="95123" y="381000"/>
                </a:lnTo>
                <a:lnTo>
                  <a:pt x="485775" y="381000"/>
                </a:lnTo>
                <a:lnTo>
                  <a:pt x="581025" y="190500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0491723" y="6662737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 h="0">
                <a:moveTo>
                  <a:pt x="342900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0377551" y="6472237"/>
            <a:ext cx="116839" cy="189865"/>
          </a:xfrm>
          <a:custGeom>
            <a:avLst/>
            <a:gdLst/>
            <a:ahLst/>
            <a:cxnLst/>
            <a:rect l="l" t="t" r="r" b="b"/>
            <a:pathLst>
              <a:path w="116840" h="189865">
                <a:moveTo>
                  <a:pt x="0" y="0"/>
                </a:moveTo>
                <a:lnTo>
                  <a:pt x="116458" y="18928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0377551" y="6662737"/>
            <a:ext cx="116839" cy="189865"/>
          </a:xfrm>
          <a:custGeom>
            <a:avLst/>
            <a:gdLst/>
            <a:ahLst/>
            <a:cxnLst/>
            <a:rect l="l" t="t" r="r" b="b"/>
            <a:pathLst>
              <a:path w="116840" h="189865">
                <a:moveTo>
                  <a:pt x="0" y="189276"/>
                </a:moveTo>
                <a:lnTo>
                  <a:pt x="116458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815576" y="6519862"/>
            <a:ext cx="523875" cy="333375"/>
          </a:xfrm>
          <a:custGeom>
            <a:avLst/>
            <a:gdLst/>
            <a:ahLst/>
            <a:cxnLst/>
            <a:rect l="l" t="t" r="r" b="b"/>
            <a:pathLst>
              <a:path w="523875" h="333375">
                <a:moveTo>
                  <a:pt x="440435" y="0"/>
                </a:moveTo>
                <a:lnTo>
                  <a:pt x="83312" y="0"/>
                </a:lnTo>
                <a:lnTo>
                  <a:pt x="0" y="166687"/>
                </a:lnTo>
                <a:lnTo>
                  <a:pt x="83312" y="333375"/>
                </a:lnTo>
                <a:lnTo>
                  <a:pt x="440435" y="333375"/>
                </a:lnTo>
                <a:lnTo>
                  <a:pt x="523875" y="166687"/>
                </a:lnTo>
                <a:lnTo>
                  <a:pt x="44043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815576" y="6519862"/>
            <a:ext cx="523875" cy="333375"/>
          </a:xfrm>
          <a:custGeom>
            <a:avLst/>
            <a:gdLst/>
            <a:ahLst/>
            <a:cxnLst/>
            <a:rect l="l" t="t" r="r" b="b"/>
            <a:pathLst>
              <a:path w="523875" h="333375">
                <a:moveTo>
                  <a:pt x="523875" y="166687"/>
                </a:moveTo>
                <a:lnTo>
                  <a:pt x="440435" y="0"/>
                </a:lnTo>
                <a:lnTo>
                  <a:pt x="83312" y="0"/>
                </a:lnTo>
                <a:lnTo>
                  <a:pt x="0" y="166687"/>
                </a:lnTo>
                <a:lnTo>
                  <a:pt x="83312" y="333375"/>
                </a:lnTo>
                <a:lnTo>
                  <a:pt x="440435" y="333375"/>
                </a:lnTo>
                <a:lnTo>
                  <a:pt x="523875" y="16668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0034651" y="6681787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304546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9929876" y="6519862"/>
            <a:ext cx="103505" cy="168275"/>
          </a:xfrm>
          <a:custGeom>
            <a:avLst/>
            <a:gdLst/>
            <a:ahLst/>
            <a:cxnLst/>
            <a:rect l="l" t="t" r="r" b="b"/>
            <a:pathLst>
              <a:path w="103504" h="168275">
                <a:moveTo>
                  <a:pt x="0" y="0"/>
                </a:moveTo>
                <a:lnTo>
                  <a:pt x="103377" y="168173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9929876" y="6681787"/>
            <a:ext cx="103505" cy="168275"/>
          </a:xfrm>
          <a:custGeom>
            <a:avLst/>
            <a:gdLst/>
            <a:ahLst/>
            <a:cxnLst/>
            <a:rect l="l" t="t" r="r" b="b"/>
            <a:pathLst>
              <a:path w="103504" h="168275">
                <a:moveTo>
                  <a:pt x="0" y="168171"/>
                </a:moveTo>
                <a:lnTo>
                  <a:pt x="10337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9434576" y="6557962"/>
            <a:ext cx="457200" cy="295275"/>
          </a:xfrm>
          <a:custGeom>
            <a:avLst/>
            <a:gdLst/>
            <a:ahLst/>
            <a:cxnLst/>
            <a:rect l="l" t="t" r="r" b="b"/>
            <a:pathLst>
              <a:path w="457200" h="295275">
                <a:moveTo>
                  <a:pt x="383285" y="0"/>
                </a:moveTo>
                <a:lnTo>
                  <a:pt x="73787" y="0"/>
                </a:lnTo>
                <a:lnTo>
                  <a:pt x="0" y="147637"/>
                </a:lnTo>
                <a:lnTo>
                  <a:pt x="73787" y="295275"/>
                </a:lnTo>
                <a:lnTo>
                  <a:pt x="383285" y="295275"/>
                </a:lnTo>
                <a:lnTo>
                  <a:pt x="457200" y="147637"/>
                </a:lnTo>
                <a:lnTo>
                  <a:pt x="38328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434576" y="6557962"/>
            <a:ext cx="457200" cy="295275"/>
          </a:xfrm>
          <a:custGeom>
            <a:avLst/>
            <a:gdLst/>
            <a:ahLst/>
            <a:cxnLst/>
            <a:rect l="l" t="t" r="r" b="b"/>
            <a:pathLst>
              <a:path w="457200" h="295275">
                <a:moveTo>
                  <a:pt x="457200" y="147637"/>
                </a:moveTo>
                <a:lnTo>
                  <a:pt x="383285" y="0"/>
                </a:lnTo>
                <a:lnTo>
                  <a:pt x="73787" y="0"/>
                </a:lnTo>
                <a:lnTo>
                  <a:pt x="0" y="147637"/>
                </a:lnTo>
                <a:lnTo>
                  <a:pt x="73787" y="295275"/>
                </a:lnTo>
                <a:lnTo>
                  <a:pt x="383285" y="295275"/>
                </a:lnTo>
                <a:lnTo>
                  <a:pt x="457200" y="14763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9625076" y="6710362"/>
            <a:ext cx="264160" cy="0"/>
          </a:xfrm>
          <a:custGeom>
            <a:avLst/>
            <a:gdLst/>
            <a:ahLst/>
            <a:cxnLst/>
            <a:rect l="l" t="t" r="r" b="b"/>
            <a:pathLst>
              <a:path w="264159" h="0">
                <a:moveTo>
                  <a:pt x="263651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9529826" y="6557962"/>
            <a:ext cx="89535" cy="146050"/>
          </a:xfrm>
          <a:custGeom>
            <a:avLst/>
            <a:gdLst/>
            <a:ahLst/>
            <a:cxnLst/>
            <a:rect l="l" t="t" r="r" b="b"/>
            <a:pathLst>
              <a:path w="89534" h="146050">
                <a:moveTo>
                  <a:pt x="0" y="0"/>
                </a:moveTo>
                <a:lnTo>
                  <a:pt x="89534" y="145567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9529826" y="6710362"/>
            <a:ext cx="89535" cy="146050"/>
          </a:xfrm>
          <a:custGeom>
            <a:avLst/>
            <a:gdLst/>
            <a:ahLst/>
            <a:cxnLst/>
            <a:rect l="l" t="t" r="r" b="b"/>
            <a:pathLst>
              <a:path w="89534" h="146050">
                <a:moveTo>
                  <a:pt x="0" y="145562"/>
                </a:moveTo>
                <a:lnTo>
                  <a:pt x="89534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9091676" y="6596062"/>
            <a:ext cx="390525" cy="257175"/>
          </a:xfrm>
          <a:custGeom>
            <a:avLst/>
            <a:gdLst/>
            <a:ahLst/>
            <a:cxnLst/>
            <a:rect l="l" t="t" r="r" b="b"/>
            <a:pathLst>
              <a:path w="390525" h="257175">
                <a:moveTo>
                  <a:pt x="326135" y="0"/>
                </a:moveTo>
                <a:lnTo>
                  <a:pt x="64262" y="0"/>
                </a:lnTo>
                <a:lnTo>
                  <a:pt x="0" y="128587"/>
                </a:lnTo>
                <a:lnTo>
                  <a:pt x="64262" y="257175"/>
                </a:lnTo>
                <a:lnTo>
                  <a:pt x="326135" y="257175"/>
                </a:lnTo>
                <a:lnTo>
                  <a:pt x="390525" y="128587"/>
                </a:lnTo>
                <a:lnTo>
                  <a:pt x="32613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9091676" y="6596062"/>
            <a:ext cx="390525" cy="257175"/>
          </a:xfrm>
          <a:custGeom>
            <a:avLst/>
            <a:gdLst/>
            <a:ahLst/>
            <a:cxnLst/>
            <a:rect l="l" t="t" r="r" b="b"/>
            <a:pathLst>
              <a:path w="390525" h="257175">
                <a:moveTo>
                  <a:pt x="390525" y="128587"/>
                </a:moveTo>
                <a:lnTo>
                  <a:pt x="326135" y="0"/>
                </a:lnTo>
                <a:lnTo>
                  <a:pt x="64262" y="0"/>
                </a:lnTo>
                <a:lnTo>
                  <a:pt x="0" y="128587"/>
                </a:lnTo>
                <a:lnTo>
                  <a:pt x="64262" y="257175"/>
                </a:lnTo>
                <a:lnTo>
                  <a:pt x="326135" y="257175"/>
                </a:lnTo>
                <a:lnTo>
                  <a:pt x="390525" y="12858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9253601" y="6729412"/>
            <a:ext cx="229235" cy="0"/>
          </a:xfrm>
          <a:custGeom>
            <a:avLst/>
            <a:gdLst/>
            <a:ahLst/>
            <a:cxnLst/>
            <a:rect l="l" t="t" r="r" b="b"/>
            <a:pathLst>
              <a:path w="229234" h="0">
                <a:moveTo>
                  <a:pt x="228726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9177401" y="6596062"/>
            <a:ext cx="78105" cy="126364"/>
          </a:xfrm>
          <a:custGeom>
            <a:avLst/>
            <a:gdLst/>
            <a:ahLst/>
            <a:cxnLst/>
            <a:rect l="l" t="t" r="r" b="b"/>
            <a:pathLst>
              <a:path w="78104" h="126365">
                <a:moveTo>
                  <a:pt x="0" y="0"/>
                </a:moveTo>
                <a:lnTo>
                  <a:pt x="77597" y="126276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9177401" y="6729412"/>
            <a:ext cx="78105" cy="126364"/>
          </a:xfrm>
          <a:custGeom>
            <a:avLst/>
            <a:gdLst/>
            <a:ahLst/>
            <a:cxnLst/>
            <a:rect l="l" t="t" r="r" b="b"/>
            <a:pathLst>
              <a:path w="78104" h="126365">
                <a:moveTo>
                  <a:pt x="0" y="126275"/>
                </a:moveTo>
                <a:lnTo>
                  <a:pt x="7759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777351" y="6634162"/>
            <a:ext cx="333375" cy="219075"/>
          </a:xfrm>
          <a:custGeom>
            <a:avLst/>
            <a:gdLst/>
            <a:ahLst/>
            <a:cxnLst/>
            <a:rect l="l" t="t" r="r" b="b"/>
            <a:pathLst>
              <a:path w="333375" h="219075">
                <a:moveTo>
                  <a:pt x="278510" y="0"/>
                </a:moveTo>
                <a:lnTo>
                  <a:pt x="54737" y="0"/>
                </a:lnTo>
                <a:lnTo>
                  <a:pt x="0" y="109537"/>
                </a:lnTo>
                <a:lnTo>
                  <a:pt x="54737" y="219075"/>
                </a:lnTo>
                <a:lnTo>
                  <a:pt x="278510" y="219075"/>
                </a:lnTo>
                <a:lnTo>
                  <a:pt x="333375" y="109537"/>
                </a:lnTo>
                <a:lnTo>
                  <a:pt x="278510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8777351" y="6634162"/>
            <a:ext cx="333375" cy="219075"/>
          </a:xfrm>
          <a:custGeom>
            <a:avLst/>
            <a:gdLst/>
            <a:ahLst/>
            <a:cxnLst/>
            <a:rect l="l" t="t" r="r" b="b"/>
            <a:pathLst>
              <a:path w="333375" h="219075">
                <a:moveTo>
                  <a:pt x="333375" y="109537"/>
                </a:moveTo>
                <a:lnTo>
                  <a:pt x="278510" y="0"/>
                </a:lnTo>
                <a:lnTo>
                  <a:pt x="54737" y="0"/>
                </a:lnTo>
                <a:lnTo>
                  <a:pt x="0" y="109537"/>
                </a:lnTo>
                <a:lnTo>
                  <a:pt x="54737" y="219075"/>
                </a:lnTo>
                <a:lnTo>
                  <a:pt x="278510" y="219075"/>
                </a:lnTo>
                <a:lnTo>
                  <a:pt x="333375" y="10953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8920226" y="6748460"/>
            <a:ext cx="194945" cy="0"/>
          </a:xfrm>
          <a:custGeom>
            <a:avLst/>
            <a:gdLst/>
            <a:ahLst/>
            <a:cxnLst/>
            <a:rect l="l" t="t" r="r" b="b"/>
            <a:pathLst>
              <a:path w="194945" h="0">
                <a:moveTo>
                  <a:pt x="194818" y="1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853551" y="6634162"/>
            <a:ext cx="66675" cy="107950"/>
          </a:xfrm>
          <a:custGeom>
            <a:avLst/>
            <a:gdLst/>
            <a:ahLst/>
            <a:cxnLst/>
            <a:rect l="l" t="t" r="r" b="b"/>
            <a:pathLst>
              <a:path w="66675" h="107950">
                <a:moveTo>
                  <a:pt x="0" y="0"/>
                </a:moveTo>
                <a:lnTo>
                  <a:pt x="66167" y="107595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853551" y="6748462"/>
            <a:ext cx="66675" cy="107950"/>
          </a:xfrm>
          <a:custGeom>
            <a:avLst/>
            <a:gdLst/>
            <a:ahLst/>
            <a:cxnLst/>
            <a:rect l="l" t="t" r="r" b="b"/>
            <a:pathLst>
              <a:path w="66675" h="107950">
                <a:moveTo>
                  <a:pt x="0" y="107597"/>
                </a:moveTo>
                <a:lnTo>
                  <a:pt x="6616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567801" y="6681787"/>
            <a:ext cx="266700" cy="171450"/>
          </a:xfrm>
          <a:custGeom>
            <a:avLst/>
            <a:gdLst/>
            <a:ahLst/>
            <a:cxnLst/>
            <a:rect l="l" t="t" r="r" b="b"/>
            <a:pathLst>
              <a:path w="266700" h="171450">
                <a:moveTo>
                  <a:pt x="223774" y="0"/>
                </a:moveTo>
                <a:lnTo>
                  <a:pt x="42799" y="0"/>
                </a:lnTo>
                <a:lnTo>
                  <a:pt x="0" y="85725"/>
                </a:lnTo>
                <a:lnTo>
                  <a:pt x="42799" y="171450"/>
                </a:lnTo>
                <a:lnTo>
                  <a:pt x="223774" y="171450"/>
                </a:lnTo>
                <a:lnTo>
                  <a:pt x="266700" y="85725"/>
                </a:lnTo>
                <a:lnTo>
                  <a:pt x="223774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567801" y="6681787"/>
            <a:ext cx="266700" cy="171450"/>
          </a:xfrm>
          <a:custGeom>
            <a:avLst/>
            <a:gdLst/>
            <a:ahLst/>
            <a:cxnLst/>
            <a:rect l="l" t="t" r="r" b="b"/>
            <a:pathLst>
              <a:path w="266700" h="171450">
                <a:moveTo>
                  <a:pt x="266700" y="85725"/>
                </a:moveTo>
                <a:lnTo>
                  <a:pt x="223774" y="0"/>
                </a:lnTo>
                <a:lnTo>
                  <a:pt x="42799" y="0"/>
                </a:lnTo>
                <a:lnTo>
                  <a:pt x="0" y="85725"/>
                </a:lnTo>
                <a:lnTo>
                  <a:pt x="42799" y="171450"/>
                </a:lnTo>
                <a:lnTo>
                  <a:pt x="223774" y="171450"/>
                </a:lnTo>
                <a:lnTo>
                  <a:pt x="266700" y="85725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8682101" y="676751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152273" y="1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8624951" y="6681787"/>
            <a:ext cx="52069" cy="84455"/>
          </a:xfrm>
          <a:custGeom>
            <a:avLst/>
            <a:gdLst/>
            <a:ahLst/>
            <a:cxnLst/>
            <a:rect l="l" t="t" r="r" b="b"/>
            <a:pathLst>
              <a:path w="52070" h="84454">
                <a:moveTo>
                  <a:pt x="0" y="0"/>
                </a:moveTo>
                <a:lnTo>
                  <a:pt x="51689" y="84084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8624951" y="6767514"/>
            <a:ext cx="52069" cy="84455"/>
          </a:xfrm>
          <a:custGeom>
            <a:avLst/>
            <a:gdLst/>
            <a:ahLst/>
            <a:cxnLst/>
            <a:rect l="l" t="t" r="r" b="b"/>
            <a:pathLst>
              <a:path w="52070" h="84454">
                <a:moveTo>
                  <a:pt x="0" y="84084"/>
                </a:moveTo>
                <a:lnTo>
                  <a:pt x="51689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0" y="1057275"/>
            <a:ext cx="12174855" cy="27305"/>
          </a:xfrm>
          <a:custGeom>
            <a:avLst/>
            <a:gdLst/>
            <a:ahLst/>
            <a:cxnLst/>
            <a:rect l="l" t="t" r="r" b="b"/>
            <a:pathLst>
              <a:path w="12174855" h="27305">
                <a:moveTo>
                  <a:pt x="0" y="26924"/>
                </a:moveTo>
                <a:lnTo>
                  <a:pt x="12174601" y="0"/>
                </a:lnTo>
              </a:path>
            </a:pathLst>
          </a:custGeom>
          <a:ln w="38100">
            <a:solidFill>
              <a:srgbClr val="3A383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286702" y="1133792"/>
            <a:ext cx="1726564" cy="3575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150" b="1">
                <a:solidFill>
                  <a:srgbClr val="333E50"/>
                </a:solidFill>
                <a:latin typeface="Calibri"/>
                <a:cs typeface="Calibri"/>
              </a:rPr>
              <a:t>WebDriver</a:t>
            </a:r>
            <a:r>
              <a:rPr dirty="0" sz="2150" spc="50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150" spc="0" b="1">
                <a:solidFill>
                  <a:srgbClr val="333E50"/>
                </a:solidFill>
                <a:latin typeface="Calibri"/>
                <a:cs typeface="Calibri"/>
              </a:rPr>
              <a:t>API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13664" y="272351"/>
            <a:ext cx="6356350" cy="6324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10" b="1">
                <a:solidFill>
                  <a:srgbClr val="333E50"/>
                </a:solidFill>
                <a:latin typeface="Calibri"/>
                <a:cs typeface="Calibri"/>
              </a:rPr>
              <a:t>Introducing WebDriver </a:t>
            </a:r>
            <a:r>
              <a:rPr dirty="0" sz="3950" spc="0" b="1">
                <a:solidFill>
                  <a:srgbClr val="333E50"/>
                </a:solidFill>
                <a:latin typeface="Calibri"/>
                <a:cs typeface="Calibri"/>
              </a:rPr>
              <a:t>API</a:t>
            </a:r>
            <a:r>
              <a:rPr dirty="0" sz="3950" spc="-480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3950" spc="15" b="1">
                <a:solidFill>
                  <a:srgbClr val="333E50"/>
                </a:solidFill>
                <a:latin typeface="Calibri"/>
                <a:cs typeface="Calibri"/>
              </a:rPr>
              <a:t>(1)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09550" y="1543050"/>
            <a:ext cx="11811000" cy="1952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15"/>
              <a:t>Copy </a:t>
            </a:r>
            <a:r>
              <a:rPr dirty="0" spc="0"/>
              <a:t>right </a:t>
            </a:r>
            <a:r>
              <a:rPr dirty="0" spc="15"/>
              <a:t>© </a:t>
            </a:r>
            <a:r>
              <a:rPr dirty="0" spc="5"/>
              <a:t>2017 </a:t>
            </a:r>
            <a:r>
              <a:rPr dirty="0" spc="15"/>
              <a:t>Accenture </a:t>
            </a:r>
            <a:r>
              <a:rPr dirty="0" spc="0"/>
              <a:t>All </a:t>
            </a:r>
            <a:r>
              <a:rPr dirty="0" spc="15"/>
              <a:t>Rights Reserv</a:t>
            </a:r>
            <a:r>
              <a:rPr dirty="0" spc="-100"/>
              <a:t> </a:t>
            </a:r>
            <a:r>
              <a:rPr dirty="0" spc="5"/>
              <a:t>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77000"/>
            <a:ext cx="12192000" cy="381000"/>
          </a:xfrm>
          <a:custGeom>
            <a:avLst/>
            <a:gdLst/>
            <a:ahLst/>
            <a:cxnLst/>
            <a:rect l="l" t="t" r="r" b="b"/>
            <a:pathLst>
              <a:path w="12192000" h="381000">
                <a:moveTo>
                  <a:pt x="12042774" y="0"/>
                </a:moveTo>
                <a:lnTo>
                  <a:pt x="149274" y="0"/>
                </a:lnTo>
                <a:lnTo>
                  <a:pt x="0" y="149274"/>
                </a:lnTo>
                <a:lnTo>
                  <a:pt x="0" y="380997"/>
                </a:lnTo>
                <a:lnTo>
                  <a:pt x="12191999" y="380997"/>
                </a:lnTo>
                <a:lnTo>
                  <a:pt x="12191998" y="149274"/>
                </a:lnTo>
                <a:lnTo>
                  <a:pt x="12042774" y="0"/>
                </a:lnTo>
                <a:close/>
              </a:path>
            </a:pathLst>
          </a:custGeom>
          <a:solidFill>
            <a:srgbClr val="4D7C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187176" y="6367462"/>
            <a:ext cx="752475" cy="485775"/>
          </a:xfrm>
          <a:custGeom>
            <a:avLst/>
            <a:gdLst/>
            <a:ahLst/>
            <a:cxnLst/>
            <a:rect l="l" t="t" r="r" b="b"/>
            <a:pathLst>
              <a:path w="752475" h="485775">
                <a:moveTo>
                  <a:pt x="630935" y="0"/>
                </a:moveTo>
                <a:lnTo>
                  <a:pt x="121412" y="0"/>
                </a:lnTo>
                <a:lnTo>
                  <a:pt x="0" y="242887"/>
                </a:lnTo>
                <a:lnTo>
                  <a:pt x="121412" y="485775"/>
                </a:lnTo>
                <a:lnTo>
                  <a:pt x="630935" y="485775"/>
                </a:lnTo>
                <a:lnTo>
                  <a:pt x="752475" y="242887"/>
                </a:lnTo>
                <a:lnTo>
                  <a:pt x="63093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187176" y="6367462"/>
            <a:ext cx="752475" cy="485775"/>
          </a:xfrm>
          <a:custGeom>
            <a:avLst/>
            <a:gdLst/>
            <a:ahLst/>
            <a:cxnLst/>
            <a:rect l="l" t="t" r="r" b="b"/>
            <a:pathLst>
              <a:path w="752475" h="485775">
                <a:moveTo>
                  <a:pt x="752475" y="242887"/>
                </a:moveTo>
                <a:lnTo>
                  <a:pt x="630935" y="0"/>
                </a:lnTo>
                <a:lnTo>
                  <a:pt x="121412" y="0"/>
                </a:lnTo>
                <a:lnTo>
                  <a:pt x="0" y="242887"/>
                </a:lnTo>
                <a:lnTo>
                  <a:pt x="121412" y="485775"/>
                </a:lnTo>
                <a:lnTo>
                  <a:pt x="630935" y="485775"/>
                </a:lnTo>
                <a:lnTo>
                  <a:pt x="752475" y="24288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501501" y="6605587"/>
            <a:ext cx="441325" cy="0"/>
          </a:xfrm>
          <a:custGeom>
            <a:avLst/>
            <a:gdLst/>
            <a:ahLst/>
            <a:cxnLst/>
            <a:rect l="l" t="t" r="r" b="b"/>
            <a:pathLst>
              <a:path w="441325" h="0">
                <a:moveTo>
                  <a:pt x="441198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349101" y="6367462"/>
            <a:ext cx="149860" cy="243840"/>
          </a:xfrm>
          <a:custGeom>
            <a:avLst/>
            <a:gdLst/>
            <a:ahLst/>
            <a:cxnLst/>
            <a:rect l="l" t="t" r="r" b="b"/>
            <a:pathLst>
              <a:path w="149859" h="243840">
                <a:moveTo>
                  <a:pt x="0" y="0"/>
                </a:moveTo>
                <a:lnTo>
                  <a:pt x="149859" y="243586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349101" y="6605587"/>
            <a:ext cx="149860" cy="243840"/>
          </a:xfrm>
          <a:custGeom>
            <a:avLst/>
            <a:gdLst/>
            <a:ahLst/>
            <a:cxnLst/>
            <a:rect l="l" t="t" r="r" b="b"/>
            <a:pathLst>
              <a:path w="149859" h="243840">
                <a:moveTo>
                  <a:pt x="0" y="243589"/>
                </a:moveTo>
                <a:lnTo>
                  <a:pt x="149859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691876" y="6434137"/>
            <a:ext cx="647700" cy="419100"/>
          </a:xfrm>
          <a:custGeom>
            <a:avLst/>
            <a:gdLst/>
            <a:ahLst/>
            <a:cxnLst/>
            <a:rect l="l" t="t" r="r" b="b"/>
            <a:pathLst>
              <a:path w="647700" h="419100">
                <a:moveTo>
                  <a:pt x="542925" y="0"/>
                </a:moveTo>
                <a:lnTo>
                  <a:pt x="104648" y="0"/>
                </a:lnTo>
                <a:lnTo>
                  <a:pt x="0" y="209550"/>
                </a:lnTo>
                <a:lnTo>
                  <a:pt x="104648" y="419100"/>
                </a:lnTo>
                <a:lnTo>
                  <a:pt x="542925" y="419100"/>
                </a:lnTo>
                <a:lnTo>
                  <a:pt x="647700" y="209550"/>
                </a:lnTo>
                <a:lnTo>
                  <a:pt x="54292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691876" y="6434137"/>
            <a:ext cx="647700" cy="419100"/>
          </a:xfrm>
          <a:custGeom>
            <a:avLst/>
            <a:gdLst/>
            <a:ahLst/>
            <a:cxnLst/>
            <a:rect l="l" t="t" r="r" b="b"/>
            <a:pathLst>
              <a:path w="647700" h="419100">
                <a:moveTo>
                  <a:pt x="647700" y="209550"/>
                </a:moveTo>
                <a:lnTo>
                  <a:pt x="542925" y="0"/>
                </a:lnTo>
                <a:lnTo>
                  <a:pt x="104648" y="0"/>
                </a:lnTo>
                <a:lnTo>
                  <a:pt x="0" y="209550"/>
                </a:lnTo>
                <a:lnTo>
                  <a:pt x="104648" y="419100"/>
                </a:lnTo>
                <a:lnTo>
                  <a:pt x="542925" y="419100"/>
                </a:lnTo>
                <a:lnTo>
                  <a:pt x="647700" y="209550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958576" y="6643687"/>
            <a:ext cx="382270" cy="0"/>
          </a:xfrm>
          <a:custGeom>
            <a:avLst/>
            <a:gdLst/>
            <a:ahLst/>
            <a:cxnLst/>
            <a:rect l="l" t="t" r="r" b="b"/>
            <a:pathLst>
              <a:path w="382270" h="0">
                <a:moveTo>
                  <a:pt x="381889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834751" y="6434137"/>
            <a:ext cx="130175" cy="211454"/>
          </a:xfrm>
          <a:custGeom>
            <a:avLst/>
            <a:gdLst/>
            <a:ahLst/>
            <a:cxnLst/>
            <a:rect l="l" t="t" r="r" b="b"/>
            <a:pathLst>
              <a:path w="130175" h="211454">
                <a:moveTo>
                  <a:pt x="0" y="0"/>
                </a:moveTo>
                <a:lnTo>
                  <a:pt x="129667" y="21087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0834751" y="6643687"/>
            <a:ext cx="130175" cy="211454"/>
          </a:xfrm>
          <a:custGeom>
            <a:avLst/>
            <a:gdLst/>
            <a:ahLst/>
            <a:cxnLst/>
            <a:rect l="l" t="t" r="r" b="b"/>
            <a:pathLst>
              <a:path w="130175" h="211454">
                <a:moveTo>
                  <a:pt x="0" y="210877"/>
                </a:moveTo>
                <a:lnTo>
                  <a:pt x="12966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0253726" y="6472237"/>
            <a:ext cx="581025" cy="381000"/>
          </a:xfrm>
          <a:custGeom>
            <a:avLst/>
            <a:gdLst/>
            <a:ahLst/>
            <a:cxnLst/>
            <a:rect l="l" t="t" r="r" b="b"/>
            <a:pathLst>
              <a:path w="581025" h="381000">
                <a:moveTo>
                  <a:pt x="485775" y="0"/>
                </a:moveTo>
                <a:lnTo>
                  <a:pt x="95123" y="0"/>
                </a:lnTo>
                <a:lnTo>
                  <a:pt x="0" y="190500"/>
                </a:lnTo>
                <a:lnTo>
                  <a:pt x="95123" y="381000"/>
                </a:lnTo>
                <a:lnTo>
                  <a:pt x="485775" y="381000"/>
                </a:lnTo>
                <a:lnTo>
                  <a:pt x="581025" y="190500"/>
                </a:lnTo>
                <a:lnTo>
                  <a:pt x="48577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0253726" y="6472237"/>
            <a:ext cx="581025" cy="381000"/>
          </a:xfrm>
          <a:custGeom>
            <a:avLst/>
            <a:gdLst/>
            <a:ahLst/>
            <a:cxnLst/>
            <a:rect l="l" t="t" r="r" b="b"/>
            <a:pathLst>
              <a:path w="581025" h="381000">
                <a:moveTo>
                  <a:pt x="581025" y="190500"/>
                </a:moveTo>
                <a:lnTo>
                  <a:pt x="485775" y="0"/>
                </a:lnTo>
                <a:lnTo>
                  <a:pt x="95123" y="0"/>
                </a:lnTo>
                <a:lnTo>
                  <a:pt x="0" y="190500"/>
                </a:lnTo>
                <a:lnTo>
                  <a:pt x="95123" y="381000"/>
                </a:lnTo>
                <a:lnTo>
                  <a:pt x="485775" y="381000"/>
                </a:lnTo>
                <a:lnTo>
                  <a:pt x="581025" y="190500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0491723" y="6662737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 h="0">
                <a:moveTo>
                  <a:pt x="342900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0377551" y="6472237"/>
            <a:ext cx="116839" cy="189865"/>
          </a:xfrm>
          <a:custGeom>
            <a:avLst/>
            <a:gdLst/>
            <a:ahLst/>
            <a:cxnLst/>
            <a:rect l="l" t="t" r="r" b="b"/>
            <a:pathLst>
              <a:path w="116840" h="189865">
                <a:moveTo>
                  <a:pt x="0" y="0"/>
                </a:moveTo>
                <a:lnTo>
                  <a:pt x="116458" y="18928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0377551" y="6662737"/>
            <a:ext cx="116839" cy="189865"/>
          </a:xfrm>
          <a:custGeom>
            <a:avLst/>
            <a:gdLst/>
            <a:ahLst/>
            <a:cxnLst/>
            <a:rect l="l" t="t" r="r" b="b"/>
            <a:pathLst>
              <a:path w="116840" h="189865">
                <a:moveTo>
                  <a:pt x="0" y="189276"/>
                </a:moveTo>
                <a:lnTo>
                  <a:pt x="116458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815576" y="6519862"/>
            <a:ext cx="523875" cy="333375"/>
          </a:xfrm>
          <a:custGeom>
            <a:avLst/>
            <a:gdLst/>
            <a:ahLst/>
            <a:cxnLst/>
            <a:rect l="l" t="t" r="r" b="b"/>
            <a:pathLst>
              <a:path w="523875" h="333375">
                <a:moveTo>
                  <a:pt x="440435" y="0"/>
                </a:moveTo>
                <a:lnTo>
                  <a:pt x="83312" y="0"/>
                </a:lnTo>
                <a:lnTo>
                  <a:pt x="0" y="166687"/>
                </a:lnTo>
                <a:lnTo>
                  <a:pt x="83312" y="333375"/>
                </a:lnTo>
                <a:lnTo>
                  <a:pt x="440435" y="333375"/>
                </a:lnTo>
                <a:lnTo>
                  <a:pt x="523875" y="166687"/>
                </a:lnTo>
                <a:lnTo>
                  <a:pt x="44043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815576" y="6519862"/>
            <a:ext cx="523875" cy="333375"/>
          </a:xfrm>
          <a:custGeom>
            <a:avLst/>
            <a:gdLst/>
            <a:ahLst/>
            <a:cxnLst/>
            <a:rect l="l" t="t" r="r" b="b"/>
            <a:pathLst>
              <a:path w="523875" h="333375">
                <a:moveTo>
                  <a:pt x="523875" y="166687"/>
                </a:moveTo>
                <a:lnTo>
                  <a:pt x="440435" y="0"/>
                </a:lnTo>
                <a:lnTo>
                  <a:pt x="83312" y="0"/>
                </a:lnTo>
                <a:lnTo>
                  <a:pt x="0" y="166687"/>
                </a:lnTo>
                <a:lnTo>
                  <a:pt x="83312" y="333375"/>
                </a:lnTo>
                <a:lnTo>
                  <a:pt x="440435" y="333375"/>
                </a:lnTo>
                <a:lnTo>
                  <a:pt x="523875" y="16668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0034651" y="6681787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304546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9929876" y="6519862"/>
            <a:ext cx="103505" cy="168275"/>
          </a:xfrm>
          <a:custGeom>
            <a:avLst/>
            <a:gdLst/>
            <a:ahLst/>
            <a:cxnLst/>
            <a:rect l="l" t="t" r="r" b="b"/>
            <a:pathLst>
              <a:path w="103504" h="168275">
                <a:moveTo>
                  <a:pt x="0" y="0"/>
                </a:moveTo>
                <a:lnTo>
                  <a:pt x="103377" y="168173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9929876" y="6681787"/>
            <a:ext cx="103505" cy="168275"/>
          </a:xfrm>
          <a:custGeom>
            <a:avLst/>
            <a:gdLst/>
            <a:ahLst/>
            <a:cxnLst/>
            <a:rect l="l" t="t" r="r" b="b"/>
            <a:pathLst>
              <a:path w="103504" h="168275">
                <a:moveTo>
                  <a:pt x="0" y="168171"/>
                </a:moveTo>
                <a:lnTo>
                  <a:pt x="10337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9434576" y="6557962"/>
            <a:ext cx="457200" cy="295275"/>
          </a:xfrm>
          <a:custGeom>
            <a:avLst/>
            <a:gdLst/>
            <a:ahLst/>
            <a:cxnLst/>
            <a:rect l="l" t="t" r="r" b="b"/>
            <a:pathLst>
              <a:path w="457200" h="295275">
                <a:moveTo>
                  <a:pt x="383285" y="0"/>
                </a:moveTo>
                <a:lnTo>
                  <a:pt x="73787" y="0"/>
                </a:lnTo>
                <a:lnTo>
                  <a:pt x="0" y="147637"/>
                </a:lnTo>
                <a:lnTo>
                  <a:pt x="73787" y="295275"/>
                </a:lnTo>
                <a:lnTo>
                  <a:pt x="383285" y="295275"/>
                </a:lnTo>
                <a:lnTo>
                  <a:pt x="457200" y="147637"/>
                </a:lnTo>
                <a:lnTo>
                  <a:pt x="38328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434576" y="6557962"/>
            <a:ext cx="457200" cy="295275"/>
          </a:xfrm>
          <a:custGeom>
            <a:avLst/>
            <a:gdLst/>
            <a:ahLst/>
            <a:cxnLst/>
            <a:rect l="l" t="t" r="r" b="b"/>
            <a:pathLst>
              <a:path w="457200" h="295275">
                <a:moveTo>
                  <a:pt x="457200" y="147637"/>
                </a:moveTo>
                <a:lnTo>
                  <a:pt x="383285" y="0"/>
                </a:lnTo>
                <a:lnTo>
                  <a:pt x="73787" y="0"/>
                </a:lnTo>
                <a:lnTo>
                  <a:pt x="0" y="147637"/>
                </a:lnTo>
                <a:lnTo>
                  <a:pt x="73787" y="295275"/>
                </a:lnTo>
                <a:lnTo>
                  <a:pt x="383285" y="295275"/>
                </a:lnTo>
                <a:lnTo>
                  <a:pt x="457200" y="14763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9625076" y="6710362"/>
            <a:ext cx="264160" cy="0"/>
          </a:xfrm>
          <a:custGeom>
            <a:avLst/>
            <a:gdLst/>
            <a:ahLst/>
            <a:cxnLst/>
            <a:rect l="l" t="t" r="r" b="b"/>
            <a:pathLst>
              <a:path w="264159" h="0">
                <a:moveTo>
                  <a:pt x="263651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9529826" y="6557962"/>
            <a:ext cx="89535" cy="146050"/>
          </a:xfrm>
          <a:custGeom>
            <a:avLst/>
            <a:gdLst/>
            <a:ahLst/>
            <a:cxnLst/>
            <a:rect l="l" t="t" r="r" b="b"/>
            <a:pathLst>
              <a:path w="89534" h="146050">
                <a:moveTo>
                  <a:pt x="0" y="0"/>
                </a:moveTo>
                <a:lnTo>
                  <a:pt x="89534" y="145567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9529826" y="6710362"/>
            <a:ext cx="89535" cy="146050"/>
          </a:xfrm>
          <a:custGeom>
            <a:avLst/>
            <a:gdLst/>
            <a:ahLst/>
            <a:cxnLst/>
            <a:rect l="l" t="t" r="r" b="b"/>
            <a:pathLst>
              <a:path w="89534" h="146050">
                <a:moveTo>
                  <a:pt x="0" y="145562"/>
                </a:moveTo>
                <a:lnTo>
                  <a:pt x="89534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9091676" y="6596062"/>
            <a:ext cx="390525" cy="257175"/>
          </a:xfrm>
          <a:custGeom>
            <a:avLst/>
            <a:gdLst/>
            <a:ahLst/>
            <a:cxnLst/>
            <a:rect l="l" t="t" r="r" b="b"/>
            <a:pathLst>
              <a:path w="390525" h="257175">
                <a:moveTo>
                  <a:pt x="326135" y="0"/>
                </a:moveTo>
                <a:lnTo>
                  <a:pt x="64262" y="0"/>
                </a:lnTo>
                <a:lnTo>
                  <a:pt x="0" y="128587"/>
                </a:lnTo>
                <a:lnTo>
                  <a:pt x="64262" y="257175"/>
                </a:lnTo>
                <a:lnTo>
                  <a:pt x="326135" y="257175"/>
                </a:lnTo>
                <a:lnTo>
                  <a:pt x="390525" y="128587"/>
                </a:lnTo>
                <a:lnTo>
                  <a:pt x="32613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9091676" y="6596062"/>
            <a:ext cx="390525" cy="257175"/>
          </a:xfrm>
          <a:custGeom>
            <a:avLst/>
            <a:gdLst/>
            <a:ahLst/>
            <a:cxnLst/>
            <a:rect l="l" t="t" r="r" b="b"/>
            <a:pathLst>
              <a:path w="390525" h="257175">
                <a:moveTo>
                  <a:pt x="390525" y="128587"/>
                </a:moveTo>
                <a:lnTo>
                  <a:pt x="326135" y="0"/>
                </a:lnTo>
                <a:lnTo>
                  <a:pt x="64262" y="0"/>
                </a:lnTo>
                <a:lnTo>
                  <a:pt x="0" y="128587"/>
                </a:lnTo>
                <a:lnTo>
                  <a:pt x="64262" y="257175"/>
                </a:lnTo>
                <a:lnTo>
                  <a:pt x="326135" y="257175"/>
                </a:lnTo>
                <a:lnTo>
                  <a:pt x="390525" y="12858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9253601" y="6729412"/>
            <a:ext cx="229235" cy="0"/>
          </a:xfrm>
          <a:custGeom>
            <a:avLst/>
            <a:gdLst/>
            <a:ahLst/>
            <a:cxnLst/>
            <a:rect l="l" t="t" r="r" b="b"/>
            <a:pathLst>
              <a:path w="229234" h="0">
                <a:moveTo>
                  <a:pt x="228726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9177401" y="6596062"/>
            <a:ext cx="78105" cy="126364"/>
          </a:xfrm>
          <a:custGeom>
            <a:avLst/>
            <a:gdLst/>
            <a:ahLst/>
            <a:cxnLst/>
            <a:rect l="l" t="t" r="r" b="b"/>
            <a:pathLst>
              <a:path w="78104" h="126365">
                <a:moveTo>
                  <a:pt x="0" y="0"/>
                </a:moveTo>
                <a:lnTo>
                  <a:pt x="77597" y="126276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9177401" y="6729412"/>
            <a:ext cx="78105" cy="126364"/>
          </a:xfrm>
          <a:custGeom>
            <a:avLst/>
            <a:gdLst/>
            <a:ahLst/>
            <a:cxnLst/>
            <a:rect l="l" t="t" r="r" b="b"/>
            <a:pathLst>
              <a:path w="78104" h="126365">
                <a:moveTo>
                  <a:pt x="0" y="126275"/>
                </a:moveTo>
                <a:lnTo>
                  <a:pt x="7759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777351" y="6634162"/>
            <a:ext cx="333375" cy="219075"/>
          </a:xfrm>
          <a:custGeom>
            <a:avLst/>
            <a:gdLst/>
            <a:ahLst/>
            <a:cxnLst/>
            <a:rect l="l" t="t" r="r" b="b"/>
            <a:pathLst>
              <a:path w="333375" h="219075">
                <a:moveTo>
                  <a:pt x="278510" y="0"/>
                </a:moveTo>
                <a:lnTo>
                  <a:pt x="54737" y="0"/>
                </a:lnTo>
                <a:lnTo>
                  <a:pt x="0" y="109537"/>
                </a:lnTo>
                <a:lnTo>
                  <a:pt x="54737" y="219075"/>
                </a:lnTo>
                <a:lnTo>
                  <a:pt x="278510" y="219075"/>
                </a:lnTo>
                <a:lnTo>
                  <a:pt x="333375" y="109537"/>
                </a:lnTo>
                <a:lnTo>
                  <a:pt x="278510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8777351" y="6634162"/>
            <a:ext cx="333375" cy="219075"/>
          </a:xfrm>
          <a:custGeom>
            <a:avLst/>
            <a:gdLst/>
            <a:ahLst/>
            <a:cxnLst/>
            <a:rect l="l" t="t" r="r" b="b"/>
            <a:pathLst>
              <a:path w="333375" h="219075">
                <a:moveTo>
                  <a:pt x="333375" y="109537"/>
                </a:moveTo>
                <a:lnTo>
                  <a:pt x="278510" y="0"/>
                </a:lnTo>
                <a:lnTo>
                  <a:pt x="54737" y="0"/>
                </a:lnTo>
                <a:lnTo>
                  <a:pt x="0" y="109537"/>
                </a:lnTo>
                <a:lnTo>
                  <a:pt x="54737" y="219075"/>
                </a:lnTo>
                <a:lnTo>
                  <a:pt x="278510" y="219075"/>
                </a:lnTo>
                <a:lnTo>
                  <a:pt x="333375" y="10953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8920226" y="6748460"/>
            <a:ext cx="194945" cy="0"/>
          </a:xfrm>
          <a:custGeom>
            <a:avLst/>
            <a:gdLst/>
            <a:ahLst/>
            <a:cxnLst/>
            <a:rect l="l" t="t" r="r" b="b"/>
            <a:pathLst>
              <a:path w="194945" h="0">
                <a:moveTo>
                  <a:pt x="194818" y="1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853551" y="6634162"/>
            <a:ext cx="66675" cy="107950"/>
          </a:xfrm>
          <a:custGeom>
            <a:avLst/>
            <a:gdLst/>
            <a:ahLst/>
            <a:cxnLst/>
            <a:rect l="l" t="t" r="r" b="b"/>
            <a:pathLst>
              <a:path w="66675" h="107950">
                <a:moveTo>
                  <a:pt x="0" y="0"/>
                </a:moveTo>
                <a:lnTo>
                  <a:pt x="66167" y="107595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853551" y="6748462"/>
            <a:ext cx="66675" cy="107950"/>
          </a:xfrm>
          <a:custGeom>
            <a:avLst/>
            <a:gdLst/>
            <a:ahLst/>
            <a:cxnLst/>
            <a:rect l="l" t="t" r="r" b="b"/>
            <a:pathLst>
              <a:path w="66675" h="107950">
                <a:moveTo>
                  <a:pt x="0" y="107597"/>
                </a:moveTo>
                <a:lnTo>
                  <a:pt x="6616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567801" y="6681787"/>
            <a:ext cx="266700" cy="171450"/>
          </a:xfrm>
          <a:custGeom>
            <a:avLst/>
            <a:gdLst/>
            <a:ahLst/>
            <a:cxnLst/>
            <a:rect l="l" t="t" r="r" b="b"/>
            <a:pathLst>
              <a:path w="266700" h="171450">
                <a:moveTo>
                  <a:pt x="223774" y="0"/>
                </a:moveTo>
                <a:lnTo>
                  <a:pt x="42799" y="0"/>
                </a:lnTo>
                <a:lnTo>
                  <a:pt x="0" y="85725"/>
                </a:lnTo>
                <a:lnTo>
                  <a:pt x="42799" y="171450"/>
                </a:lnTo>
                <a:lnTo>
                  <a:pt x="223774" y="171450"/>
                </a:lnTo>
                <a:lnTo>
                  <a:pt x="266700" y="85725"/>
                </a:lnTo>
                <a:lnTo>
                  <a:pt x="223774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567801" y="6681787"/>
            <a:ext cx="266700" cy="171450"/>
          </a:xfrm>
          <a:custGeom>
            <a:avLst/>
            <a:gdLst/>
            <a:ahLst/>
            <a:cxnLst/>
            <a:rect l="l" t="t" r="r" b="b"/>
            <a:pathLst>
              <a:path w="266700" h="171450">
                <a:moveTo>
                  <a:pt x="266700" y="85725"/>
                </a:moveTo>
                <a:lnTo>
                  <a:pt x="223774" y="0"/>
                </a:lnTo>
                <a:lnTo>
                  <a:pt x="42799" y="0"/>
                </a:lnTo>
                <a:lnTo>
                  <a:pt x="0" y="85725"/>
                </a:lnTo>
                <a:lnTo>
                  <a:pt x="42799" y="171450"/>
                </a:lnTo>
                <a:lnTo>
                  <a:pt x="223774" y="171450"/>
                </a:lnTo>
                <a:lnTo>
                  <a:pt x="266700" y="85725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8682101" y="676751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152273" y="1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8624951" y="6681787"/>
            <a:ext cx="52069" cy="84455"/>
          </a:xfrm>
          <a:custGeom>
            <a:avLst/>
            <a:gdLst/>
            <a:ahLst/>
            <a:cxnLst/>
            <a:rect l="l" t="t" r="r" b="b"/>
            <a:pathLst>
              <a:path w="52070" h="84454">
                <a:moveTo>
                  <a:pt x="0" y="0"/>
                </a:moveTo>
                <a:lnTo>
                  <a:pt x="51689" y="84084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8624951" y="6767514"/>
            <a:ext cx="52069" cy="84455"/>
          </a:xfrm>
          <a:custGeom>
            <a:avLst/>
            <a:gdLst/>
            <a:ahLst/>
            <a:cxnLst/>
            <a:rect l="l" t="t" r="r" b="b"/>
            <a:pathLst>
              <a:path w="52070" h="84454">
                <a:moveTo>
                  <a:pt x="0" y="84084"/>
                </a:moveTo>
                <a:lnTo>
                  <a:pt x="51689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0" y="1057275"/>
            <a:ext cx="12174855" cy="27305"/>
          </a:xfrm>
          <a:custGeom>
            <a:avLst/>
            <a:gdLst/>
            <a:ahLst/>
            <a:cxnLst/>
            <a:rect l="l" t="t" r="r" b="b"/>
            <a:pathLst>
              <a:path w="12174855" h="27305">
                <a:moveTo>
                  <a:pt x="0" y="26924"/>
                </a:moveTo>
                <a:lnTo>
                  <a:pt x="12174601" y="0"/>
                </a:lnTo>
              </a:path>
            </a:pathLst>
          </a:custGeom>
          <a:ln w="38100">
            <a:solidFill>
              <a:srgbClr val="3A383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xfrm>
            <a:off x="113664" y="272351"/>
            <a:ext cx="6360795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10">
                <a:latin typeface="Calibri"/>
                <a:cs typeface="Calibri"/>
              </a:rPr>
              <a:t>Introducing WebDriver </a:t>
            </a:r>
            <a:r>
              <a:rPr dirty="0" sz="3950" spc="0">
                <a:latin typeface="Calibri"/>
                <a:cs typeface="Calibri"/>
              </a:rPr>
              <a:t>API</a:t>
            </a:r>
            <a:r>
              <a:rPr dirty="0" sz="3950" spc="-465">
                <a:latin typeface="Calibri"/>
                <a:cs typeface="Calibri"/>
              </a:rPr>
              <a:t> </a:t>
            </a:r>
            <a:r>
              <a:rPr dirty="0" sz="3950" spc="25">
                <a:latin typeface="Calibri"/>
                <a:cs typeface="Calibri"/>
              </a:rPr>
              <a:t>(2)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15"/>
              <a:t>Copy </a:t>
            </a:r>
            <a:r>
              <a:rPr dirty="0" spc="0"/>
              <a:t>right </a:t>
            </a:r>
            <a:r>
              <a:rPr dirty="0" spc="15"/>
              <a:t>© </a:t>
            </a:r>
            <a:r>
              <a:rPr dirty="0" spc="5"/>
              <a:t>2017 </a:t>
            </a:r>
            <a:r>
              <a:rPr dirty="0" spc="15"/>
              <a:t>Accenture </a:t>
            </a:r>
            <a:r>
              <a:rPr dirty="0" spc="0"/>
              <a:t>All </a:t>
            </a:r>
            <a:r>
              <a:rPr dirty="0" spc="15"/>
              <a:t>Rights Reserv</a:t>
            </a:r>
            <a:r>
              <a:rPr dirty="0" spc="-100"/>
              <a:t> </a:t>
            </a:r>
            <a:r>
              <a:rPr dirty="0" spc="5"/>
              <a:t>ed.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286702" y="1012589"/>
            <a:ext cx="11196320" cy="2040255"/>
          </a:xfrm>
          <a:prstGeom prst="rect">
            <a:avLst/>
          </a:prstGeom>
        </p:spPr>
        <p:txBody>
          <a:bodyPr wrap="square" lIns="0" tIns="1371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2150" spc="5" b="1">
                <a:solidFill>
                  <a:srgbClr val="333E50"/>
                </a:solidFill>
                <a:latin typeface="Calibri"/>
                <a:cs typeface="Calibri"/>
              </a:rPr>
              <a:t>WebDriver(selenium-java) and</a:t>
            </a:r>
            <a:r>
              <a:rPr dirty="0" sz="2150" spc="80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150" spc="25" b="1">
                <a:solidFill>
                  <a:srgbClr val="333E50"/>
                </a:solidFill>
                <a:latin typeface="Calibri"/>
                <a:cs typeface="Calibri"/>
              </a:rPr>
              <a:t>selenium-server</a:t>
            </a:r>
            <a:endParaRPr sz="2150">
              <a:latin typeface="Calibri"/>
              <a:cs typeface="Calibri"/>
            </a:endParaRPr>
          </a:p>
          <a:p>
            <a:pPr marL="248285" indent="-228600">
              <a:lnSpc>
                <a:spcPts val="2055"/>
              </a:lnSpc>
              <a:spcBef>
                <a:spcPts val="795"/>
              </a:spcBef>
              <a:buFont typeface="Arial"/>
              <a:buChar char="•"/>
              <a:tabLst>
                <a:tab pos="248285" algn="l"/>
                <a:tab pos="248920" algn="l"/>
              </a:tabLst>
            </a:pP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If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the </a:t>
            </a:r>
            <a:r>
              <a:rPr dirty="0" sz="1800" spc="-10">
                <a:solidFill>
                  <a:srgbClr val="333E50"/>
                </a:solidFill>
                <a:latin typeface="Calibri"/>
                <a:cs typeface="Calibri"/>
              </a:rPr>
              <a:t>tests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have 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to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be </a:t>
            </a:r>
            <a:r>
              <a:rPr dirty="0" sz="1800" spc="-15">
                <a:solidFill>
                  <a:srgbClr val="333E50"/>
                </a:solidFill>
                <a:latin typeface="Calibri"/>
                <a:cs typeface="Calibri"/>
              </a:rPr>
              <a:t>executed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on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the 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local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machine </a:t>
            </a:r>
            <a:r>
              <a:rPr dirty="0" sz="1800" spc="-10">
                <a:solidFill>
                  <a:srgbClr val="333E50"/>
                </a:solidFill>
                <a:latin typeface="Calibri"/>
                <a:cs typeface="Calibri"/>
              </a:rPr>
              <a:t>we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need 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to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just 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use </a:t>
            </a:r>
            <a:r>
              <a:rPr dirty="0" sz="1800" spc="-10">
                <a:solidFill>
                  <a:srgbClr val="333E50"/>
                </a:solidFill>
                <a:latin typeface="Calibri"/>
                <a:cs typeface="Calibri"/>
              </a:rPr>
              <a:t>WebDriver </a:t>
            </a:r>
            <a:r>
              <a:rPr dirty="0" sz="1800" spc="-15">
                <a:solidFill>
                  <a:srgbClr val="333E50"/>
                </a:solidFill>
                <a:latin typeface="Calibri"/>
                <a:cs typeface="Calibri"/>
              </a:rPr>
              <a:t>API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(selenium-java)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as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artifact</a:t>
            </a:r>
            <a:r>
              <a:rPr dirty="0" sz="1800" spc="-16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333E50"/>
                </a:solidFill>
                <a:latin typeface="Calibri"/>
                <a:cs typeface="Calibri"/>
              </a:rPr>
              <a:t>ID.</a:t>
            </a:r>
            <a:endParaRPr sz="1800">
              <a:latin typeface="Calibri"/>
              <a:cs typeface="Calibri"/>
            </a:endParaRPr>
          </a:p>
          <a:p>
            <a:pPr marL="248285">
              <a:lnSpc>
                <a:spcPts val="2055"/>
              </a:lnSpc>
            </a:pP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This</a:t>
            </a:r>
            <a:r>
              <a:rPr dirty="0" sz="1800" spc="-5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doesn’t</a:t>
            </a:r>
            <a:r>
              <a:rPr dirty="0" sz="1800" spc="-10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require</a:t>
            </a:r>
            <a:r>
              <a:rPr dirty="0" sz="1800" spc="-2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to</a:t>
            </a:r>
            <a:r>
              <a:rPr dirty="0" sz="1800" spc="-10">
                <a:solidFill>
                  <a:srgbClr val="333E50"/>
                </a:solidFill>
                <a:latin typeface="Calibri"/>
                <a:cs typeface="Calibri"/>
              </a:rPr>
              <a:t> start</a:t>
            </a:r>
            <a:r>
              <a:rPr dirty="0" sz="1800" spc="-3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selenium-server</a:t>
            </a:r>
            <a:r>
              <a:rPr dirty="0" sz="1800" spc="-5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as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333E50"/>
                </a:solidFill>
                <a:latin typeface="Calibri"/>
                <a:cs typeface="Calibri"/>
              </a:rPr>
              <a:t>WebDriver</a:t>
            </a:r>
            <a:r>
              <a:rPr dirty="0" sz="1800" spc="-4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333E50"/>
                </a:solidFill>
                <a:latin typeface="Calibri"/>
                <a:cs typeface="Calibri"/>
              </a:rPr>
              <a:t>API</a:t>
            </a:r>
            <a:r>
              <a:rPr dirty="0" sz="1800" spc="3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will</a:t>
            </a:r>
            <a:r>
              <a:rPr dirty="0" sz="1800" spc="-7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directly</a:t>
            </a:r>
            <a:r>
              <a:rPr dirty="0" sz="1800" spc="-10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interact</a:t>
            </a:r>
            <a:r>
              <a:rPr dirty="0" sz="1800" spc="-11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with</a:t>
            </a:r>
            <a:r>
              <a:rPr dirty="0" sz="1800" spc="-8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333E50"/>
                </a:solidFill>
                <a:latin typeface="Calibri"/>
                <a:cs typeface="Calibri"/>
              </a:rPr>
              <a:t>browser.</a:t>
            </a:r>
            <a:endParaRPr sz="1800">
              <a:latin typeface="Calibri"/>
              <a:cs typeface="Calibri"/>
            </a:endParaRPr>
          </a:p>
          <a:p>
            <a:pPr marL="248285" indent="-2286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8285" algn="l"/>
                <a:tab pos="248920" algn="l"/>
              </a:tabLst>
            </a:pPr>
            <a:r>
              <a:rPr dirty="0" sz="1800" b="1">
                <a:solidFill>
                  <a:srgbClr val="333E50"/>
                </a:solidFill>
                <a:latin typeface="Calibri"/>
                <a:cs typeface="Calibri"/>
              </a:rPr>
              <a:t>When a selenium-server is</a:t>
            </a:r>
            <a:r>
              <a:rPr dirty="0" sz="1800" spc="-185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333E50"/>
                </a:solidFill>
                <a:latin typeface="Calibri"/>
                <a:cs typeface="Calibri"/>
              </a:rPr>
              <a:t>required?</a:t>
            </a:r>
            <a:endParaRPr sz="1800">
              <a:latin typeface="Calibri"/>
              <a:cs typeface="Calibri"/>
            </a:endParaRPr>
          </a:p>
          <a:p>
            <a:pPr lvl="1" marL="706120" indent="-229235">
              <a:lnSpc>
                <a:spcPct val="100000"/>
              </a:lnSpc>
              <a:spcBef>
                <a:spcPts val="340"/>
              </a:spcBef>
              <a:buFont typeface="Arial"/>
              <a:buChar char="•"/>
              <a:tabLst>
                <a:tab pos="705485" algn="l"/>
                <a:tab pos="706120" algn="l"/>
              </a:tabLst>
            </a:pPr>
            <a:r>
              <a:rPr dirty="0" sz="1550">
                <a:solidFill>
                  <a:srgbClr val="333E50"/>
                </a:solidFill>
                <a:latin typeface="Calibri"/>
                <a:cs typeface="Calibri"/>
              </a:rPr>
              <a:t>Using Selenium Grid </a:t>
            </a:r>
            <a:r>
              <a:rPr dirty="0" sz="1550" spc="-5">
                <a:solidFill>
                  <a:srgbClr val="333E50"/>
                </a:solidFill>
                <a:latin typeface="Calibri"/>
                <a:cs typeface="Calibri"/>
              </a:rPr>
              <a:t>(hub-node) </a:t>
            </a:r>
            <a:r>
              <a:rPr dirty="0" sz="1550">
                <a:solidFill>
                  <a:srgbClr val="333E50"/>
                </a:solidFill>
                <a:latin typeface="Calibri"/>
                <a:cs typeface="Calibri"/>
              </a:rPr>
              <a:t>architecture </a:t>
            </a:r>
            <a:r>
              <a:rPr dirty="0" sz="1550" spc="0">
                <a:solidFill>
                  <a:srgbClr val="333E50"/>
                </a:solidFill>
                <a:latin typeface="Calibri"/>
                <a:cs typeface="Calibri"/>
              </a:rPr>
              <a:t>to </a:t>
            </a:r>
            <a:r>
              <a:rPr dirty="0" sz="1550">
                <a:solidFill>
                  <a:srgbClr val="333E50"/>
                </a:solidFill>
                <a:latin typeface="Calibri"/>
                <a:cs typeface="Calibri"/>
              </a:rPr>
              <a:t>distribute </a:t>
            </a:r>
            <a:r>
              <a:rPr dirty="0" sz="1550" spc="10">
                <a:solidFill>
                  <a:srgbClr val="333E50"/>
                </a:solidFill>
                <a:latin typeface="Calibri"/>
                <a:cs typeface="Calibri"/>
              </a:rPr>
              <a:t>your </a:t>
            </a:r>
            <a:r>
              <a:rPr dirty="0" sz="1550" spc="-5">
                <a:solidFill>
                  <a:srgbClr val="333E50"/>
                </a:solidFill>
                <a:latin typeface="Calibri"/>
                <a:cs typeface="Calibri"/>
              </a:rPr>
              <a:t>tests </a:t>
            </a:r>
            <a:r>
              <a:rPr dirty="0" sz="1550" spc="-10">
                <a:solidFill>
                  <a:srgbClr val="333E50"/>
                </a:solidFill>
                <a:latin typeface="Calibri"/>
                <a:cs typeface="Calibri"/>
              </a:rPr>
              <a:t>over </a:t>
            </a:r>
            <a:r>
              <a:rPr dirty="0" sz="1550" spc="5">
                <a:solidFill>
                  <a:srgbClr val="333E50"/>
                </a:solidFill>
                <a:latin typeface="Calibri"/>
                <a:cs typeface="Calibri"/>
              </a:rPr>
              <a:t>multiple </a:t>
            </a:r>
            <a:r>
              <a:rPr dirty="0" sz="1550" spc="0">
                <a:solidFill>
                  <a:srgbClr val="333E50"/>
                </a:solidFill>
                <a:latin typeface="Calibri"/>
                <a:cs typeface="Calibri"/>
              </a:rPr>
              <a:t>machines or </a:t>
            </a:r>
            <a:r>
              <a:rPr dirty="0" sz="1550" spc="-5">
                <a:solidFill>
                  <a:srgbClr val="333E50"/>
                </a:solidFill>
                <a:latin typeface="Calibri"/>
                <a:cs typeface="Calibri"/>
              </a:rPr>
              <a:t>virtual </a:t>
            </a:r>
            <a:r>
              <a:rPr dirty="0" sz="1550" spc="0">
                <a:solidFill>
                  <a:srgbClr val="333E50"/>
                </a:solidFill>
                <a:latin typeface="Calibri"/>
                <a:cs typeface="Calibri"/>
              </a:rPr>
              <a:t>machines</a:t>
            </a:r>
            <a:r>
              <a:rPr dirty="0" sz="1550" spc="-17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550" spc="-5">
                <a:solidFill>
                  <a:srgbClr val="333E50"/>
                </a:solidFill>
                <a:latin typeface="Calibri"/>
                <a:cs typeface="Calibri"/>
              </a:rPr>
              <a:t>(VMs).</a:t>
            </a:r>
            <a:endParaRPr sz="1550">
              <a:latin typeface="Calibri"/>
              <a:cs typeface="Calibri"/>
            </a:endParaRPr>
          </a:p>
          <a:p>
            <a:pPr lvl="1" marL="706120" indent="-229235">
              <a:lnSpc>
                <a:spcPct val="100000"/>
              </a:lnSpc>
              <a:spcBef>
                <a:spcPts val="390"/>
              </a:spcBef>
              <a:buFont typeface="Arial"/>
              <a:buChar char="•"/>
              <a:tabLst>
                <a:tab pos="705485" algn="l"/>
                <a:tab pos="706120" algn="l"/>
              </a:tabLst>
            </a:pPr>
            <a:r>
              <a:rPr dirty="0" sz="1550">
                <a:solidFill>
                  <a:srgbClr val="333E50"/>
                </a:solidFill>
                <a:latin typeface="Calibri"/>
                <a:cs typeface="Calibri"/>
              </a:rPr>
              <a:t>Connect </a:t>
            </a:r>
            <a:r>
              <a:rPr dirty="0" sz="1550" spc="0">
                <a:solidFill>
                  <a:srgbClr val="333E50"/>
                </a:solidFill>
                <a:latin typeface="Calibri"/>
                <a:cs typeface="Calibri"/>
              </a:rPr>
              <a:t>to </a:t>
            </a:r>
            <a:r>
              <a:rPr dirty="0" sz="1550" spc="5">
                <a:solidFill>
                  <a:srgbClr val="333E50"/>
                </a:solidFill>
                <a:latin typeface="Calibri"/>
                <a:cs typeface="Calibri"/>
              </a:rPr>
              <a:t>a </a:t>
            </a:r>
            <a:r>
              <a:rPr dirty="0" sz="1550">
                <a:solidFill>
                  <a:srgbClr val="333E50"/>
                </a:solidFill>
                <a:latin typeface="Calibri"/>
                <a:cs typeface="Calibri"/>
              </a:rPr>
              <a:t>remote </a:t>
            </a:r>
            <a:r>
              <a:rPr dirty="0" sz="1550" spc="5">
                <a:solidFill>
                  <a:srgbClr val="333E50"/>
                </a:solidFill>
                <a:latin typeface="Calibri"/>
                <a:cs typeface="Calibri"/>
              </a:rPr>
              <a:t>machine </a:t>
            </a:r>
            <a:r>
              <a:rPr dirty="0" sz="1550" spc="0">
                <a:solidFill>
                  <a:srgbClr val="333E50"/>
                </a:solidFill>
                <a:latin typeface="Calibri"/>
                <a:cs typeface="Calibri"/>
              </a:rPr>
              <a:t>using </a:t>
            </a:r>
            <a:r>
              <a:rPr dirty="0" sz="1550" spc="-10">
                <a:solidFill>
                  <a:srgbClr val="333E50"/>
                </a:solidFill>
                <a:latin typeface="Calibri"/>
                <a:cs typeface="Calibri"/>
              </a:rPr>
              <a:t>RemoteWebDriver </a:t>
            </a:r>
            <a:r>
              <a:rPr dirty="0" sz="1550" spc="5">
                <a:solidFill>
                  <a:srgbClr val="333E50"/>
                </a:solidFill>
                <a:latin typeface="Calibri"/>
                <a:cs typeface="Calibri"/>
              </a:rPr>
              <a:t>by </a:t>
            </a:r>
            <a:r>
              <a:rPr dirty="0" sz="1550">
                <a:solidFill>
                  <a:srgbClr val="333E50"/>
                </a:solidFill>
                <a:latin typeface="Calibri"/>
                <a:cs typeface="Calibri"/>
              </a:rPr>
              <a:t>passing Remote </a:t>
            </a:r>
            <a:r>
              <a:rPr dirty="0" sz="1550" spc="5">
                <a:solidFill>
                  <a:srgbClr val="333E50"/>
                </a:solidFill>
                <a:latin typeface="Calibri"/>
                <a:cs typeface="Calibri"/>
              </a:rPr>
              <a:t>machine </a:t>
            </a:r>
            <a:r>
              <a:rPr dirty="0" sz="1550" spc="-5">
                <a:solidFill>
                  <a:srgbClr val="333E50"/>
                </a:solidFill>
                <a:latin typeface="Calibri"/>
                <a:cs typeface="Calibri"/>
              </a:rPr>
              <a:t>address </a:t>
            </a:r>
            <a:r>
              <a:rPr dirty="0" sz="1550" spc="0">
                <a:solidFill>
                  <a:srgbClr val="333E50"/>
                </a:solidFill>
                <a:latin typeface="Calibri"/>
                <a:cs typeface="Calibri"/>
              </a:rPr>
              <a:t>and </a:t>
            </a:r>
            <a:r>
              <a:rPr dirty="0" sz="1550" spc="-10">
                <a:solidFill>
                  <a:srgbClr val="333E50"/>
                </a:solidFill>
                <a:latin typeface="Calibri"/>
                <a:cs typeface="Calibri"/>
              </a:rPr>
              <a:t>desired</a:t>
            </a:r>
            <a:r>
              <a:rPr dirty="0" sz="1550" spc="13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550" spc="0">
                <a:solidFill>
                  <a:srgbClr val="333E50"/>
                </a:solidFill>
                <a:latin typeface="Calibri"/>
                <a:cs typeface="Calibri"/>
              </a:rPr>
              <a:t>capabilities.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77000"/>
            <a:ext cx="12192000" cy="381000"/>
          </a:xfrm>
          <a:custGeom>
            <a:avLst/>
            <a:gdLst/>
            <a:ahLst/>
            <a:cxnLst/>
            <a:rect l="l" t="t" r="r" b="b"/>
            <a:pathLst>
              <a:path w="12192000" h="381000">
                <a:moveTo>
                  <a:pt x="12042774" y="0"/>
                </a:moveTo>
                <a:lnTo>
                  <a:pt x="149274" y="0"/>
                </a:lnTo>
                <a:lnTo>
                  <a:pt x="0" y="149274"/>
                </a:lnTo>
                <a:lnTo>
                  <a:pt x="0" y="380997"/>
                </a:lnTo>
                <a:lnTo>
                  <a:pt x="12191999" y="380997"/>
                </a:lnTo>
                <a:lnTo>
                  <a:pt x="12191998" y="149274"/>
                </a:lnTo>
                <a:lnTo>
                  <a:pt x="12042774" y="0"/>
                </a:lnTo>
                <a:close/>
              </a:path>
            </a:pathLst>
          </a:custGeom>
          <a:solidFill>
            <a:srgbClr val="4D7C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187176" y="6367462"/>
            <a:ext cx="752475" cy="485775"/>
          </a:xfrm>
          <a:custGeom>
            <a:avLst/>
            <a:gdLst/>
            <a:ahLst/>
            <a:cxnLst/>
            <a:rect l="l" t="t" r="r" b="b"/>
            <a:pathLst>
              <a:path w="752475" h="485775">
                <a:moveTo>
                  <a:pt x="630935" y="0"/>
                </a:moveTo>
                <a:lnTo>
                  <a:pt x="121412" y="0"/>
                </a:lnTo>
                <a:lnTo>
                  <a:pt x="0" y="242887"/>
                </a:lnTo>
                <a:lnTo>
                  <a:pt x="121412" y="485775"/>
                </a:lnTo>
                <a:lnTo>
                  <a:pt x="630935" y="485775"/>
                </a:lnTo>
                <a:lnTo>
                  <a:pt x="752475" y="242887"/>
                </a:lnTo>
                <a:lnTo>
                  <a:pt x="63093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187176" y="6367462"/>
            <a:ext cx="752475" cy="485775"/>
          </a:xfrm>
          <a:custGeom>
            <a:avLst/>
            <a:gdLst/>
            <a:ahLst/>
            <a:cxnLst/>
            <a:rect l="l" t="t" r="r" b="b"/>
            <a:pathLst>
              <a:path w="752475" h="485775">
                <a:moveTo>
                  <a:pt x="752475" y="242887"/>
                </a:moveTo>
                <a:lnTo>
                  <a:pt x="630935" y="0"/>
                </a:lnTo>
                <a:lnTo>
                  <a:pt x="121412" y="0"/>
                </a:lnTo>
                <a:lnTo>
                  <a:pt x="0" y="242887"/>
                </a:lnTo>
                <a:lnTo>
                  <a:pt x="121412" y="485775"/>
                </a:lnTo>
                <a:lnTo>
                  <a:pt x="630935" y="485775"/>
                </a:lnTo>
                <a:lnTo>
                  <a:pt x="752475" y="24288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501501" y="6605587"/>
            <a:ext cx="441325" cy="0"/>
          </a:xfrm>
          <a:custGeom>
            <a:avLst/>
            <a:gdLst/>
            <a:ahLst/>
            <a:cxnLst/>
            <a:rect l="l" t="t" r="r" b="b"/>
            <a:pathLst>
              <a:path w="441325" h="0">
                <a:moveTo>
                  <a:pt x="441198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349101" y="6367462"/>
            <a:ext cx="149860" cy="243840"/>
          </a:xfrm>
          <a:custGeom>
            <a:avLst/>
            <a:gdLst/>
            <a:ahLst/>
            <a:cxnLst/>
            <a:rect l="l" t="t" r="r" b="b"/>
            <a:pathLst>
              <a:path w="149859" h="243840">
                <a:moveTo>
                  <a:pt x="0" y="0"/>
                </a:moveTo>
                <a:lnTo>
                  <a:pt x="149859" y="243586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349101" y="6605587"/>
            <a:ext cx="149860" cy="243840"/>
          </a:xfrm>
          <a:custGeom>
            <a:avLst/>
            <a:gdLst/>
            <a:ahLst/>
            <a:cxnLst/>
            <a:rect l="l" t="t" r="r" b="b"/>
            <a:pathLst>
              <a:path w="149859" h="243840">
                <a:moveTo>
                  <a:pt x="0" y="243589"/>
                </a:moveTo>
                <a:lnTo>
                  <a:pt x="149859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691876" y="6434137"/>
            <a:ext cx="647700" cy="419100"/>
          </a:xfrm>
          <a:custGeom>
            <a:avLst/>
            <a:gdLst/>
            <a:ahLst/>
            <a:cxnLst/>
            <a:rect l="l" t="t" r="r" b="b"/>
            <a:pathLst>
              <a:path w="647700" h="419100">
                <a:moveTo>
                  <a:pt x="542925" y="0"/>
                </a:moveTo>
                <a:lnTo>
                  <a:pt x="104648" y="0"/>
                </a:lnTo>
                <a:lnTo>
                  <a:pt x="0" y="209550"/>
                </a:lnTo>
                <a:lnTo>
                  <a:pt x="104648" y="419100"/>
                </a:lnTo>
                <a:lnTo>
                  <a:pt x="542925" y="419100"/>
                </a:lnTo>
                <a:lnTo>
                  <a:pt x="647700" y="209550"/>
                </a:lnTo>
                <a:lnTo>
                  <a:pt x="54292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691876" y="6434137"/>
            <a:ext cx="647700" cy="419100"/>
          </a:xfrm>
          <a:custGeom>
            <a:avLst/>
            <a:gdLst/>
            <a:ahLst/>
            <a:cxnLst/>
            <a:rect l="l" t="t" r="r" b="b"/>
            <a:pathLst>
              <a:path w="647700" h="419100">
                <a:moveTo>
                  <a:pt x="647700" y="209550"/>
                </a:moveTo>
                <a:lnTo>
                  <a:pt x="542925" y="0"/>
                </a:lnTo>
                <a:lnTo>
                  <a:pt x="104648" y="0"/>
                </a:lnTo>
                <a:lnTo>
                  <a:pt x="0" y="209550"/>
                </a:lnTo>
                <a:lnTo>
                  <a:pt x="104648" y="419100"/>
                </a:lnTo>
                <a:lnTo>
                  <a:pt x="542925" y="419100"/>
                </a:lnTo>
                <a:lnTo>
                  <a:pt x="647700" y="209550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958576" y="6643687"/>
            <a:ext cx="382270" cy="0"/>
          </a:xfrm>
          <a:custGeom>
            <a:avLst/>
            <a:gdLst/>
            <a:ahLst/>
            <a:cxnLst/>
            <a:rect l="l" t="t" r="r" b="b"/>
            <a:pathLst>
              <a:path w="382270" h="0">
                <a:moveTo>
                  <a:pt x="381889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834751" y="6434137"/>
            <a:ext cx="130175" cy="211454"/>
          </a:xfrm>
          <a:custGeom>
            <a:avLst/>
            <a:gdLst/>
            <a:ahLst/>
            <a:cxnLst/>
            <a:rect l="l" t="t" r="r" b="b"/>
            <a:pathLst>
              <a:path w="130175" h="211454">
                <a:moveTo>
                  <a:pt x="0" y="0"/>
                </a:moveTo>
                <a:lnTo>
                  <a:pt x="129667" y="21087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0834751" y="6643687"/>
            <a:ext cx="130175" cy="211454"/>
          </a:xfrm>
          <a:custGeom>
            <a:avLst/>
            <a:gdLst/>
            <a:ahLst/>
            <a:cxnLst/>
            <a:rect l="l" t="t" r="r" b="b"/>
            <a:pathLst>
              <a:path w="130175" h="211454">
                <a:moveTo>
                  <a:pt x="0" y="210877"/>
                </a:moveTo>
                <a:lnTo>
                  <a:pt x="12966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0253726" y="6472237"/>
            <a:ext cx="581025" cy="381000"/>
          </a:xfrm>
          <a:custGeom>
            <a:avLst/>
            <a:gdLst/>
            <a:ahLst/>
            <a:cxnLst/>
            <a:rect l="l" t="t" r="r" b="b"/>
            <a:pathLst>
              <a:path w="581025" h="381000">
                <a:moveTo>
                  <a:pt x="485775" y="0"/>
                </a:moveTo>
                <a:lnTo>
                  <a:pt x="95123" y="0"/>
                </a:lnTo>
                <a:lnTo>
                  <a:pt x="0" y="190500"/>
                </a:lnTo>
                <a:lnTo>
                  <a:pt x="95123" y="381000"/>
                </a:lnTo>
                <a:lnTo>
                  <a:pt x="485775" y="381000"/>
                </a:lnTo>
                <a:lnTo>
                  <a:pt x="581025" y="190500"/>
                </a:lnTo>
                <a:lnTo>
                  <a:pt x="48577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0253726" y="6472237"/>
            <a:ext cx="581025" cy="381000"/>
          </a:xfrm>
          <a:custGeom>
            <a:avLst/>
            <a:gdLst/>
            <a:ahLst/>
            <a:cxnLst/>
            <a:rect l="l" t="t" r="r" b="b"/>
            <a:pathLst>
              <a:path w="581025" h="381000">
                <a:moveTo>
                  <a:pt x="581025" y="190500"/>
                </a:moveTo>
                <a:lnTo>
                  <a:pt x="485775" y="0"/>
                </a:lnTo>
                <a:lnTo>
                  <a:pt x="95123" y="0"/>
                </a:lnTo>
                <a:lnTo>
                  <a:pt x="0" y="190500"/>
                </a:lnTo>
                <a:lnTo>
                  <a:pt x="95123" y="381000"/>
                </a:lnTo>
                <a:lnTo>
                  <a:pt x="485775" y="381000"/>
                </a:lnTo>
                <a:lnTo>
                  <a:pt x="581025" y="190500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0491723" y="6662737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 h="0">
                <a:moveTo>
                  <a:pt x="342900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0377551" y="6472237"/>
            <a:ext cx="116839" cy="189865"/>
          </a:xfrm>
          <a:custGeom>
            <a:avLst/>
            <a:gdLst/>
            <a:ahLst/>
            <a:cxnLst/>
            <a:rect l="l" t="t" r="r" b="b"/>
            <a:pathLst>
              <a:path w="116840" h="189865">
                <a:moveTo>
                  <a:pt x="0" y="0"/>
                </a:moveTo>
                <a:lnTo>
                  <a:pt x="116458" y="18928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0377551" y="6662737"/>
            <a:ext cx="116839" cy="189865"/>
          </a:xfrm>
          <a:custGeom>
            <a:avLst/>
            <a:gdLst/>
            <a:ahLst/>
            <a:cxnLst/>
            <a:rect l="l" t="t" r="r" b="b"/>
            <a:pathLst>
              <a:path w="116840" h="189865">
                <a:moveTo>
                  <a:pt x="0" y="189276"/>
                </a:moveTo>
                <a:lnTo>
                  <a:pt x="116458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815576" y="6519862"/>
            <a:ext cx="523875" cy="333375"/>
          </a:xfrm>
          <a:custGeom>
            <a:avLst/>
            <a:gdLst/>
            <a:ahLst/>
            <a:cxnLst/>
            <a:rect l="l" t="t" r="r" b="b"/>
            <a:pathLst>
              <a:path w="523875" h="333375">
                <a:moveTo>
                  <a:pt x="440435" y="0"/>
                </a:moveTo>
                <a:lnTo>
                  <a:pt x="83312" y="0"/>
                </a:lnTo>
                <a:lnTo>
                  <a:pt x="0" y="166687"/>
                </a:lnTo>
                <a:lnTo>
                  <a:pt x="83312" y="333375"/>
                </a:lnTo>
                <a:lnTo>
                  <a:pt x="440435" y="333375"/>
                </a:lnTo>
                <a:lnTo>
                  <a:pt x="523875" y="166687"/>
                </a:lnTo>
                <a:lnTo>
                  <a:pt x="44043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815576" y="6519862"/>
            <a:ext cx="523875" cy="333375"/>
          </a:xfrm>
          <a:custGeom>
            <a:avLst/>
            <a:gdLst/>
            <a:ahLst/>
            <a:cxnLst/>
            <a:rect l="l" t="t" r="r" b="b"/>
            <a:pathLst>
              <a:path w="523875" h="333375">
                <a:moveTo>
                  <a:pt x="523875" y="166687"/>
                </a:moveTo>
                <a:lnTo>
                  <a:pt x="440435" y="0"/>
                </a:lnTo>
                <a:lnTo>
                  <a:pt x="83312" y="0"/>
                </a:lnTo>
                <a:lnTo>
                  <a:pt x="0" y="166687"/>
                </a:lnTo>
                <a:lnTo>
                  <a:pt x="83312" y="333375"/>
                </a:lnTo>
                <a:lnTo>
                  <a:pt x="440435" y="333375"/>
                </a:lnTo>
                <a:lnTo>
                  <a:pt x="523875" y="16668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0034651" y="6681787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304546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9929876" y="6519862"/>
            <a:ext cx="103505" cy="168275"/>
          </a:xfrm>
          <a:custGeom>
            <a:avLst/>
            <a:gdLst/>
            <a:ahLst/>
            <a:cxnLst/>
            <a:rect l="l" t="t" r="r" b="b"/>
            <a:pathLst>
              <a:path w="103504" h="168275">
                <a:moveTo>
                  <a:pt x="0" y="0"/>
                </a:moveTo>
                <a:lnTo>
                  <a:pt x="103377" y="168173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9929876" y="6681787"/>
            <a:ext cx="103505" cy="168275"/>
          </a:xfrm>
          <a:custGeom>
            <a:avLst/>
            <a:gdLst/>
            <a:ahLst/>
            <a:cxnLst/>
            <a:rect l="l" t="t" r="r" b="b"/>
            <a:pathLst>
              <a:path w="103504" h="168275">
                <a:moveTo>
                  <a:pt x="0" y="168171"/>
                </a:moveTo>
                <a:lnTo>
                  <a:pt x="10337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9434576" y="6557962"/>
            <a:ext cx="457200" cy="295275"/>
          </a:xfrm>
          <a:custGeom>
            <a:avLst/>
            <a:gdLst/>
            <a:ahLst/>
            <a:cxnLst/>
            <a:rect l="l" t="t" r="r" b="b"/>
            <a:pathLst>
              <a:path w="457200" h="295275">
                <a:moveTo>
                  <a:pt x="383285" y="0"/>
                </a:moveTo>
                <a:lnTo>
                  <a:pt x="73787" y="0"/>
                </a:lnTo>
                <a:lnTo>
                  <a:pt x="0" y="147637"/>
                </a:lnTo>
                <a:lnTo>
                  <a:pt x="73787" y="295275"/>
                </a:lnTo>
                <a:lnTo>
                  <a:pt x="383285" y="295275"/>
                </a:lnTo>
                <a:lnTo>
                  <a:pt x="457200" y="147637"/>
                </a:lnTo>
                <a:lnTo>
                  <a:pt x="38328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434576" y="6557962"/>
            <a:ext cx="457200" cy="295275"/>
          </a:xfrm>
          <a:custGeom>
            <a:avLst/>
            <a:gdLst/>
            <a:ahLst/>
            <a:cxnLst/>
            <a:rect l="l" t="t" r="r" b="b"/>
            <a:pathLst>
              <a:path w="457200" h="295275">
                <a:moveTo>
                  <a:pt x="457200" y="147637"/>
                </a:moveTo>
                <a:lnTo>
                  <a:pt x="383285" y="0"/>
                </a:lnTo>
                <a:lnTo>
                  <a:pt x="73787" y="0"/>
                </a:lnTo>
                <a:lnTo>
                  <a:pt x="0" y="147637"/>
                </a:lnTo>
                <a:lnTo>
                  <a:pt x="73787" y="295275"/>
                </a:lnTo>
                <a:lnTo>
                  <a:pt x="383285" y="295275"/>
                </a:lnTo>
                <a:lnTo>
                  <a:pt x="457200" y="14763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9625076" y="6710362"/>
            <a:ext cx="264160" cy="0"/>
          </a:xfrm>
          <a:custGeom>
            <a:avLst/>
            <a:gdLst/>
            <a:ahLst/>
            <a:cxnLst/>
            <a:rect l="l" t="t" r="r" b="b"/>
            <a:pathLst>
              <a:path w="264159" h="0">
                <a:moveTo>
                  <a:pt x="263651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9529826" y="6557962"/>
            <a:ext cx="89535" cy="146050"/>
          </a:xfrm>
          <a:custGeom>
            <a:avLst/>
            <a:gdLst/>
            <a:ahLst/>
            <a:cxnLst/>
            <a:rect l="l" t="t" r="r" b="b"/>
            <a:pathLst>
              <a:path w="89534" h="146050">
                <a:moveTo>
                  <a:pt x="0" y="0"/>
                </a:moveTo>
                <a:lnTo>
                  <a:pt x="89534" y="145567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9529826" y="6710362"/>
            <a:ext cx="89535" cy="146050"/>
          </a:xfrm>
          <a:custGeom>
            <a:avLst/>
            <a:gdLst/>
            <a:ahLst/>
            <a:cxnLst/>
            <a:rect l="l" t="t" r="r" b="b"/>
            <a:pathLst>
              <a:path w="89534" h="146050">
                <a:moveTo>
                  <a:pt x="0" y="145562"/>
                </a:moveTo>
                <a:lnTo>
                  <a:pt x="89534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9091676" y="6596062"/>
            <a:ext cx="390525" cy="257175"/>
          </a:xfrm>
          <a:custGeom>
            <a:avLst/>
            <a:gdLst/>
            <a:ahLst/>
            <a:cxnLst/>
            <a:rect l="l" t="t" r="r" b="b"/>
            <a:pathLst>
              <a:path w="390525" h="257175">
                <a:moveTo>
                  <a:pt x="326135" y="0"/>
                </a:moveTo>
                <a:lnTo>
                  <a:pt x="64262" y="0"/>
                </a:lnTo>
                <a:lnTo>
                  <a:pt x="0" y="128587"/>
                </a:lnTo>
                <a:lnTo>
                  <a:pt x="64262" y="257175"/>
                </a:lnTo>
                <a:lnTo>
                  <a:pt x="326135" y="257175"/>
                </a:lnTo>
                <a:lnTo>
                  <a:pt x="390525" y="128587"/>
                </a:lnTo>
                <a:lnTo>
                  <a:pt x="32613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9091676" y="6596062"/>
            <a:ext cx="390525" cy="257175"/>
          </a:xfrm>
          <a:custGeom>
            <a:avLst/>
            <a:gdLst/>
            <a:ahLst/>
            <a:cxnLst/>
            <a:rect l="l" t="t" r="r" b="b"/>
            <a:pathLst>
              <a:path w="390525" h="257175">
                <a:moveTo>
                  <a:pt x="390525" y="128587"/>
                </a:moveTo>
                <a:lnTo>
                  <a:pt x="326135" y="0"/>
                </a:lnTo>
                <a:lnTo>
                  <a:pt x="64262" y="0"/>
                </a:lnTo>
                <a:lnTo>
                  <a:pt x="0" y="128587"/>
                </a:lnTo>
                <a:lnTo>
                  <a:pt x="64262" y="257175"/>
                </a:lnTo>
                <a:lnTo>
                  <a:pt x="326135" y="257175"/>
                </a:lnTo>
                <a:lnTo>
                  <a:pt x="390525" y="12858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9253601" y="6729412"/>
            <a:ext cx="229235" cy="0"/>
          </a:xfrm>
          <a:custGeom>
            <a:avLst/>
            <a:gdLst/>
            <a:ahLst/>
            <a:cxnLst/>
            <a:rect l="l" t="t" r="r" b="b"/>
            <a:pathLst>
              <a:path w="229234" h="0">
                <a:moveTo>
                  <a:pt x="228726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9177401" y="6596062"/>
            <a:ext cx="78105" cy="126364"/>
          </a:xfrm>
          <a:custGeom>
            <a:avLst/>
            <a:gdLst/>
            <a:ahLst/>
            <a:cxnLst/>
            <a:rect l="l" t="t" r="r" b="b"/>
            <a:pathLst>
              <a:path w="78104" h="126365">
                <a:moveTo>
                  <a:pt x="0" y="0"/>
                </a:moveTo>
                <a:lnTo>
                  <a:pt x="77597" y="126276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9177401" y="6729412"/>
            <a:ext cx="78105" cy="126364"/>
          </a:xfrm>
          <a:custGeom>
            <a:avLst/>
            <a:gdLst/>
            <a:ahLst/>
            <a:cxnLst/>
            <a:rect l="l" t="t" r="r" b="b"/>
            <a:pathLst>
              <a:path w="78104" h="126365">
                <a:moveTo>
                  <a:pt x="0" y="126275"/>
                </a:moveTo>
                <a:lnTo>
                  <a:pt x="7759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777351" y="6634162"/>
            <a:ext cx="333375" cy="219075"/>
          </a:xfrm>
          <a:custGeom>
            <a:avLst/>
            <a:gdLst/>
            <a:ahLst/>
            <a:cxnLst/>
            <a:rect l="l" t="t" r="r" b="b"/>
            <a:pathLst>
              <a:path w="333375" h="219075">
                <a:moveTo>
                  <a:pt x="278510" y="0"/>
                </a:moveTo>
                <a:lnTo>
                  <a:pt x="54737" y="0"/>
                </a:lnTo>
                <a:lnTo>
                  <a:pt x="0" y="109537"/>
                </a:lnTo>
                <a:lnTo>
                  <a:pt x="54737" y="219075"/>
                </a:lnTo>
                <a:lnTo>
                  <a:pt x="278510" y="219075"/>
                </a:lnTo>
                <a:lnTo>
                  <a:pt x="333375" y="109537"/>
                </a:lnTo>
                <a:lnTo>
                  <a:pt x="278510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8777351" y="6634162"/>
            <a:ext cx="333375" cy="219075"/>
          </a:xfrm>
          <a:custGeom>
            <a:avLst/>
            <a:gdLst/>
            <a:ahLst/>
            <a:cxnLst/>
            <a:rect l="l" t="t" r="r" b="b"/>
            <a:pathLst>
              <a:path w="333375" h="219075">
                <a:moveTo>
                  <a:pt x="333375" y="109537"/>
                </a:moveTo>
                <a:lnTo>
                  <a:pt x="278510" y="0"/>
                </a:lnTo>
                <a:lnTo>
                  <a:pt x="54737" y="0"/>
                </a:lnTo>
                <a:lnTo>
                  <a:pt x="0" y="109537"/>
                </a:lnTo>
                <a:lnTo>
                  <a:pt x="54737" y="219075"/>
                </a:lnTo>
                <a:lnTo>
                  <a:pt x="278510" y="219075"/>
                </a:lnTo>
                <a:lnTo>
                  <a:pt x="333375" y="10953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8920226" y="6748460"/>
            <a:ext cx="194945" cy="0"/>
          </a:xfrm>
          <a:custGeom>
            <a:avLst/>
            <a:gdLst/>
            <a:ahLst/>
            <a:cxnLst/>
            <a:rect l="l" t="t" r="r" b="b"/>
            <a:pathLst>
              <a:path w="194945" h="0">
                <a:moveTo>
                  <a:pt x="194818" y="1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853551" y="6634162"/>
            <a:ext cx="66675" cy="107950"/>
          </a:xfrm>
          <a:custGeom>
            <a:avLst/>
            <a:gdLst/>
            <a:ahLst/>
            <a:cxnLst/>
            <a:rect l="l" t="t" r="r" b="b"/>
            <a:pathLst>
              <a:path w="66675" h="107950">
                <a:moveTo>
                  <a:pt x="0" y="0"/>
                </a:moveTo>
                <a:lnTo>
                  <a:pt x="66167" y="107595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853551" y="6748462"/>
            <a:ext cx="66675" cy="107950"/>
          </a:xfrm>
          <a:custGeom>
            <a:avLst/>
            <a:gdLst/>
            <a:ahLst/>
            <a:cxnLst/>
            <a:rect l="l" t="t" r="r" b="b"/>
            <a:pathLst>
              <a:path w="66675" h="107950">
                <a:moveTo>
                  <a:pt x="0" y="107597"/>
                </a:moveTo>
                <a:lnTo>
                  <a:pt x="6616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567801" y="6681787"/>
            <a:ext cx="266700" cy="171450"/>
          </a:xfrm>
          <a:custGeom>
            <a:avLst/>
            <a:gdLst/>
            <a:ahLst/>
            <a:cxnLst/>
            <a:rect l="l" t="t" r="r" b="b"/>
            <a:pathLst>
              <a:path w="266700" h="171450">
                <a:moveTo>
                  <a:pt x="223774" y="0"/>
                </a:moveTo>
                <a:lnTo>
                  <a:pt x="42799" y="0"/>
                </a:lnTo>
                <a:lnTo>
                  <a:pt x="0" y="85725"/>
                </a:lnTo>
                <a:lnTo>
                  <a:pt x="42799" y="171450"/>
                </a:lnTo>
                <a:lnTo>
                  <a:pt x="223774" y="171450"/>
                </a:lnTo>
                <a:lnTo>
                  <a:pt x="266700" y="85725"/>
                </a:lnTo>
                <a:lnTo>
                  <a:pt x="223774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567801" y="6681787"/>
            <a:ext cx="266700" cy="171450"/>
          </a:xfrm>
          <a:custGeom>
            <a:avLst/>
            <a:gdLst/>
            <a:ahLst/>
            <a:cxnLst/>
            <a:rect l="l" t="t" r="r" b="b"/>
            <a:pathLst>
              <a:path w="266700" h="171450">
                <a:moveTo>
                  <a:pt x="266700" y="85725"/>
                </a:moveTo>
                <a:lnTo>
                  <a:pt x="223774" y="0"/>
                </a:lnTo>
                <a:lnTo>
                  <a:pt x="42799" y="0"/>
                </a:lnTo>
                <a:lnTo>
                  <a:pt x="0" y="85725"/>
                </a:lnTo>
                <a:lnTo>
                  <a:pt x="42799" y="171450"/>
                </a:lnTo>
                <a:lnTo>
                  <a:pt x="223774" y="171450"/>
                </a:lnTo>
                <a:lnTo>
                  <a:pt x="266700" y="85725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8682101" y="676751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152273" y="1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8624951" y="6681787"/>
            <a:ext cx="52069" cy="84455"/>
          </a:xfrm>
          <a:custGeom>
            <a:avLst/>
            <a:gdLst/>
            <a:ahLst/>
            <a:cxnLst/>
            <a:rect l="l" t="t" r="r" b="b"/>
            <a:pathLst>
              <a:path w="52070" h="84454">
                <a:moveTo>
                  <a:pt x="0" y="0"/>
                </a:moveTo>
                <a:lnTo>
                  <a:pt x="51689" y="84084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8624951" y="6767514"/>
            <a:ext cx="52069" cy="84455"/>
          </a:xfrm>
          <a:custGeom>
            <a:avLst/>
            <a:gdLst/>
            <a:ahLst/>
            <a:cxnLst/>
            <a:rect l="l" t="t" r="r" b="b"/>
            <a:pathLst>
              <a:path w="52070" h="84454">
                <a:moveTo>
                  <a:pt x="0" y="84084"/>
                </a:moveTo>
                <a:lnTo>
                  <a:pt x="51689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0" y="1057275"/>
            <a:ext cx="12174855" cy="27305"/>
          </a:xfrm>
          <a:custGeom>
            <a:avLst/>
            <a:gdLst/>
            <a:ahLst/>
            <a:cxnLst/>
            <a:rect l="l" t="t" r="r" b="b"/>
            <a:pathLst>
              <a:path w="12174855" h="27305">
                <a:moveTo>
                  <a:pt x="0" y="26924"/>
                </a:moveTo>
                <a:lnTo>
                  <a:pt x="12174601" y="0"/>
                </a:lnTo>
              </a:path>
            </a:pathLst>
          </a:custGeom>
          <a:ln w="38100">
            <a:solidFill>
              <a:srgbClr val="3A383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286702" y="1133792"/>
            <a:ext cx="11256645" cy="2284095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marL="12700" marR="5080">
              <a:lnSpc>
                <a:spcPts val="2410"/>
              </a:lnSpc>
              <a:spcBef>
                <a:spcPts val="350"/>
              </a:spcBef>
            </a:pPr>
            <a:r>
              <a:rPr dirty="0" sz="2150" b="1">
                <a:solidFill>
                  <a:srgbClr val="333E50"/>
                </a:solidFill>
                <a:latin typeface="Calibri"/>
                <a:cs typeface="Calibri"/>
              </a:rPr>
              <a:t>WebDriver is </a:t>
            </a:r>
            <a:r>
              <a:rPr dirty="0" sz="2150" spc="10" b="1">
                <a:solidFill>
                  <a:srgbClr val="333E50"/>
                </a:solidFill>
                <a:latin typeface="Calibri"/>
                <a:cs typeface="Calibri"/>
              </a:rPr>
              <a:t>the </a:t>
            </a:r>
            <a:r>
              <a:rPr dirty="0" sz="2150" spc="0" b="1">
                <a:solidFill>
                  <a:srgbClr val="333E50"/>
                </a:solidFill>
                <a:latin typeface="Calibri"/>
                <a:cs typeface="Calibri"/>
              </a:rPr>
              <a:t>main </a:t>
            </a:r>
            <a:r>
              <a:rPr dirty="0" sz="2150" b="1">
                <a:solidFill>
                  <a:srgbClr val="333E50"/>
                </a:solidFill>
                <a:latin typeface="Calibri"/>
                <a:cs typeface="Calibri"/>
              </a:rPr>
              <a:t>interface </a:t>
            </a:r>
            <a:r>
              <a:rPr dirty="0" sz="2150" spc="5" b="1">
                <a:solidFill>
                  <a:srgbClr val="333E50"/>
                </a:solidFill>
                <a:latin typeface="Calibri"/>
                <a:cs typeface="Calibri"/>
              </a:rPr>
              <a:t>to </a:t>
            </a:r>
            <a:r>
              <a:rPr dirty="0" sz="2150" spc="25" b="1">
                <a:solidFill>
                  <a:srgbClr val="333E50"/>
                </a:solidFill>
                <a:latin typeface="Calibri"/>
                <a:cs typeface="Calibri"/>
              </a:rPr>
              <a:t>use </a:t>
            </a:r>
            <a:r>
              <a:rPr dirty="0" sz="2150" spc="5" b="1">
                <a:solidFill>
                  <a:srgbClr val="333E50"/>
                </a:solidFill>
                <a:latin typeface="Calibri"/>
                <a:cs typeface="Calibri"/>
              </a:rPr>
              <a:t>for </a:t>
            </a:r>
            <a:r>
              <a:rPr dirty="0" sz="2150" spc="10" b="1">
                <a:solidFill>
                  <a:srgbClr val="333E50"/>
                </a:solidFill>
                <a:latin typeface="Calibri"/>
                <a:cs typeface="Calibri"/>
              </a:rPr>
              <a:t>testing </a:t>
            </a:r>
            <a:r>
              <a:rPr dirty="0" sz="2150" b="1">
                <a:solidFill>
                  <a:srgbClr val="333E50"/>
                </a:solidFill>
                <a:latin typeface="Calibri"/>
                <a:cs typeface="Calibri"/>
              </a:rPr>
              <a:t>in </a:t>
            </a:r>
            <a:r>
              <a:rPr dirty="0" sz="2150" spc="25" b="1">
                <a:solidFill>
                  <a:srgbClr val="333E50"/>
                </a:solidFill>
                <a:latin typeface="Calibri"/>
                <a:cs typeface="Calibri"/>
              </a:rPr>
              <a:t>selenium, </a:t>
            </a:r>
            <a:r>
              <a:rPr dirty="0" sz="2150" spc="10" b="1">
                <a:solidFill>
                  <a:srgbClr val="333E50"/>
                </a:solidFill>
                <a:latin typeface="Calibri"/>
                <a:cs typeface="Calibri"/>
              </a:rPr>
              <a:t>which </a:t>
            </a:r>
            <a:r>
              <a:rPr dirty="0" sz="2150" spc="15" b="1">
                <a:solidFill>
                  <a:srgbClr val="333E50"/>
                </a:solidFill>
                <a:latin typeface="Calibri"/>
                <a:cs typeface="Calibri"/>
              </a:rPr>
              <a:t>represents </a:t>
            </a:r>
            <a:r>
              <a:rPr dirty="0" sz="2150" spc="-5" b="1">
                <a:solidFill>
                  <a:srgbClr val="333E50"/>
                </a:solidFill>
                <a:latin typeface="Calibri"/>
                <a:cs typeface="Calibri"/>
              </a:rPr>
              <a:t>an </a:t>
            </a:r>
            <a:r>
              <a:rPr dirty="0" sz="2150" spc="0" b="1">
                <a:solidFill>
                  <a:srgbClr val="333E50"/>
                </a:solidFill>
                <a:latin typeface="Calibri"/>
                <a:cs typeface="Calibri"/>
              </a:rPr>
              <a:t>idealized </a:t>
            </a:r>
            <a:r>
              <a:rPr dirty="0" sz="2150" spc="25" b="1">
                <a:solidFill>
                  <a:srgbClr val="333E50"/>
                </a:solidFill>
                <a:latin typeface="Calibri"/>
                <a:cs typeface="Calibri"/>
              </a:rPr>
              <a:t>web  </a:t>
            </a:r>
            <a:r>
              <a:rPr dirty="0" sz="2150" spc="-10" b="1">
                <a:solidFill>
                  <a:srgbClr val="333E50"/>
                </a:solidFill>
                <a:latin typeface="Calibri"/>
                <a:cs typeface="Calibri"/>
              </a:rPr>
              <a:t>browser.</a:t>
            </a:r>
            <a:endParaRPr sz="21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The</a:t>
            </a:r>
            <a:r>
              <a:rPr dirty="0" sz="1800" spc="-3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methods</a:t>
            </a:r>
            <a:r>
              <a:rPr dirty="0" sz="1800" spc="-6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in</a:t>
            </a:r>
            <a:r>
              <a:rPr dirty="0" sz="1800" spc="-8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this</a:t>
            </a:r>
            <a:r>
              <a:rPr dirty="0" sz="1800" spc="-6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interface</a:t>
            </a:r>
            <a:r>
              <a:rPr dirty="0" sz="1800" spc="-10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fall</a:t>
            </a:r>
            <a:r>
              <a:rPr dirty="0" sz="1800" spc="-7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into</a:t>
            </a:r>
            <a:r>
              <a:rPr dirty="0" sz="1800" spc="-8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three</a:t>
            </a:r>
            <a:r>
              <a:rPr dirty="0" sz="1800" spc="-2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categories:</a:t>
            </a:r>
            <a:endParaRPr sz="1800">
              <a:latin typeface="Calibri"/>
              <a:cs typeface="Calibri"/>
            </a:endParaRPr>
          </a:p>
          <a:p>
            <a:pPr lvl="1" marL="813435" indent="-343535">
              <a:lnSpc>
                <a:spcPct val="100000"/>
              </a:lnSpc>
              <a:spcBef>
                <a:spcPts val="15"/>
              </a:spcBef>
              <a:buFont typeface="Courier New"/>
              <a:buChar char="o"/>
              <a:tabLst>
                <a:tab pos="812800" algn="l"/>
                <a:tab pos="813435" algn="l"/>
              </a:tabLst>
            </a:pP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Control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of the 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browser</a:t>
            </a:r>
            <a:r>
              <a:rPr dirty="0" sz="1800" spc="-16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itself</a:t>
            </a:r>
            <a:endParaRPr sz="1800">
              <a:latin typeface="Calibri"/>
              <a:cs typeface="Calibri"/>
            </a:endParaRPr>
          </a:p>
          <a:p>
            <a:pPr lvl="1" marL="813435" indent="-343535">
              <a:lnSpc>
                <a:spcPct val="100000"/>
              </a:lnSpc>
              <a:spcBef>
                <a:spcPts val="15"/>
              </a:spcBef>
              <a:buFont typeface="Courier New"/>
              <a:buChar char="o"/>
              <a:tabLst>
                <a:tab pos="812800" algn="l"/>
                <a:tab pos="813435" algn="l"/>
              </a:tabLst>
            </a:pP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Selection of </a:t>
            </a:r>
            <a:r>
              <a:rPr dirty="0" sz="1800" spc="-35">
                <a:solidFill>
                  <a:srgbClr val="333E50"/>
                </a:solidFill>
                <a:latin typeface="Calibri"/>
                <a:cs typeface="Calibri"/>
              </a:rPr>
              <a:t>Web</a:t>
            </a:r>
            <a:r>
              <a:rPr dirty="0" sz="1800" spc="-6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Elements</a:t>
            </a:r>
            <a:endParaRPr sz="1800">
              <a:latin typeface="Calibri"/>
              <a:cs typeface="Calibri"/>
            </a:endParaRPr>
          </a:p>
          <a:p>
            <a:pPr lvl="1" marL="813435" indent="-343535">
              <a:lnSpc>
                <a:spcPct val="100000"/>
              </a:lnSpc>
              <a:spcBef>
                <a:spcPts val="15"/>
              </a:spcBef>
              <a:buFont typeface="Courier New"/>
              <a:buChar char="o"/>
              <a:tabLst>
                <a:tab pos="812800" algn="l"/>
                <a:tab pos="813435" algn="l"/>
              </a:tabLst>
            </a:pP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Debugging</a:t>
            </a:r>
            <a:r>
              <a:rPr dirty="0" sz="1800" spc="-6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5">
                <a:solidFill>
                  <a:srgbClr val="333E50"/>
                </a:solidFill>
                <a:latin typeface="Calibri"/>
                <a:cs typeface="Calibri"/>
              </a:rPr>
              <a:t>aids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15"/>
              </a:spcBef>
              <a:buClr>
                <a:srgbClr val="333E5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150" spc="-5" b="1" u="heavy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Click </a:t>
            </a:r>
            <a:r>
              <a:rPr dirty="0" sz="2150" spc="10" b="1" u="heavy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here</a:t>
            </a:r>
            <a:r>
              <a:rPr dirty="0" sz="2150" spc="10" b="1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to </a:t>
            </a:r>
            <a:r>
              <a:rPr dirty="0" sz="1800" spc="-25">
                <a:solidFill>
                  <a:srgbClr val="333E50"/>
                </a:solidFill>
                <a:latin typeface="Calibri"/>
                <a:cs typeface="Calibri"/>
              </a:rPr>
              <a:t>refer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the </a:t>
            </a:r>
            <a:r>
              <a:rPr dirty="0" sz="1800" spc="-10">
                <a:solidFill>
                  <a:srgbClr val="333E50"/>
                </a:solidFill>
                <a:latin typeface="Calibri"/>
                <a:cs typeface="Calibri"/>
              </a:rPr>
              <a:t>WebDriver API</a:t>
            </a:r>
            <a:r>
              <a:rPr dirty="0" sz="1800" spc="8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documentation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113664" y="272668"/>
            <a:ext cx="5720715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-5">
                <a:latin typeface="Calibri"/>
                <a:cs typeface="Calibri"/>
              </a:rPr>
              <a:t>Introducing </a:t>
            </a:r>
            <a:r>
              <a:rPr dirty="0" sz="3600" spc="-15">
                <a:latin typeface="Calibri"/>
                <a:cs typeface="Calibri"/>
              </a:rPr>
              <a:t>WebDriver </a:t>
            </a:r>
            <a:r>
              <a:rPr dirty="0" sz="3600" spc="5">
                <a:latin typeface="Calibri"/>
                <a:cs typeface="Calibri"/>
              </a:rPr>
              <a:t>API</a:t>
            </a:r>
            <a:r>
              <a:rPr dirty="0" sz="3600" spc="-180">
                <a:latin typeface="Calibri"/>
                <a:cs typeface="Calibri"/>
              </a:rPr>
              <a:t> </a:t>
            </a:r>
            <a:r>
              <a:rPr dirty="0" sz="3600" spc="-5">
                <a:latin typeface="Calibri"/>
                <a:cs typeface="Calibri"/>
              </a:rPr>
              <a:t>(3)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910201" y="4262501"/>
            <a:ext cx="1952625" cy="609600"/>
          </a:xfrm>
          <a:custGeom>
            <a:avLst/>
            <a:gdLst/>
            <a:ahLst/>
            <a:cxnLst/>
            <a:rect l="l" t="t" r="r" b="b"/>
            <a:pathLst>
              <a:path w="1952625" h="609600">
                <a:moveTo>
                  <a:pt x="1891665" y="0"/>
                </a:moveTo>
                <a:lnTo>
                  <a:pt x="60960" y="0"/>
                </a:lnTo>
                <a:lnTo>
                  <a:pt x="37183" y="4774"/>
                </a:lnTo>
                <a:lnTo>
                  <a:pt x="17811" y="17811"/>
                </a:lnTo>
                <a:lnTo>
                  <a:pt x="4774" y="37183"/>
                </a:lnTo>
                <a:lnTo>
                  <a:pt x="0" y="60960"/>
                </a:lnTo>
                <a:lnTo>
                  <a:pt x="0" y="548640"/>
                </a:lnTo>
                <a:lnTo>
                  <a:pt x="4774" y="572363"/>
                </a:lnTo>
                <a:lnTo>
                  <a:pt x="17811" y="591740"/>
                </a:lnTo>
                <a:lnTo>
                  <a:pt x="37183" y="604807"/>
                </a:lnTo>
                <a:lnTo>
                  <a:pt x="60960" y="609600"/>
                </a:lnTo>
                <a:lnTo>
                  <a:pt x="1891665" y="609600"/>
                </a:lnTo>
                <a:lnTo>
                  <a:pt x="1915388" y="604807"/>
                </a:lnTo>
                <a:lnTo>
                  <a:pt x="1934765" y="591740"/>
                </a:lnTo>
                <a:lnTo>
                  <a:pt x="1947832" y="572363"/>
                </a:lnTo>
                <a:lnTo>
                  <a:pt x="1952625" y="548640"/>
                </a:lnTo>
                <a:lnTo>
                  <a:pt x="1952625" y="60960"/>
                </a:lnTo>
                <a:lnTo>
                  <a:pt x="1947832" y="37183"/>
                </a:lnTo>
                <a:lnTo>
                  <a:pt x="1934765" y="17811"/>
                </a:lnTo>
                <a:lnTo>
                  <a:pt x="1915388" y="4774"/>
                </a:lnTo>
                <a:lnTo>
                  <a:pt x="1891665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910201" y="4262501"/>
            <a:ext cx="1952625" cy="609600"/>
          </a:xfrm>
          <a:custGeom>
            <a:avLst/>
            <a:gdLst/>
            <a:ahLst/>
            <a:cxnLst/>
            <a:rect l="l" t="t" r="r" b="b"/>
            <a:pathLst>
              <a:path w="1952625" h="609600">
                <a:moveTo>
                  <a:pt x="0" y="60960"/>
                </a:moveTo>
                <a:lnTo>
                  <a:pt x="4774" y="37183"/>
                </a:lnTo>
                <a:lnTo>
                  <a:pt x="17811" y="17811"/>
                </a:lnTo>
                <a:lnTo>
                  <a:pt x="37183" y="4774"/>
                </a:lnTo>
                <a:lnTo>
                  <a:pt x="60960" y="0"/>
                </a:lnTo>
                <a:lnTo>
                  <a:pt x="1891665" y="0"/>
                </a:lnTo>
                <a:lnTo>
                  <a:pt x="1915388" y="4774"/>
                </a:lnTo>
                <a:lnTo>
                  <a:pt x="1934765" y="17811"/>
                </a:lnTo>
                <a:lnTo>
                  <a:pt x="1947832" y="37183"/>
                </a:lnTo>
                <a:lnTo>
                  <a:pt x="1952625" y="60960"/>
                </a:lnTo>
                <a:lnTo>
                  <a:pt x="1952625" y="548640"/>
                </a:lnTo>
                <a:lnTo>
                  <a:pt x="1947832" y="572363"/>
                </a:lnTo>
                <a:lnTo>
                  <a:pt x="1934765" y="591740"/>
                </a:lnTo>
                <a:lnTo>
                  <a:pt x="1915388" y="604807"/>
                </a:lnTo>
                <a:lnTo>
                  <a:pt x="1891665" y="609600"/>
                </a:lnTo>
                <a:lnTo>
                  <a:pt x="60960" y="609600"/>
                </a:lnTo>
                <a:lnTo>
                  <a:pt x="37183" y="604807"/>
                </a:lnTo>
                <a:lnTo>
                  <a:pt x="17811" y="591740"/>
                </a:lnTo>
                <a:lnTo>
                  <a:pt x="4774" y="572363"/>
                </a:lnTo>
                <a:lnTo>
                  <a:pt x="0" y="548640"/>
                </a:lnTo>
                <a:lnTo>
                  <a:pt x="0" y="60960"/>
                </a:lnTo>
                <a:close/>
              </a:path>
            </a:pathLst>
          </a:custGeom>
          <a:ln w="9534">
            <a:solidFill>
              <a:srgbClr val="A6A6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5423915" y="4194619"/>
            <a:ext cx="915669" cy="6356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9099"/>
              </a:lnSpc>
              <a:spcBef>
                <a:spcPts val="95"/>
              </a:spcBef>
            </a:pPr>
            <a:r>
              <a:rPr dirty="0" sz="1550" spc="-60" b="1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dirty="0" sz="1550" spc="3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1550" spc="-15" b="1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dirty="0" sz="1550" spc="-5" b="1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1550" spc="-35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1550" spc="-1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1550" spc="0" b="1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dirty="0" sz="1550" spc="35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1550" spc="0" b="1">
                <a:solidFill>
                  <a:srgbClr val="FFFFFF"/>
                </a:solidFill>
                <a:latin typeface="Calibri"/>
                <a:cs typeface="Calibri"/>
              </a:rPr>
              <a:t>r  </a:t>
            </a:r>
            <a:r>
              <a:rPr dirty="0" sz="1550" spc="0" b="1">
                <a:solidFill>
                  <a:srgbClr val="FFFFFF"/>
                </a:solidFill>
                <a:latin typeface="Calibri"/>
                <a:cs typeface="Calibri"/>
              </a:rPr>
              <a:t>[Interface]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909637" y="4872101"/>
            <a:ext cx="4981575" cy="244475"/>
          </a:xfrm>
          <a:custGeom>
            <a:avLst/>
            <a:gdLst/>
            <a:ahLst/>
            <a:cxnLst/>
            <a:rect l="l" t="t" r="r" b="b"/>
            <a:pathLst>
              <a:path w="4981575" h="244475">
                <a:moveTo>
                  <a:pt x="4981003" y="0"/>
                </a:moveTo>
                <a:lnTo>
                  <a:pt x="4981003" y="122047"/>
                </a:lnTo>
                <a:lnTo>
                  <a:pt x="0" y="122047"/>
                </a:lnTo>
                <a:lnTo>
                  <a:pt x="0" y="244221"/>
                </a:lnTo>
              </a:path>
            </a:pathLst>
          </a:custGeom>
          <a:ln w="9534">
            <a:solidFill>
              <a:srgbClr val="A4A4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23837" y="5119751"/>
            <a:ext cx="1372235" cy="609600"/>
          </a:xfrm>
          <a:custGeom>
            <a:avLst/>
            <a:gdLst/>
            <a:ahLst/>
            <a:cxnLst/>
            <a:rect l="l" t="t" r="r" b="b"/>
            <a:pathLst>
              <a:path w="1372235" h="609600">
                <a:moveTo>
                  <a:pt x="1310703" y="0"/>
                </a:moveTo>
                <a:lnTo>
                  <a:pt x="60960" y="0"/>
                </a:lnTo>
                <a:lnTo>
                  <a:pt x="37231" y="4774"/>
                </a:lnTo>
                <a:lnTo>
                  <a:pt x="17854" y="17811"/>
                </a:lnTo>
                <a:lnTo>
                  <a:pt x="4790" y="37183"/>
                </a:lnTo>
                <a:lnTo>
                  <a:pt x="0" y="60960"/>
                </a:lnTo>
                <a:lnTo>
                  <a:pt x="0" y="548576"/>
                </a:lnTo>
                <a:lnTo>
                  <a:pt x="4790" y="572305"/>
                </a:lnTo>
                <a:lnTo>
                  <a:pt x="17854" y="591681"/>
                </a:lnTo>
                <a:lnTo>
                  <a:pt x="37231" y="604746"/>
                </a:lnTo>
                <a:lnTo>
                  <a:pt x="60960" y="609536"/>
                </a:lnTo>
                <a:lnTo>
                  <a:pt x="1310703" y="609536"/>
                </a:lnTo>
                <a:lnTo>
                  <a:pt x="1334426" y="604746"/>
                </a:lnTo>
                <a:lnTo>
                  <a:pt x="1353804" y="591681"/>
                </a:lnTo>
                <a:lnTo>
                  <a:pt x="1366871" y="572305"/>
                </a:lnTo>
                <a:lnTo>
                  <a:pt x="1371663" y="548576"/>
                </a:lnTo>
                <a:lnTo>
                  <a:pt x="1371663" y="60960"/>
                </a:lnTo>
                <a:lnTo>
                  <a:pt x="1366871" y="37183"/>
                </a:lnTo>
                <a:lnTo>
                  <a:pt x="1353804" y="17811"/>
                </a:lnTo>
                <a:lnTo>
                  <a:pt x="1334426" y="4774"/>
                </a:lnTo>
                <a:lnTo>
                  <a:pt x="1310703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23837" y="5119751"/>
            <a:ext cx="1372235" cy="609600"/>
          </a:xfrm>
          <a:custGeom>
            <a:avLst/>
            <a:gdLst/>
            <a:ahLst/>
            <a:cxnLst/>
            <a:rect l="l" t="t" r="r" b="b"/>
            <a:pathLst>
              <a:path w="1372235" h="609600">
                <a:moveTo>
                  <a:pt x="0" y="60960"/>
                </a:moveTo>
                <a:lnTo>
                  <a:pt x="4790" y="37183"/>
                </a:lnTo>
                <a:lnTo>
                  <a:pt x="17854" y="17811"/>
                </a:lnTo>
                <a:lnTo>
                  <a:pt x="37231" y="4774"/>
                </a:lnTo>
                <a:lnTo>
                  <a:pt x="60960" y="0"/>
                </a:lnTo>
                <a:lnTo>
                  <a:pt x="1310703" y="0"/>
                </a:lnTo>
                <a:lnTo>
                  <a:pt x="1334426" y="4774"/>
                </a:lnTo>
                <a:lnTo>
                  <a:pt x="1353804" y="17811"/>
                </a:lnTo>
                <a:lnTo>
                  <a:pt x="1366871" y="37183"/>
                </a:lnTo>
                <a:lnTo>
                  <a:pt x="1371663" y="60960"/>
                </a:lnTo>
                <a:lnTo>
                  <a:pt x="1371663" y="548576"/>
                </a:lnTo>
                <a:lnTo>
                  <a:pt x="1366871" y="572305"/>
                </a:lnTo>
                <a:lnTo>
                  <a:pt x="1353804" y="591681"/>
                </a:lnTo>
                <a:lnTo>
                  <a:pt x="1334426" y="604746"/>
                </a:lnTo>
                <a:lnTo>
                  <a:pt x="1310703" y="609536"/>
                </a:lnTo>
                <a:lnTo>
                  <a:pt x="60960" y="609536"/>
                </a:lnTo>
                <a:lnTo>
                  <a:pt x="37231" y="604746"/>
                </a:lnTo>
                <a:lnTo>
                  <a:pt x="17854" y="591681"/>
                </a:lnTo>
                <a:lnTo>
                  <a:pt x="4790" y="572305"/>
                </a:lnTo>
                <a:lnTo>
                  <a:pt x="0" y="548576"/>
                </a:lnTo>
                <a:lnTo>
                  <a:pt x="0" y="60960"/>
                </a:lnTo>
                <a:close/>
              </a:path>
            </a:pathLst>
          </a:custGeom>
          <a:ln w="953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338454" y="5049797"/>
            <a:ext cx="1116965" cy="636905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40"/>
              </a:spcBef>
            </a:pPr>
            <a:r>
              <a:rPr dirty="0" sz="1550" spc="0" b="1">
                <a:solidFill>
                  <a:srgbClr val="FFFFFF"/>
                </a:solidFill>
                <a:latin typeface="Calibri"/>
                <a:cs typeface="Calibri"/>
              </a:rPr>
              <a:t>FirefoxDriver</a:t>
            </a:r>
            <a:endParaRPr sz="15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40"/>
              </a:spcBef>
            </a:pPr>
            <a:r>
              <a:rPr dirty="0" sz="1550" spc="-10" b="1">
                <a:solidFill>
                  <a:srgbClr val="FFFFFF"/>
                </a:solidFill>
                <a:latin typeface="Calibri"/>
                <a:cs typeface="Calibri"/>
              </a:rPr>
              <a:t>[Class]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967101" y="4872101"/>
            <a:ext cx="2921635" cy="244475"/>
          </a:xfrm>
          <a:custGeom>
            <a:avLst/>
            <a:gdLst/>
            <a:ahLst/>
            <a:cxnLst/>
            <a:rect l="l" t="t" r="r" b="b"/>
            <a:pathLst>
              <a:path w="2921635" h="244475">
                <a:moveTo>
                  <a:pt x="2921635" y="0"/>
                </a:moveTo>
                <a:lnTo>
                  <a:pt x="2921635" y="122047"/>
                </a:lnTo>
                <a:lnTo>
                  <a:pt x="0" y="122047"/>
                </a:lnTo>
                <a:lnTo>
                  <a:pt x="0" y="244221"/>
                </a:lnTo>
              </a:path>
            </a:pathLst>
          </a:custGeom>
          <a:ln w="9534">
            <a:solidFill>
              <a:srgbClr val="A4A4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862201" y="5119751"/>
            <a:ext cx="2200275" cy="609600"/>
          </a:xfrm>
          <a:custGeom>
            <a:avLst/>
            <a:gdLst/>
            <a:ahLst/>
            <a:cxnLst/>
            <a:rect l="l" t="t" r="r" b="b"/>
            <a:pathLst>
              <a:path w="2200275" h="609600">
                <a:moveTo>
                  <a:pt x="2139315" y="0"/>
                </a:moveTo>
                <a:lnTo>
                  <a:pt x="60960" y="0"/>
                </a:lnTo>
                <a:lnTo>
                  <a:pt x="37183" y="4774"/>
                </a:lnTo>
                <a:lnTo>
                  <a:pt x="17811" y="17811"/>
                </a:lnTo>
                <a:lnTo>
                  <a:pt x="4774" y="37183"/>
                </a:lnTo>
                <a:lnTo>
                  <a:pt x="0" y="60960"/>
                </a:lnTo>
                <a:lnTo>
                  <a:pt x="0" y="548576"/>
                </a:lnTo>
                <a:lnTo>
                  <a:pt x="4774" y="572305"/>
                </a:lnTo>
                <a:lnTo>
                  <a:pt x="17811" y="591681"/>
                </a:lnTo>
                <a:lnTo>
                  <a:pt x="37183" y="604746"/>
                </a:lnTo>
                <a:lnTo>
                  <a:pt x="60960" y="609536"/>
                </a:lnTo>
                <a:lnTo>
                  <a:pt x="2139315" y="609536"/>
                </a:lnTo>
                <a:lnTo>
                  <a:pt x="2163038" y="604746"/>
                </a:lnTo>
                <a:lnTo>
                  <a:pt x="2182415" y="591681"/>
                </a:lnTo>
                <a:lnTo>
                  <a:pt x="2195482" y="572305"/>
                </a:lnTo>
                <a:lnTo>
                  <a:pt x="2200275" y="548576"/>
                </a:lnTo>
                <a:lnTo>
                  <a:pt x="2200275" y="60960"/>
                </a:lnTo>
                <a:lnTo>
                  <a:pt x="2195482" y="37183"/>
                </a:lnTo>
                <a:lnTo>
                  <a:pt x="2182415" y="17811"/>
                </a:lnTo>
                <a:lnTo>
                  <a:pt x="2163038" y="4774"/>
                </a:lnTo>
                <a:lnTo>
                  <a:pt x="213931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862201" y="5119751"/>
            <a:ext cx="2200275" cy="609600"/>
          </a:xfrm>
          <a:custGeom>
            <a:avLst/>
            <a:gdLst/>
            <a:ahLst/>
            <a:cxnLst/>
            <a:rect l="l" t="t" r="r" b="b"/>
            <a:pathLst>
              <a:path w="2200275" h="609600">
                <a:moveTo>
                  <a:pt x="0" y="60960"/>
                </a:moveTo>
                <a:lnTo>
                  <a:pt x="4774" y="37183"/>
                </a:lnTo>
                <a:lnTo>
                  <a:pt x="17811" y="17811"/>
                </a:lnTo>
                <a:lnTo>
                  <a:pt x="37183" y="4774"/>
                </a:lnTo>
                <a:lnTo>
                  <a:pt x="60960" y="0"/>
                </a:lnTo>
                <a:lnTo>
                  <a:pt x="2139315" y="0"/>
                </a:lnTo>
                <a:lnTo>
                  <a:pt x="2163038" y="4774"/>
                </a:lnTo>
                <a:lnTo>
                  <a:pt x="2182415" y="17811"/>
                </a:lnTo>
                <a:lnTo>
                  <a:pt x="2195482" y="37183"/>
                </a:lnTo>
                <a:lnTo>
                  <a:pt x="2200275" y="60960"/>
                </a:lnTo>
                <a:lnTo>
                  <a:pt x="2200275" y="548576"/>
                </a:lnTo>
                <a:lnTo>
                  <a:pt x="2195482" y="572305"/>
                </a:lnTo>
                <a:lnTo>
                  <a:pt x="2182415" y="591681"/>
                </a:lnTo>
                <a:lnTo>
                  <a:pt x="2163038" y="604746"/>
                </a:lnTo>
                <a:lnTo>
                  <a:pt x="2139315" y="609536"/>
                </a:lnTo>
                <a:lnTo>
                  <a:pt x="60960" y="609536"/>
                </a:lnTo>
                <a:lnTo>
                  <a:pt x="37183" y="604746"/>
                </a:lnTo>
                <a:lnTo>
                  <a:pt x="17811" y="591681"/>
                </a:lnTo>
                <a:lnTo>
                  <a:pt x="4774" y="572305"/>
                </a:lnTo>
                <a:lnTo>
                  <a:pt x="0" y="548576"/>
                </a:lnTo>
                <a:lnTo>
                  <a:pt x="0" y="60960"/>
                </a:lnTo>
                <a:close/>
              </a:path>
            </a:pathLst>
          </a:custGeom>
          <a:ln w="953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2014854" y="5049797"/>
            <a:ext cx="1896110" cy="636905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40"/>
              </a:spcBef>
            </a:pPr>
            <a:r>
              <a:rPr dirty="0" sz="1550" b="1">
                <a:solidFill>
                  <a:srgbClr val="FFFFFF"/>
                </a:solidFill>
                <a:latin typeface="Calibri"/>
                <a:cs typeface="Calibri"/>
              </a:rPr>
              <a:t>InternetExplorerDriver</a:t>
            </a:r>
            <a:endParaRPr sz="15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40"/>
              </a:spcBef>
            </a:pPr>
            <a:r>
              <a:rPr dirty="0" sz="1550" spc="-10" b="1">
                <a:solidFill>
                  <a:srgbClr val="FFFFFF"/>
                </a:solidFill>
                <a:latin typeface="Calibri"/>
                <a:cs typeface="Calibri"/>
              </a:rPr>
              <a:t>[Class]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5186426" y="4872101"/>
            <a:ext cx="704215" cy="244475"/>
          </a:xfrm>
          <a:custGeom>
            <a:avLst/>
            <a:gdLst/>
            <a:ahLst/>
            <a:cxnLst/>
            <a:rect l="l" t="t" r="r" b="b"/>
            <a:pathLst>
              <a:path w="704214" h="244475">
                <a:moveTo>
                  <a:pt x="703834" y="0"/>
                </a:moveTo>
                <a:lnTo>
                  <a:pt x="703834" y="122047"/>
                </a:lnTo>
                <a:lnTo>
                  <a:pt x="0" y="122047"/>
                </a:lnTo>
                <a:lnTo>
                  <a:pt x="0" y="244221"/>
                </a:lnTo>
              </a:path>
            </a:pathLst>
          </a:custGeom>
          <a:ln w="9534">
            <a:solidFill>
              <a:srgbClr val="A4A4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4338701" y="5119751"/>
            <a:ext cx="1685925" cy="609600"/>
          </a:xfrm>
          <a:custGeom>
            <a:avLst/>
            <a:gdLst/>
            <a:ahLst/>
            <a:cxnLst/>
            <a:rect l="l" t="t" r="r" b="b"/>
            <a:pathLst>
              <a:path w="1685925" h="609600">
                <a:moveTo>
                  <a:pt x="1624964" y="0"/>
                </a:moveTo>
                <a:lnTo>
                  <a:pt x="60960" y="0"/>
                </a:lnTo>
                <a:lnTo>
                  <a:pt x="37183" y="4774"/>
                </a:lnTo>
                <a:lnTo>
                  <a:pt x="17811" y="17811"/>
                </a:lnTo>
                <a:lnTo>
                  <a:pt x="4774" y="37183"/>
                </a:lnTo>
                <a:lnTo>
                  <a:pt x="0" y="60960"/>
                </a:lnTo>
                <a:lnTo>
                  <a:pt x="0" y="548576"/>
                </a:lnTo>
                <a:lnTo>
                  <a:pt x="4774" y="572305"/>
                </a:lnTo>
                <a:lnTo>
                  <a:pt x="17811" y="591681"/>
                </a:lnTo>
                <a:lnTo>
                  <a:pt x="37183" y="604746"/>
                </a:lnTo>
                <a:lnTo>
                  <a:pt x="60960" y="609536"/>
                </a:lnTo>
                <a:lnTo>
                  <a:pt x="1624964" y="609536"/>
                </a:lnTo>
                <a:lnTo>
                  <a:pt x="1648688" y="604746"/>
                </a:lnTo>
                <a:lnTo>
                  <a:pt x="1668065" y="591681"/>
                </a:lnTo>
                <a:lnTo>
                  <a:pt x="1681132" y="572305"/>
                </a:lnTo>
                <a:lnTo>
                  <a:pt x="1685925" y="548576"/>
                </a:lnTo>
                <a:lnTo>
                  <a:pt x="1685925" y="60960"/>
                </a:lnTo>
                <a:lnTo>
                  <a:pt x="1681132" y="37183"/>
                </a:lnTo>
                <a:lnTo>
                  <a:pt x="1668065" y="17811"/>
                </a:lnTo>
                <a:lnTo>
                  <a:pt x="1648688" y="4774"/>
                </a:lnTo>
                <a:lnTo>
                  <a:pt x="1624964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4338701" y="5119751"/>
            <a:ext cx="1685925" cy="609600"/>
          </a:xfrm>
          <a:custGeom>
            <a:avLst/>
            <a:gdLst/>
            <a:ahLst/>
            <a:cxnLst/>
            <a:rect l="l" t="t" r="r" b="b"/>
            <a:pathLst>
              <a:path w="1685925" h="609600">
                <a:moveTo>
                  <a:pt x="0" y="60960"/>
                </a:moveTo>
                <a:lnTo>
                  <a:pt x="4774" y="37183"/>
                </a:lnTo>
                <a:lnTo>
                  <a:pt x="17811" y="17811"/>
                </a:lnTo>
                <a:lnTo>
                  <a:pt x="37183" y="4774"/>
                </a:lnTo>
                <a:lnTo>
                  <a:pt x="60960" y="0"/>
                </a:lnTo>
                <a:lnTo>
                  <a:pt x="1624964" y="0"/>
                </a:lnTo>
                <a:lnTo>
                  <a:pt x="1648688" y="4774"/>
                </a:lnTo>
                <a:lnTo>
                  <a:pt x="1668065" y="17811"/>
                </a:lnTo>
                <a:lnTo>
                  <a:pt x="1681132" y="37183"/>
                </a:lnTo>
                <a:lnTo>
                  <a:pt x="1685925" y="60960"/>
                </a:lnTo>
                <a:lnTo>
                  <a:pt x="1685925" y="548576"/>
                </a:lnTo>
                <a:lnTo>
                  <a:pt x="1681132" y="572305"/>
                </a:lnTo>
                <a:lnTo>
                  <a:pt x="1668065" y="591681"/>
                </a:lnTo>
                <a:lnTo>
                  <a:pt x="1648688" y="604746"/>
                </a:lnTo>
                <a:lnTo>
                  <a:pt x="1624964" y="609536"/>
                </a:lnTo>
                <a:lnTo>
                  <a:pt x="60960" y="609536"/>
                </a:lnTo>
                <a:lnTo>
                  <a:pt x="37183" y="604746"/>
                </a:lnTo>
                <a:lnTo>
                  <a:pt x="17811" y="591681"/>
                </a:lnTo>
                <a:lnTo>
                  <a:pt x="4774" y="572305"/>
                </a:lnTo>
                <a:lnTo>
                  <a:pt x="0" y="548576"/>
                </a:lnTo>
                <a:lnTo>
                  <a:pt x="0" y="60960"/>
                </a:lnTo>
                <a:close/>
              </a:path>
            </a:pathLst>
          </a:custGeom>
          <a:ln w="953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/>
          <p:nvPr/>
        </p:nvSpPr>
        <p:spPr>
          <a:xfrm>
            <a:off x="4593844" y="5049797"/>
            <a:ext cx="1182370" cy="636905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40"/>
              </a:spcBef>
            </a:pPr>
            <a:r>
              <a:rPr dirty="0" sz="1550" b="1">
                <a:solidFill>
                  <a:srgbClr val="FFFFFF"/>
                </a:solidFill>
                <a:latin typeface="Calibri"/>
                <a:cs typeface="Calibri"/>
              </a:rPr>
              <a:t>ChromeDriver</a:t>
            </a:r>
            <a:endParaRPr sz="1550">
              <a:latin typeface="Calibri"/>
              <a:cs typeface="Calibri"/>
            </a:endParaRPr>
          </a:p>
          <a:p>
            <a:pPr algn="ctr" marR="6985">
              <a:lnSpc>
                <a:spcPct val="100000"/>
              </a:lnSpc>
              <a:spcBef>
                <a:spcPts val="540"/>
              </a:spcBef>
            </a:pPr>
            <a:r>
              <a:rPr dirty="0" sz="1550" spc="-10" b="1">
                <a:solidFill>
                  <a:srgbClr val="FFFFFF"/>
                </a:solidFill>
                <a:latin typeface="Calibri"/>
                <a:cs typeface="Calibri"/>
              </a:rPr>
              <a:t>[Class]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5891276" y="4872101"/>
            <a:ext cx="1086485" cy="244475"/>
          </a:xfrm>
          <a:custGeom>
            <a:avLst/>
            <a:gdLst/>
            <a:ahLst/>
            <a:cxnLst/>
            <a:rect l="l" t="t" r="r" b="b"/>
            <a:pathLst>
              <a:path w="1086484" h="244475">
                <a:moveTo>
                  <a:pt x="0" y="0"/>
                </a:moveTo>
                <a:lnTo>
                  <a:pt x="0" y="122047"/>
                </a:lnTo>
                <a:lnTo>
                  <a:pt x="1086484" y="122047"/>
                </a:lnTo>
                <a:lnTo>
                  <a:pt x="1086484" y="244221"/>
                </a:lnTo>
              </a:path>
            </a:pathLst>
          </a:custGeom>
          <a:ln w="9534">
            <a:solidFill>
              <a:srgbClr val="A4A4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6300851" y="5119751"/>
            <a:ext cx="1343025" cy="609600"/>
          </a:xfrm>
          <a:custGeom>
            <a:avLst/>
            <a:gdLst/>
            <a:ahLst/>
            <a:cxnLst/>
            <a:rect l="l" t="t" r="r" b="b"/>
            <a:pathLst>
              <a:path w="1343025" h="609600">
                <a:moveTo>
                  <a:pt x="1282065" y="0"/>
                </a:moveTo>
                <a:lnTo>
                  <a:pt x="60960" y="0"/>
                </a:lnTo>
                <a:lnTo>
                  <a:pt x="37183" y="4774"/>
                </a:lnTo>
                <a:lnTo>
                  <a:pt x="17811" y="17811"/>
                </a:lnTo>
                <a:lnTo>
                  <a:pt x="4774" y="37183"/>
                </a:lnTo>
                <a:lnTo>
                  <a:pt x="0" y="60960"/>
                </a:lnTo>
                <a:lnTo>
                  <a:pt x="0" y="548576"/>
                </a:lnTo>
                <a:lnTo>
                  <a:pt x="4774" y="572305"/>
                </a:lnTo>
                <a:lnTo>
                  <a:pt x="17811" y="591681"/>
                </a:lnTo>
                <a:lnTo>
                  <a:pt x="37183" y="604746"/>
                </a:lnTo>
                <a:lnTo>
                  <a:pt x="60960" y="609536"/>
                </a:lnTo>
                <a:lnTo>
                  <a:pt x="1282065" y="609536"/>
                </a:lnTo>
                <a:lnTo>
                  <a:pt x="1305788" y="604746"/>
                </a:lnTo>
                <a:lnTo>
                  <a:pt x="1325165" y="591681"/>
                </a:lnTo>
                <a:lnTo>
                  <a:pt x="1338232" y="572305"/>
                </a:lnTo>
                <a:lnTo>
                  <a:pt x="1343025" y="548576"/>
                </a:lnTo>
                <a:lnTo>
                  <a:pt x="1343025" y="60960"/>
                </a:lnTo>
                <a:lnTo>
                  <a:pt x="1338232" y="37183"/>
                </a:lnTo>
                <a:lnTo>
                  <a:pt x="1325165" y="17811"/>
                </a:lnTo>
                <a:lnTo>
                  <a:pt x="1305788" y="4774"/>
                </a:lnTo>
                <a:lnTo>
                  <a:pt x="128206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6300851" y="5119751"/>
            <a:ext cx="1343025" cy="609600"/>
          </a:xfrm>
          <a:custGeom>
            <a:avLst/>
            <a:gdLst/>
            <a:ahLst/>
            <a:cxnLst/>
            <a:rect l="l" t="t" r="r" b="b"/>
            <a:pathLst>
              <a:path w="1343025" h="609600">
                <a:moveTo>
                  <a:pt x="0" y="60960"/>
                </a:moveTo>
                <a:lnTo>
                  <a:pt x="4774" y="37183"/>
                </a:lnTo>
                <a:lnTo>
                  <a:pt x="17811" y="17811"/>
                </a:lnTo>
                <a:lnTo>
                  <a:pt x="37183" y="4774"/>
                </a:lnTo>
                <a:lnTo>
                  <a:pt x="60960" y="0"/>
                </a:lnTo>
                <a:lnTo>
                  <a:pt x="1282065" y="0"/>
                </a:lnTo>
                <a:lnTo>
                  <a:pt x="1305788" y="4774"/>
                </a:lnTo>
                <a:lnTo>
                  <a:pt x="1325165" y="17811"/>
                </a:lnTo>
                <a:lnTo>
                  <a:pt x="1338232" y="37183"/>
                </a:lnTo>
                <a:lnTo>
                  <a:pt x="1343025" y="60960"/>
                </a:lnTo>
                <a:lnTo>
                  <a:pt x="1343025" y="548576"/>
                </a:lnTo>
                <a:lnTo>
                  <a:pt x="1338232" y="572305"/>
                </a:lnTo>
                <a:lnTo>
                  <a:pt x="1325165" y="591681"/>
                </a:lnTo>
                <a:lnTo>
                  <a:pt x="1305788" y="604746"/>
                </a:lnTo>
                <a:lnTo>
                  <a:pt x="1282065" y="609536"/>
                </a:lnTo>
                <a:lnTo>
                  <a:pt x="60960" y="609536"/>
                </a:lnTo>
                <a:lnTo>
                  <a:pt x="37183" y="604746"/>
                </a:lnTo>
                <a:lnTo>
                  <a:pt x="17811" y="591681"/>
                </a:lnTo>
                <a:lnTo>
                  <a:pt x="4774" y="572305"/>
                </a:lnTo>
                <a:lnTo>
                  <a:pt x="0" y="548576"/>
                </a:lnTo>
                <a:lnTo>
                  <a:pt x="0" y="60960"/>
                </a:lnTo>
                <a:close/>
              </a:path>
            </a:pathLst>
          </a:custGeom>
          <a:ln w="953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 txBox="1"/>
          <p:nvPr/>
        </p:nvSpPr>
        <p:spPr>
          <a:xfrm>
            <a:off x="6453885" y="5049797"/>
            <a:ext cx="1039494" cy="636905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40"/>
              </a:spcBef>
            </a:pPr>
            <a:r>
              <a:rPr dirty="0" sz="1550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1550" spc="-15" b="1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1550" spc="3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1550" spc="-35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1550" spc="-2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550" spc="-5" b="1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1550" spc="-35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1550" spc="-1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1550" spc="0" b="1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dirty="0" sz="1550" spc="35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1550" spc="0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endParaRPr sz="15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40"/>
              </a:spcBef>
            </a:pPr>
            <a:r>
              <a:rPr dirty="0" sz="1550" spc="-10" b="1">
                <a:solidFill>
                  <a:srgbClr val="FFFFFF"/>
                </a:solidFill>
                <a:latin typeface="Calibri"/>
                <a:cs typeface="Calibri"/>
              </a:rPr>
              <a:t>[Class]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5891276" y="4872101"/>
            <a:ext cx="2820035" cy="244475"/>
          </a:xfrm>
          <a:custGeom>
            <a:avLst/>
            <a:gdLst/>
            <a:ahLst/>
            <a:cxnLst/>
            <a:rect l="l" t="t" r="r" b="b"/>
            <a:pathLst>
              <a:path w="2820034" h="244475">
                <a:moveTo>
                  <a:pt x="0" y="0"/>
                </a:moveTo>
                <a:lnTo>
                  <a:pt x="0" y="122047"/>
                </a:lnTo>
                <a:lnTo>
                  <a:pt x="2819527" y="122047"/>
                </a:lnTo>
                <a:lnTo>
                  <a:pt x="2819527" y="244221"/>
                </a:lnTo>
              </a:path>
            </a:pathLst>
          </a:custGeom>
          <a:ln w="9534">
            <a:solidFill>
              <a:srgbClr val="A4A4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7920101" y="5119751"/>
            <a:ext cx="1571625" cy="609600"/>
          </a:xfrm>
          <a:custGeom>
            <a:avLst/>
            <a:gdLst/>
            <a:ahLst/>
            <a:cxnLst/>
            <a:rect l="l" t="t" r="r" b="b"/>
            <a:pathLst>
              <a:path w="1571625" h="609600">
                <a:moveTo>
                  <a:pt x="1510538" y="0"/>
                </a:moveTo>
                <a:lnTo>
                  <a:pt x="60959" y="0"/>
                </a:lnTo>
                <a:lnTo>
                  <a:pt x="37183" y="4774"/>
                </a:lnTo>
                <a:lnTo>
                  <a:pt x="17811" y="17811"/>
                </a:lnTo>
                <a:lnTo>
                  <a:pt x="4774" y="37183"/>
                </a:lnTo>
                <a:lnTo>
                  <a:pt x="0" y="60960"/>
                </a:lnTo>
                <a:lnTo>
                  <a:pt x="0" y="548576"/>
                </a:lnTo>
                <a:lnTo>
                  <a:pt x="4774" y="572305"/>
                </a:lnTo>
                <a:lnTo>
                  <a:pt x="17811" y="591681"/>
                </a:lnTo>
                <a:lnTo>
                  <a:pt x="37183" y="604746"/>
                </a:lnTo>
                <a:lnTo>
                  <a:pt x="60959" y="609536"/>
                </a:lnTo>
                <a:lnTo>
                  <a:pt x="1510538" y="609536"/>
                </a:lnTo>
                <a:lnTo>
                  <a:pt x="1534334" y="604746"/>
                </a:lnTo>
                <a:lnTo>
                  <a:pt x="1553749" y="591681"/>
                </a:lnTo>
                <a:lnTo>
                  <a:pt x="1566830" y="572305"/>
                </a:lnTo>
                <a:lnTo>
                  <a:pt x="1571625" y="548576"/>
                </a:lnTo>
                <a:lnTo>
                  <a:pt x="1571625" y="60960"/>
                </a:lnTo>
                <a:lnTo>
                  <a:pt x="1566830" y="37183"/>
                </a:lnTo>
                <a:lnTo>
                  <a:pt x="1553749" y="17811"/>
                </a:lnTo>
                <a:lnTo>
                  <a:pt x="1534334" y="4774"/>
                </a:lnTo>
                <a:lnTo>
                  <a:pt x="1510538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7920101" y="5119751"/>
            <a:ext cx="1571625" cy="609600"/>
          </a:xfrm>
          <a:custGeom>
            <a:avLst/>
            <a:gdLst/>
            <a:ahLst/>
            <a:cxnLst/>
            <a:rect l="l" t="t" r="r" b="b"/>
            <a:pathLst>
              <a:path w="1571625" h="609600">
                <a:moveTo>
                  <a:pt x="0" y="60960"/>
                </a:moveTo>
                <a:lnTo>
                  <a:pt x="4774" y="37183"/>
                </a:lnTo>
                <a:lnTo>
                  <a:pt x="17811" y="17811"/>
                </a:lnTo>
                <a:lnTo>
                  <a:pt x="37183" y="4774"/>
                </a:lnTo>
                <a:lnTo>
                  <a:pt x="60959" y="0"/>
                </a:lnTo>
                <a:lnTo>
                  <a:pt x="1510538" y="0"/>
                </a:lnTo>
                <a:lnTo>
                  <a:pt x="1534334" y="4774"/>
                </a:lnTo>
                <a:lnTo>
                  <a:pt x="1553749" y="17811"/>
                </a:lnTo>
                <a:lnTo>
                  <a:pt x="1566830" y="37183"/>
                </a:lnTo>
                <a:lnTo>
                  <a:pt x="1571625" y="60960"/>
                </a:lnTo>
                <a:lnTo>
                  <a:pt x="1571625" y="548576"/>
                </a:lnTo>
                <a:lnTo>
                  <a:pt x="1566830" y="572305"/>
                </a:lnTo>
                <a:lnTo>
                  <a:pt x="1553749" y="591681"/>
                </a:lnTo>
                <a:lnTo>
                  <a:pt x="1534334" y="604746"/>
                </a:lnTo>
                <a:lnTo>
                  <a:pt x="1510538" y="609536"/>
                </a:lnTo>
                <a:lnTo>
                  <a:pt x="60959" y="609536"/>
                </a:lnTo>
                <a:lnTo>
                  <a:pt x="37183" y="604746"/>
                </a:lnTo>
                <a:lnTo>
                  <a:pt x="17811" y="591681"/>
                </a:lnTo>
                <a:lnTo>
                  <a:pt x="4774" y="572305"/>
                </a:lnTo>
                <a:lnTo>
                  <a:pt x="0" y="548576"/>
                </a:lnTo>
                <a:lnTo>
                  <a:pt x="0" y="60960"/>
                </a:lnTo>
                <a:close/>
              </a:path>
            </a:pathLst>
          </a:custGeom>
          <a:ln w="953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8177783" y="5049797"/>
            <a:ext cx="1058545" cy="636905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40"/>
              </a:spcBef>
            </a:pPr>
            <a:r>
              <a:rPr dirty="0" sz="1550" spc="-5" b="1">
                <a:solidFill>
                  <a:srgbClr val="FFFFFF"/>
                </a:solidFill>
                <a:latin typeface="Calibri"/>
                <a:cs typeface="Calibri"/>
              </a:rPr>
              <a:t>Safari</a:t>
            </a:r>
            <a:r>
              <a:rPr dirty="0" sz="1550" spc="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550" b="1">
                <a:solidFill>
                  <a:srgbClr val="FFFFFF"/>
                </a:solidFill>
                <a:latin typeface="Calibri"/>
                <a:cs typeface="Calibri"/>
              </a:rPr>
              <a:t>Driver</a:t>
            </a:r>
            <a:endParaRPr sz="15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40"/>
              </a:spcBef>
            </a:pPr>
            <a:r>
              <a:rPr dirty="0" sz="1550" spc="-10" b="1">
                <a:solidFill>
                  <a:srgbClr val="FFFFFF"/>
                </a:solidFill>
                <a:latin typeface="Calibri"/>
                <a:cs typeface="Calibri"/>
              </a:rPr>
              <a:t>[Class]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5891276" y="4872101"/>
            <a:ext cx="4773930" cy="244475"/>
          </a:xfrm>
          <a:custGeom>
            <a:avLst/>
            <a:gdLst/>
            <a:ahLst/>
            <a:cxnLst/>
            <a:rect l="l" t="t" r="r" b="b"/>
            <a:pathLst>
              <a:path w="4773930" h="244475">
                <a:moveTo>
                  <a:pt x="0" y="0"/>
                </a:moveTo>
                <a:lnTo>
                  <a:pt x="0" y="122047"/>
                </a:lnTo>
                <a:lnTo>
                  <a:pt x="4773930" y="122047"/>
                </a:lnTo>
                <a:lnTo>
                  <a:pt x="4773930" y="244221"/>
                </a:lnTo>
              </a:path>
            </a:pathLst>
          </a:custGeom>
          <a:ln w="9534">
            <a:solidFill>
              <a:srgbClr val="A4A4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9767951" y="5119751"/>
            <a:ext cx="1781175" cy="609600"/>
          </a:xfrm>
          <a:custGeom>
            <a:avLst/>
            <a:gdLst/>
            <a:ahLst/>
            <a:cxnLst/>
            <a:rect l="l" t="t" r="r" b="b"/>
            <a:pathLst>
              <a:path w="1781175" h="609600">
                <a:moveTo>
                  <a:pt x="1720088" y="0"/>
                </a:moveTo>
                <a:lnTo>
                  <a:pt x="60832" y="0"/>
                </a:lnTo>
                <a:lnTo>
                  <a:pt x="37129" y="4774"/>
                </a:lnTo>
                <a:lnTo>
                  <a:pt x="17795" y="17811"/>
                </a:lnTo>
                <a:lnTo>
                  <a:pt x="4772" y="37183"/>
                </a:lnTo>
                <a:lnTo>
                  <a:pt x="0" y="60960"/>
                </a:lnTo>
                <a:lnTo>
                  <a:pt x="0" y="548576"/>
                </a:lnTo>
                <a:lnTo>
                  <a:pt x="4772" y="572305"/>
                </a:lnTo>
                <a:lnTo>
                  <a:pt x="17795" y="591681"/>
                </a:lnTo>
                <a:lnTo>
                  <a:pt x="37129" y="604746"/>
                </a:lnTo>
                <a:lnTo>
                  <a:pt x="60832" y="609536"/>
                </a:lnTo>
                <a:lnTo>
                  <a:pt x="1720088" y="609536"/>
                </a:lnTo>
                <a:lnTo>
                  <a:pt x="1743884" y="604746"/>
                </a:lnTo>
                <a:lnTo>
                  <a:pt x="1763299" y="591681"/>
                </a:lnTo>
                <a:lnTo>
                  <a:pt x="1776380" y="572305"/>
                </a:lnTo>
                <a:lnTo>
                  <a:pt x="1781175" y="548576"/>
                </a:lnTo>
                <a:lnTo>
                  <a:pt x="1781175" y="60960"/>
                </a:lnTo>
                <a:lnTo>
                  <a:pt x="1776380" y="37183"/>
                </a:lnTo>
                <a:lnTo>
                  <a:pt x="1763299" y="17811"/>
                </a:lnTo>
                <a:lnTo>
                  <a:pt x="1743884" y="4774"/>
                </a:lnTo>
                <a:lnTo>
                  <a:pt x="1720088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9767951" y="5119751"/>
            <a:ext cx="1781175" cy="609600"/>
          </a:xfrm>
          <a:custGeom>
            <a:avLst/>
            <a:gdLst/>
            <a:ahLst/>
            <a:cxnLst/>
            <a:rect l="l" t="t" r="r" b="b"/>
            <a:pathLst>
              <a:path w="1781175" h="609600">
                <a:moveTo>
                  <a:pt x="0" y="60960"/>
                </a:moveTo>
                <a:lnTo>
                  <a:pt x="4772" y="37183"/>
                </a:lnTo>
                <a:lnTo>
                  <a:pt x="17795" y="17811"/>
                </a:lnTo>
                <a:lnTo>
                  <a:pt x="37129" y="4774"/>
                </a:lnTo>
                <a:lnTo>
                  <a:pt x="60832" y="0"/>
                </a:lnTo>
                <a:lnTo>
                  <a:pt x="1720088" y="0"/>
                </a:lnTo>
                <a:lnTo>
                  <a:pt x="1743884" y="4774"/>
                </a:lnTo>
                <a:lnTo>
                  <a:pt x="1763299" y="17811"/>
                </a:lnTo>
                <a:lnTo>
                  <a:pt x="1776380" y="37183"/>
                </a:lnTo>
                <a:lnTo>
                  <a:pt x="1781175" y="60960"/>
                </a:lnTo>
                <a:lnTo>
                  <a:pt x="1781175" y="548576"/>
                </a:lnTo>
                <a:lnTo>
                  <a:pt x="1776380" y="572305"/>
                </a:lnTo>
                <a:lnTo>
                  <a:pt x="1763299" y="591681"/>
                </a:lnTo>
                <a:lnTo>
                  <a:pt x="1743884" y="604746"/>
                </a:lnTo>
                <a:lnTo>
                  <a:pt x="1720088" y="609536"/>
                </a:lnTo>
                <a:lnTo>
                  <a:pt x="60832" y="609536"/>
                </a:lnTo>
                <a:lnTo>
                  <a:pt x="37129" y="604746"/>
                </a:lnTo>
                <a:lnTo>
                  <a:pt x="17795" y="591681"/>
                </a:lnTo>
                <a:lnTo>
                  <a:pt x="4772" y="572305"/>
                </a:lnTo>
                <a:lnTo>
                  <a:pt x="0" y="548576"/>
                </a:lnTo>
                <a:lnTo>
                  <a:pt x="0" y="60960"/>
                </a:lnTo>
                <a:close/>
              </a:path>
            </a:pathLst>
          </a:custGeom>
          <a:ln w="953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 txBox="1"/>
          <p:nvPr/>
        </p:nvSpPr>
        <p:spPr>
          <a:xfrm>
            <a:off x="9875139" y="5049797"/>
            <a:ext cx="1572260" cy="636905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40"/>
              </a:spcBef>
            </a:pPr>
            <a:r>
              <a:rPr dirty="0" sz="1550" b="1">
                <a:solidFill>
                  <a:srgbClr val="FFFFFF"/>
                </a:solidFill>
                <a:latin typeface="Calibri"/>
                <a:cs typeface="Calibri"/>
              </a:rPr>
              <a:t>RemoteWebDriver</a:t>
            </a:r>
            <a:endParaRPr sz="15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40"/>
              </a:spcBef>
            </a:pPr>
            <a:r>
              <a:rPr dirty="0" sz="1550" spc="-10" b="1">
                <a:solidFill>
                  <a:srgbClr val="FFFFFF"/>
                </a:solidFill>
                <a:latin typeface="Calibri"/>
                <a:cs typeface="Calibri"/>
              </a:rPr>
              <a:t>[Class]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73" name="object 7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15"/>
              <a:t>Copy </a:t>
            </a:r>
            <a:r>
              <a:rPr dirty="0" spc="0"/>
              <a:t>right </a:t>
            </a:r>
            <a:r>
              <a:rPr dirty="0" spc="15"/>
              <a:t>© </a:t>
            </a:r>
            <a:r>
              <a:rPr dirty="0" spc="5"/>
              <a:t>2017 </a:t>
            </a:r>
            <a:r>
              <a:rPr dirty="0" spc="15"/>
              <a:t>Accenture </a:t>
            </a:r>
            <a:r>
              <a:rPr dirty="0" spc="0"/>
              <a:t>All </a:t>
            </a:r>
            <a:r>
              <a:rPr dirty="0" spc="15"/>
              <a:t>Rights Reserv</a:t>
            </a:r>
            <a:r>
              <a:rPr dirty="0" spc="-100"/>
              <a:t> </a:t>
            </a:r>
            <a:r>
              <a:rPr dirty="0" spc="5"/>
              <a:t>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81175" y="1662176"/>
            <a:ext cx="9582150" cy="485775"/>
          </a:xfrm>
          <a:custGeom>
            <a:avLst/>
            <a:gdLst/>
            <a:ahLst/>
            <a:cxnLst/>
            <a:rect l="l" t="t" r="r" b="b"/>
            <a:pathLst>
              <a:path w="9582150" h="485775">
                <a:moveTo>
                  <a:pt x="9501124" y="0"/>
                </a:moveTo>
                <a:lnTo>
                  <a:pt x="80899" y="0"/>
                </a:lnTo>
                <a:lnTo>
                  <a:pt x="49399" y="6353"/>
                </a:lnTo>
                <a:lnTo>
                  <a:pt x="23685" y="23685"/>
                </a:lnTo>
                <a:lnTo>
                  <a:pt x="6353" y="49399"/>
                </a:lnTo>
                <a:lnTo>
                  <a:pt x="0" y="80899"/>
                </a:lnTo>
                <a:lnTo>
                  <a:pt x="0" y="404749"/>
                </a:lnTo>
                <a:lnTo>
                  <a:pt x="6353" y="436268"/>
                </a:lnTo>
                <a:lnTo>
                  <a:pt x="23685" y="462025"/>
                </a:lnTo>
                <a:lnTo>
                  <a:pt x="49399" y="479401"/>
                </a:lnTo>
                <a:lnTo>
                  <a:pt x="80899" y="485775"/>
                </a:lnTo>
                <a:lnTo>
                  <a:pt x="9501124" y="485775"/>
                </a:lnTo>
                <a:lnTo>
                  <a:pt x="9532643" y="479401"/>
                </a:lnTo>
                <a:lnTo>
                  <a:pt x="9558401" y="462025"/>
                </a:lnTo>
                <a:lnTo>
                  <a:pt x="9575776" y="436268"/>
                </a:lnTo>
                <a:lnTo>
                  <a:pt x="9582150" y="404749"/>
                </a:lnTo>
                <a:lnTo>
                  <a:pt x="9582150" y="80899"/>
                </a:lnTo>
                <a:lnTo>
                  <a:pt x="9575776" y="49399"/>
                </a:lnTo>
                <a:lnTo>
                  <a:pt x="9558401" y="23685"/>
                </a:lnTo>
                <a:lnTo>
                  <a:pt x="9532643" y="6353"/>
                </a:lnTo>
                <a:lnTo>
                  <a:pt x="9501124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81175" y="1662176"/>
            <a:ext cx="9582150" cy="485775"/>
          </a:xfrm>
          <a:custGeom>
            <a:avLst/>
            <a:gdLst/>
            <a:ahLst/>
            <a:cxnLst/>
            <a:rect l="l" t="t" r="r" b="b"/>
            <a:pathLst>
              <a:path w="9582150" h="485775">
                <a:moveTo>
                  <a:pt x="0" y="80899"/>
                </a:moveTo>
                <a:lnTo>
                  <a:pt x="6353" y="49399"/>
                </a:lnTo>
                <a:lnTo>
                  <a:pt x="23685" y="23685"/>
                </a:lnTo>
                <a:lnTo>
                  <a:pt x="49399" y="6353"/>
                </a:lnTo>
                <a:lnTo>
                  <a:pt x="80899" y="0"/>
                </a:lnTo>
                <a:lnTo>
                  <a:pt x="9501124" y="0"/>
                </a:lnTo>
                <a:lnTo>
                  <a:pt x="9532643" y="6353"/>
                </a:lnTo>
                <a:lnTo>
                  <a:pt x="9558401" y="23685"/>
                </a:lnTo>
                <a:lnTo>
                  <a:pt x="9575776" y="49399"/>
                </a:lnTo>
                <a:lnTo>
                  <a:pt x="9582150" y="80899"/>
                </a:lnTo>
                <a:lnTo>
                  <a:pt x="9582150" y="404749"/>
                </a:lnTo>
                <a:lnTo>
                  <a:pt x="9575776" y="436268"/>
                </a:lnTo>
                <a:lnTo>
                  <a:pt x="9558401" y="462025"/>
                </a:lnTo>
                <a:lnTo>
                  <a:pt x="9532643" y="479401"/>
                </a:lnTo>
                <a:lnTo>
                  <a:pt x="9501124" y="485775"/>
                </a:lnTo>
                <a:lnTo>
                  <a:pt x="80899" y="485775"/>
                </a:lnTo>
                <a:lnTo>
                  <a:pt x="49399" y="479401"/>
                </a:lnTo>
                <a:lnTo>
                  <a:pt x="23685" y="462025"/>
                </a:lnTo>
                <a:lnTo>
                  <a:pt x="6353" y="436268"/>
                </a:lnTo>
                <a:lnTo>
                  <a:pt x="0" y="404749"/>
                </a:lnTo>
                <a:lnTo>
                  <a:pt x="0" y="80899"/>
                </a:lnTo>
                <a:close/>
              </a:path>
            </a:pathLst>
          </a:custGeom>
          <a:ln w="9534">
            <a:solidFill>
              <a:srgbClr val="9DC3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81175" y="2300351"/>
            <a:ext cx="9582150" cy="485775"/>
          </a:xfrm>
          <a:custGeom>
            <a:avLst/>
            <a:gdLst/>
            <a:ahLst/>
            <a:cxnLst/>
            <a:rect l="l" t="t" r="r" b="b"/>
            <a:pathLst>
              <a:path w="9582150" h="485775">
                <a:moveTo>
                  <a:pt x="9501124" y="0"/>
                </a:moveTo>
                <a:lnTo>
                  <a:pt x="80899" y="0"/>
                </a:lnTo>
                <a:lnTo>
                  <a:pt x="49399" y="6353"/>
                </a:lnTo>
                <a:lnTo>
                  <a:pt x="23685" y="23685"/>
                </a:lnTo>
                <a:lnTo>
                  <a:pt x="6353" y="49399"/>
                </a:lnTo>
                <a:lnTo>
                  <a:pt x="0" y="80899"/>
                </a:lnTo>
                <a:lnTo>
                  <a:pt x="0" y="404749"/>
                </a:lnTo>
                <a:lnTo>
                  <a:pt x="6353" y="436268"/>
                </a:lnTo>
                <a:lnTo>
                  <a:pt x="23685" y="462025"/>
                </a:lnTo>
                <a:lnTo>
                  <a:pt x="49399" y="479401"/>
                </a:lnTo>
                <a:lnTo>
                  <a:pt x="80899" y="485775"/>
                </a:lnTo>
                <a:lnTo>
                  <a:pt x="9501124" y="485775"/>
                </a:lnTo>
                <a:lnTo>
                  <a:pt x="9532643" y="479401"/>
                </a:lnTo>
                <a:lnTo>
                  <a:pt x="9558401" y="462025"/>
                </a:lnTo>
                <a:lnTo>
                  <a:pt x="9575776" y="436268"/>
                </a:lnTo>
                <a:lnTo>
                  <a:pt x="9582150" y="404749"/>
                </a:lnTo>
                <a:lnTo>
                  <a:pt x="9582150" y="80899"/>
                </a:lnTo>
                <a:lnTo>
                  <a:pt x="9575776" y="49399"/>
                </a:lnTo>
                <a:lnTo>
                  <a:pt x="9558401" y="23685"/>
                </a:lnTo>
                <a:lnTo>
                  <a:pt x="9532643" y="6353"/>
                </a:lnTo>
                <a:lnTo>
                  <a:pt x="9501124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81175" y="2300351"/>
            <a:ext cx="9582150" cy="485775"/>
          </a:xfrm>
          <a:custGeom>
            <a:avLst/>
            <a:gdLst/>
            <a:ahLst/>
            <a:cxnLst/>
            <a:rect l="l" t="t" r="r" b="b"/>
            <a:pathLst>
              <a:path w="9582150" h="485775">
                <a:moveTo>
                  <a:pt x="0" y="80899"/>
                </a:moveTo>
                <a:lnTo>
                  <a:pt x="6353" y="49399"/>
                </a:lnTo>
                <a:lnTo>
                  <a:pt x="23685" y="23685"/>
                </a:lnTo>
                <a:lnTo>
                  <a:pt x="49399" y="6353"/>
                </a:lnTo>
                <a:lnTo>
                  <a:pt x="80899" y="0"/>
                </a:lnTo>
                <a:lnTo>
                  <a:pt x="9501124" y="0"/>
                </a:lnTo>
                <a:lnTo>
                  <a:pt x="9532643" y="6353"/>
                </a:lnTo>
                <a:lnTo>
                  <a:pt x="9558401" y="23685"/>
                </a:lnTo>
                <a:lnTo>
                  <a:pt x="9575776" y="49399"/>
                </a:lnTo>
                <a:lnTo>
                  <a:pt x="9582150" y="80899"/>
                </a:lnTo>
                <a:lnTo>
                  <a:pt x="9582150" y="404749"/>
                </a:lnTo>
                <a:lnTo>
                  <a:pt x="9575776" y="436268"/>
                </a:lnTo>
                <a:lnTo>
                  <a:pt x="9558401" y="462025"/>
                </a:lnTo>
                <a:lnTo>
                  <a:pt x="9532643" y="479401"/>
                </a:lnTo>
                <a:lnTo>
                  <a:pt x="9501124" y="485775"/>
                </a:lnTo>
                <a:lnTo>
                  <a:pt x="80899" y="485775"/>
                </a:lnTo>
                <a:lnTo>
                  <a:pt x="49399" y="479401"/>
                </a:lnTo>
                <a:lnTo>
                  <a:pt x="23685" y="462025"/>
                </a:lnTo>
                <a:lnTo>
                  <a:pt x="6353" y="436268"/>
                </a:lnTo>
                <a:lnTo>
                  <a:pt x="0" y="404749"/>
                </a:lnTo>
                <a:lnTo>
                  <a:pt x="0" y="80899"/>
                </a:lnTo>
                <a:close/>
              </a:path>
            </a:pathLst>
          </a:custGeom>
          <a:ln w="9534">
            <a:solidFill>
              <a:srgbClr val="9DC3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76350" y="2943225"/>
            <a:ext cx="9582150" cy="485775"/>
          </a:xfrm>
          <a:custGeom>
            <a:avLst/>
            <a:gdLst/>
            <a:ahLst/>
            <a:cxnLst/>
            <a:rect l="l" t="t" r="r" b="b"/>
            <a:pathLst>
              <a:path w="9582150" h="485775">
                <a:moveTo>
                  <a:pt x="9501251" y="0"/>
                </a:moveTo>
                <a:lnTo>
                  <a:pt x="80899" y="0"/>
                </a:lnTo>
                <a:lnTo>
                  <a:pt x="49399" y="6353"/>
                </a:lnTo>
                <a:lnTo>
                  <a:pt x="23685" y="23685"/>
                </a:lnTo>
                <a:lnTo>
                  <a:pt x="6353" y="49399"/>
                </a:lnTo>
                <a:lnTo>
                  <a:pt x="0" y="80899"/>
                </a:lnTo>
                <a:lnTo>
                  <a:pt x="0" y="404749"/>
                </a:lnTo>
                <a:lnTo>
                  <a:pt x="6353" y="436322"/>
                </a:lnTo>
                <a:lnTo>
                  <a:pt x="23685" y="462073"/>
                </a:lnTo>
                <a:lnTo>
                  <a:pt x="49399" y="479419"/>
                </a:lnTo>
                <a:lnTo>
                  <a:pt x="80899" y="485775"/>
                </a:lnTo>
                <a:lnTo>
                  <a:pt x="9501251" y="485775"/>
                </a:lnTo>
                <a:lnTo>
                  <a:pt x="9532750" y="479419"/>
                </a:lnTo>
                <a:lnTo>
                  <a:pt x="9558464" y="462073"/>
                </a:lnTo>
                <a:lnTo>
                  <a:pt x="9575796" y="436322"/>
                </a:lnTo>
                <a:lnTo>
                  <a:pt x="9582150" y="404749"/>
                </a:lnTo>
                <a:lnTo>
                  <a:pt x="9582150" y="80899"/>
                </a:lnTo>
                <a:lnTo>
                  <a:pt x="9575796" y="49399"/>
                </a:lnTo>
                <a:lnTo>
                  <a:pt x="9558464" y="23685"/>
                </a:lnTo>
                <a:lnTo>
                  <a:pt x="9532750" y="6353"/>
                </a:lnTo>
                <a:lnTo>
                  <a:pt x="9501251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276350" y="3590925"/>
            <a:ext cx="9582150" cy="476250"/>
          </a:xfrm>
          <a:custGeom>
            <a:avLst/>
            <a:gdLst/>
            <a:ahLst/>
            <a:cxnLst/>
            <a:rect l="l" t="t" r="r" b="b"/>
            <a:pathLst>
              <a:path w="9582150" h="476250">
                <a:moveTo>
                  <a:pt x="9502775" y="0"/>
                </a:moveTo>
                <a:lnTo>
                  <a:pt x="79375" y="0"/>
                </a:lnTo>
                <a:lnTo>
                  <a:pt x="48488" y="6240"/>
                </a:lnTo>
                <a:lnTo>
                  <a:pt x="23256" y="23256"/>
                </a:lnTo>
                <a:lnTo>
                  <a:pt x="6240" y="48488"/>
                </a:lnTo>
                <a:lnTo>
                  <a:pt x="0" y="79375"/>
                </a:lnTo>
                <a:lnTo>
                  <a:pt x="0" y="396875"/>
                </a:lnTo>
                <a:lnTo>
                  <a:pt x="6240" y="427761"/>
                </a:lnTo>
                <a:lnTo>
                  <a:pt x="23256" y="452993"/>
                </a:lnTo>
                <a:lnTo>
                  <a:pt x="48488" y="470009"/>
                </a:lnTo>
                <a:lnTo>
                  <a:pt x="79375" y="476250"/>
                </a:lnTo>
                <a:lnTo>
                  <a:pt x="9502775" y="476250"/>
                </a:lnTo>
                <a:lnTo>
                  <a:pt x="9533661" y="470009"/>
                </a:lnTo>
                <a:lnTo>
                  <a:pt x="9558893" y="452993"/>
                </a:lnTo>
                <a:lnTo>
                  <a:pt x="9575909" y="427761"/>
                </a:lnTo>
                <a:lnTo>
                  <a:pt x="9582150" y="396875"/>
                </a:lnTo>
                <a:lnTo>
                  <a:pt x="9582150" y="79375"/>
                </a:lnTo>
                <a:lnTo>
                  <a:pt x="9575909" y="48488"/>
                </a:lnTo>
                <a:lnTo>
                  <a:pt x="9558893" y="23256"/>
                </a:lnTo>
                <a:lnTo>
                  <a:pt x="9533661" y="6240"/>
                </a:lnTo>
                <a:lnTo>
                  <a:pt x="9502775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276350" y="4229100"/>
            <a:ext cx="9582150" cy="485775"/>
          </a:xfrm>
          <a:custGeom>
            <a:avLst/>
            <a:gdLst/>
            <a:ahLst/>
            <a:cxnLst/>
            <a:rect l="l" t="t" r="r" b="b"/>
            <a:pathLst>
              <a:path w="9582150" h="485775">
                <a:moveTo>
                  <a:pt x="9501251" y="0"/>
                </a:moveTo>
                <a:lnTo>
                  <a:pt x="80899" y="0"/>
                </a:lnTo>
                <a:lnTo>
                  <a:pt x="49399" y="6353"/>
                </a:lnTo>
                <a:lnTo>
                  <a:pt x="23685" y="23685"/>
                </a:lnTo>
                <a:lnTo>
                  <a:pt x="6353" y="49399"/>
                </a:lnTo>
                <a:lnTo>
                  <a:pt x="0" y="80899"/>
                </a:lnTo>
                <a:lnTo>
                  <a:pt x="0" y="404749"/>
                </a:lnTo>
                <a:lnTo>
                  <a:pt x="6353" y="436322"/>
                </a:lnTo>
                <a:lnTo>
                  <a:pt x="23685" y="462073"/>
                </a:lnTo>
                <a:lnTo>
                  <a:pt x="49399" y="479419"/>
                </a:lnTo>
                <a:lnTo>
                  <a:pt x="80899" y="485775"/>
                </a:lnTo>
                <a:lnTo>
                  <a:pt x="9501251" y="485775"/>
                </a:lnTo>
                <a:lnTo>
                  <a:pt x="9532750" y="479419"/>
                </a:lnTo>
                <a:lnTo>
                  <a:pt x="9558464" y="462073"/>
                </a:lnTo>
                <a:lnTo>
                  <a:pt x="9575796" y="436322"/>
                </a:lnTo>
                <a:lnTo>
                  <a:pt x="9582150" y="404749"/>
                </a:lnTo>
                <a:lnTo>
                  <a:pt x="9582150" y="80899"/>
                </a:lnTo>
                <a:lnTo>
                  <a:pt x="9575796" y="49399"/>
                </a:lnTo>
                <a:lnTo>
                  <a:pt x="9558464" y="23685"/>
                </a:lnTo>
                <a:lnTo>
                  <a:pt x="9532750" y="6353"/>
                </a:lnTo>
                <a:lnTo>
                  <a:pt x="9501251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473200" y="1715452"/>
            <a:ext cx="2632075" cy="29127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0" b="1">
                <a:solidFill>
                  <a:srgbClr val="A6A6A6"/>
                </a:solidFill>
                <a:latin typeface="Calibri"/>
                <a:cs typeface="Calibri"/>
              </a:rPr>
              <a:t>WebDriver</a:t>
            </a:r>
            <a:r>
              <a:rPr dirty="0" sz="2000" spc="-130" b="1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A6A6A6"/>
                </a:solidFill>
                <a:latin typeface="Calibri"/>
                <a:cs typeface="Calibri"/>
              </a:rPr>
              <a:t>API</a:t>
            </a:r>
            <a:endParaRPr sz="2000">
              <a:latin typeface="Calibri"/>
              <a:cs typeface="Calibri"/>
            </a:endParaRPr>
          </a:p>
          <a:p>
            <a:pPr marL="17780" marR="5080">
              <a:lnSpc>
                <a:spcPct val="211500"/>
              </a:lnSpc>
            </a:pPr>
            <a:r>
              <a:rPr dirty="0" sz="2000" spc="10" b="1">
                <a:latin typeface="Calibri"/>
                <a:cs typeface="Calibri"/>
              </a:rPr>
              <a:t>Selenium </a:t>
            </a:r>
            <a:r>
              <a:rPr dirty="0" sz="2000" spc="0" b="1">
                <a:latin typeface="Calibri"/>
                <a:cs typeface="Calibri"/>
              </a:rPr>
              <a:t>Locators  </a:t>
            </a:r>
            <a:r>
              <a:rPr dirty="0" sz="2000" spc="0" b="1">
                <a:solidFill>
                  <a:srgbClr val="A6A6A6"/>
                </a:solidFill>
                <a:latin typeface="Calibri"/>
                <a:cs typeface="Calibri"/>
              </a:rPr>
              <a:t>WebDriver </a:t>
            </a:r>
            <a:r>
              <a:rPr dirty="0" sz="2000" b="1">
                <a:solidFill>
                  <a:srgbClr val="A6A6A6"/>
                </a:solidFill>
                <a:latin typeface="Calibri"/>
                <a:cs typeface="Calibri"/>
              </a:rPr>
              <a:t>Commands  WebElement</a:t>
            </a:r>
            <a:r>
              <a:rPr dirty="0" sz="2000" spc="-204" b="1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A6A6A6"/>
                </a:solidFill>
                <a:latin typeface="Calibri"/>
                <a:cs typeface="Calibri"/>
              </a:rPr>
              <a:t>Commands  </a:t>
            </a:r>
            <a:r>
              <a:rPr dirty="0" sz="2000" spc="-20" b="1">
                <a:solidFill>
                  <a:srgbClr val="A6A6A6"/>
                </a:solidFill>
                <a:latin typeface="Calibri"/>
                <a:cs typeface="Calibri"/>
              </a:rPr>
              <a:t>Wait</a:t>
            </a:r>
            <a:r>
              <a:rPr dirty="0" sz="2000" spc="-35" b="1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A6A6A6"/>
                </a:solidFill>
                <a:latin typeface="Calibri"/>
                <a:cs typeface="Calibri"/>
              </a:rPr>
              <a:t>Commands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15"/>
              <a:t>Copy </a:t>
            </a:r>
            <a:r>
              <a:rPr dirty="0" spc="0"/>
              <a:t>right </a:t>
            </a:r>
            <a:r>
              <a:rPr dirty="0" spc="15"/>
              <a:t>© </a:t>
            </a:r>
            <a:r>
              <a:rPr dirty="0" spc="5"/>
              <a:t>2017 </a:t>
            </a:r>
            <a:r>
              <a:rPr dirty="0" spc="15"/>
              <a:t>Accenture </a:t>
            </a:r>
            <a:r>
              <a:rPr dirty="0" spc="0"/>
              <a:t>All </a:t>
            </a:r>
            <a:r>
              <a:rPr dirty="0" spc="15"/>
              <a:t>Rights Reserv</a:t>
            </a:r>
            <a:r>
              <a:rPr dirty="0" spc="-100"/>
              <a:t> </a:t>
            </a:r>
            <a:r>
              <a:rPr dirty="0" spc="5"/>
              <a:t>ed.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13664" y="272668"/>
            <a:ext cx="1746885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-55">
                <a:latin typeface="Calibri"/>
                <a:cs typeface="Calibri"/>
              </a:rPr>
              <a:t>Topic</a:t>
            </a:r>
            <a:r>
              <a:rPr dirty="0" sz="3600" spc="-114">
                <a:latin typeface="Calibri"/>
                <a:cs typeface="Calibri"/>
              </a:rPr>
              <a:t> </a:t>
            </a:r>
            <a:r>
              <a:rPr dirty="0" sz="3600" spc="-30">
                <a:latin typeface="Calibri"/>
                <a:cs typeface="Calibri"/>
              </a:rPr>
              <a:t>List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77000"/>
            <a:ext cx="12192000" cy="381000"/>
          </a:xfrm>
          <a:custGeom>
            <a:avLst/>
            <a:gdLst/>
            <a:ahLst/>
            <a:cxnLst/>
            <a:rect l="l" t="t" r="r" b="b"/>
            <a:pathLst>
              <a:path w="12192000" h="381000">
                <a:moveTo>
                  <a:pt x="12042774" y="0"/>
                </a:moveTo>
                <a:lnTo>
                  <a:pt x="149274" y="0"/>
                </a:lnTo>
                <a:lnTo>
                  <a:pt x="0" y="149274"/>
                </a:lnTo>
                <a:lnTo>
                  <a:pt x="0" y="380997"/>
                </a:lnTo>
                <a:lnTo>
                  <a:pt x="12191999" y="380997"/>
                </a:lnTo>
                <a:lnTo>
                  <a:pt x="12191998" y="149274"/>
                </a:lnTo>
                <a:lnTo>
                  <a:pt x="12042774" y="0"/>
                </a:lnTo>
                <a:close/>
              </a:path>
            </a:pathLst>
          </a:custGeom>
          <a:solidFill>
            <a:srgbClr val="4D7C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187176" y="6367462"/>
            <a:ext cx="752475" cy="485775"/>
          </a:xfrm>
          <a:custGeom>
            <a:avLst/>
            <a:gdLst/>
            <a:ahLst/>
            <a:cxnLst/>
            <a:rect l="l" t="t" r="r" b="b"/>
            <a:pathLst>
              <a:path w="752475" h="485775">
                <a:moveTo>
                  <a:pt x="630935" y="0"/>
                </a:moveTo>
                <a:lnTo>
                  <a:pt x="121412" y="0"/>
                </a:lnTo>
                <a:lnTo>
                  <a:pt x="0" y="242887"/>
                </a:lnTo>
                <a:lnTo>
                  <a:pt x="121412" y="485775"/>
                </a:lnTo>
                <a:lnTo>
                  <a:pt x="630935" y="485775"/>
                </a:lnTo>
                <a:lnTo>
                  <a:pt x="752475" y="242887"/>
                </a:lnTo>
                <a:lnTo>
                  <a:pt x="63093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187176" y="6367462"/>
            <a:ext cx="752475" cy="485775"/>
          </a:xfrm>
          <a:custGeom>
            <a:avLst/>
            <a:gdLst/>
            <a:ahLst/>
            <a:cxnLst/>
            <a:rect l="l" t="t" r="r" b="b"/>
            <a:pathLst>
              <a:path w="752475" h="485775">
                <a:moveTo>
                  <a:pt x="752475" y="242887"/>
                </a:moveTo>
                <a:lnTo>
                  <a:pt x="630935" y="0"/>
                </a:lnTo>
                <a:lnTo>
                  <a:pt x="121412" y="0"/>
                </a:lnTo>
                <a:lnTo>
                  <a:pt x="0" y="242887"/>
                </a:lnTo>
                <a:lnTo>
                  <a:pt x="121412" y="485775"/>
                </a:lnTo>
                <a:lnTo>
                  <a:pt x="630935" y="485775"/>
                </a:lnTo>
                <a:lnTo>
                  <a:pt x="752475" y="24288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501501" y="6605587"/>
            <a:ext cx="441325" cy="0"/>
          </a:xfrm>
          <a:custGeom>
            <a:avLst/>
            <a:gdLst/>
            <a:ahLst/>
            <a:cxnLst/>
            <a:rect l="l" t="t" r="r" b="b"/>
            <a:pathLst>
              <a:path w="441325" h="0">
                <a:moveTo>
                  <a:pt x="441198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349101" y="6367462"/>
            <a:ext cx="149860" cy="243840"/>
          </a:xfrm>
          <a:custGeom>
            <a:avLst/>
            <a:gdLst/>
            <a:ahLst/>
            <a:cxnLst/>
            <a:rect l="l" t="t" r="r" b="b"/>
            <a:pathLst>
              <a:path w="149859" h="243840">
                <a:moveTo>
                  <a:pt x="0" y="0"/>
                </a:moveTo>
                <a:lnTo>
                  <a:pt x="149859" y="243586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349101" y="6605587"/>
            <a:ext cx="149860" cy="243840"/>
          </a:xfrm>
          <a:custGeom>
            <a:avLst/>
            <a:gdLst/>
            <a:ahLst/>
            <a:cxnLst/>
            <a:rect l="l" t="t" r="r" b="b"/>
            <a:pathLst>
              <a:path w="149859" h="243840">
                <a:moveTo>
                  <a:pt x="0" y="243589"/>
                </a:moveTo>
                <a:lnTo>
                  <a:pt x="149859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691876" y="6434137"/>
            <a:ext cx="647700" cy="419100"/>
          </a:xfrm>
          <a:custGeom>
            <a:avLst/>
            <a:gdLst/>
            <a:ahLst/>
            <a:cxnLst/>
            <a:rect l="l" t="t" r="r" b="b"/>
            <a:pathLst>
              <a:path w="647700" h="419100">
                <a:moveTo>
                  <a:pt x="542925" y="0"/>
                </a:moveTo>
                <a:lnTo>
                  <a:pt x="104648" y="0"/>
                </a:lnTo>
                <a:lnTo>
                  <a:pt x="0" y="209550"/>
                </a:lnTo>
                <a:lnTo>
                  <a:pt x="104648" y="419100"/>
                </a:lnTo>
                <a:lnTo>
                  <a:pt x="542925" y="419100"/>
                </a:lnTo>
                <a:lnTo>
                  <a:pt x="647700" y="209550"/>
                </a:lnTo>
                <a:lnTo>
                  <a:pt x="54292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691876" y="6434137"/>
            <a:ext cx="647700" cy="419100"/>
          </a:xfrm>
          <a:custGeom>
            <a:avLst/>
            <a:gdLst/>
            <a:ahLst/>
            <a:cxnLst/>
            <a:rect l="l" t="t" r="r" b="b"/>
            <a:pathLst>
              <a:path w="647700" h="419100">
                <a:moveTo>
                  <a:pt x="647700" y="209550"/>
                </a:moveTo>
                <a:lnTo>
                  <a:pt x="542925" y="0"/>
                </a:lnTo>
                <a:lnTo>
                  <a:pt x="104648" y="0"/>
                </a:lnTo>
                <a:lnTo>
                  <a:pt x="0" y="209550"/>
                </a:lnTo>
                <a:lnTo>
                  <a:pt x="104648" y="419100"/>
                </a:lnTo>
                <a:lnTo>
                  <a:pt x="542925" y="419100"/>
                </a:lnTo>
                <a:lnTo>
                  <a:pt x="647700" y="209550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958576" y="6643687"/>
            <a:ext cx="382270" cy="0"/>
          </a:xfrm>
          <a:custGeom>
            <a:avLst/>
            <a:gdLst/>
            <a:ahLst/>
            <a:cxnLst/>
            <a:rect l="l" t="t" r="r" b="b"/>
            <a:pathLst>
              <a:path w="382270" h="0">
                <a:moveTo>
                  <a:pt x="381889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834751" y="6434137"/>
            <a:ext cx="130175" cy="211454"/>
          </a:xfrm>
          <a:custGeom>
            <a:avLst/>
            <a:gdLst/>
            <a:ahLst/>
            <a:cxnLst/>
            <a:rect l="l" t="t" r="r" b="b"/>
            <a:pathLst>
              <a:path w="130175" h="211454">
                <a:moveTo>
                  <a:pt x="0" y="0"/>
                </a:moveTo>
                <a:lnTo>
                  <a:pt x="129667" y="21087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0834751" y="6643687"/>
            <a:ext cx="130175" cy="211454"/>
          </a:xfrm>
          <a:custGeom>
            <a:avLst/>
            <a:gdLst/>
            <a:ahLst/>
            <a:cxnLst/>
            <a:rect l="l" t="t" r="r" b="b"/>
            <a:pathLst>
              <a:path w="130175" h="211454">
                <a:moveTo>
                  <a:pt x="0" y="210877"/>
                </a:moveTo>
                <a:lnTo>
                  <a:pt x="12966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0253726" y="6472237"/>
            <a:ext cx="581025" cy="381000"/>
          </a:xfrm>
          <a:custGeom>
            <a:avLst/>
            <a:gdLst/>
            <a:ahLst/>
            <a:cxnLst/>
            <a:rect l="l" t="t" r="r" b="b"/>
            <a:pathLst>
              <a:path w="581025" h="381000">
                <a:moveTo>
                  <a:pt x="485775" y="0"/>
                </a:moveTo>
                <a:lnTo>
                  <a:pt x="95123" y="0"/>
                </a:lnTo>
                <a:lnTo>
                  <a:pt x="0" y="190500"/>
                </a:lnTo>
                <a:lnTo>
                  <a:pt x="95123" y="381000"/>
                </a:lnTo>
                <a:lnTo>
                  <a:pt x="485775" y="381000"/>
                </a:lnTo>
                <a:lnTo>
                  <a:pt x="581025" y="190500"/>
                </a:lnTo>
                <a:lnTo>
                  <a:pt x="48577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0253726" y="6472237"/>
            <a:ext cx="581025" cy="381000"/>
          </a:xfrm>
          <a:custGeom>
            <a:avLst/>
            <a:gdLst/>
            <a:ahLst/>
            <a:cxnLst/>
            <a:rect l="l" t="t" r="r" b="b"/>
            <a:pathLst>
              <a:path w="581025" h="381000">
                <a:moveTo>
                  <a:pt x="581025" y="190500"/>
                </a:moveTo>
                <a:lnTo>
                  <a:pt x="485775" y="0"/>
                </a:lnTo>
                <a:lnTo>
                  <a:pt x="95123" y="0"/>
                </a:lnTo>
                <a:lnTo>
                  <a:pt x="0" y="190500"/>
                </a:lnTo>
                <a:lnTo>
                  <a:pt x="95123" y="381000"/>
                </a:lnTo>
                <a:lnTo>
                  <a:pt x="485775" y="381000"/>
                </a:lnTo>
                <a:lnTo>
                  <a:pt x="581025" y="190500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0491723" y="6662737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 h="0">
                <a:moveTo>
                  <a:pt x="342900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0377551" y="6472237"/>
            <a:ext cx="116839" cy="189865"/>
          </a:xfrm>
          <a:custGeom>
            <a:avLst/>
            <a:gdLst/>
            <a:ahLst/>
            <a:cxnLst/>
            <a:rect l="l" t="t" r="r" b="b"/>
            <a:pathLst>
              <a:path w="116840" h="189865">
                <a:moveTo>
                  <a:pt x="0" y="0"/>
                </a:moveTo>
                <a:lnTo>
                  <a:pt x="116458" y="18928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0377551" y="6662737"/>
            <a:ext cx="116839" cy="189865"/>
          </a:xfrm>
          <a:custGeom>
            <a:avLst/>
            <a:gdLst/>
            <a:ahLst/>
            <a:cxnLst/>
            <a:rect l="l" t="t" r="r" b="b"/>
            <a:pathLst>
              <a:path w="116840" h="189865">
                <a:moveTo>
                  <a:pt x="0" y="189276"/>
                </a:moveTo>
                <a:lnTo>
                  <a:pt x="116458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815576" y="6519862"/>
            <a:ext cx="523875" cy="333375"/>
          </a:xfrm>
          <a:custGeom>
            <a:avLst/>
            <a:gdLst/>
            <a:ahLst/>
            <a:cxnLst/>
            <a:rect l="l" t="t" r="r" b="b"/>
            <a:pathLst>
              <a:path w="523875" h="333375">
                <a:moveTo>
                  <a:pt x="440435" y="0"/>
                </a:moveTo>
                <a:lnTo>
                  <a:pt x="83312" y="0"/>
                </a:lnTo>
                <a:lnTo>
                  <a:pt x="0" y="166687"/>
                </a:lnTo>
                <a:lnTo>
                  <a:pt x="83312" y="333375"/>
                </a:lnTo>
                <a:lnTo>
                  <a:pt x="440435" y="333375"/>
                </a:lnTo>
                <a:lnTo>
                  <a:pt x="523875" y="166687"/>
                </a:lnTo>
                <a:lnTo>
                  <a:pt x="44043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815576" y="6519862"/>
            <a:ext cx="523875" cy="333375"/>
          </a:xfrm>
          <a:custGeom>
            <a:avLst/>
            <a:gdLst/>
            <a:ahLst/>
            <a:cxnLst/>
            <a:rect l="l" t="t" r="r" b="b"/>
            <a:pathLst>
              <a:path w="523875" h="333375">
                <a:moveTo>
                  <a:pt x="523875" y="166687"/>
                </a:moveTo>
                <a:lnTo>
                  <a:pt x="440435" y="0"/>
                </a:lnTo>
                <a:lnTo>
                  <a:pt x="83312" y="0"/>
                </a:lnTo>
                <a:lnTo>
                  <a:pt x="0" y="166687"/>
                </a:lnTo>
                <a:lnTo>
                  <a:pt x="83312" y="333375"/>
                </a:lnTo>
                <a:lnTo>
                  <a:pt x="440435" y="333375"/>
                </a:lnTo>
                <a:lnTo>
                  <a:pt x="523875" y="16668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0034651" y="6681787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304546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9929876" y="6519862"/>
            <a:ext cx="103505" cy="168275"/>
          </a:xfrm>
          <a:custGeom>
            <a:avLst/>
            <a:gdLst/>
            <a:ahLst/>
            <a:cxnLst/>
            <a:rect l="l" t="t" r="r" b="b"/>
            <a:pathLst>
              <a:path w="103504" h="168275">
                <a:moveTo>
                  <a:pt x="0" y="0"/>
                </a:moveTo>
                <a:lnTo>
                  <a:pt x="103377" y="168173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9929876" y="6681787"/>
            <a:ext cx="103505" cy="168275"/>
          </a:xfrm>
          <a:custGeom>
            <a:avLst/>
            <a:gdLst/>
            <a:ahLst/>
            <a:cxnLst/>
            <a:rect l="l" t="t" r="r" b="b"/>
            <a:pathLst>
              <a:path w="103504" h="168275">
                <a:moveTo>
                  <a:pt x="0" y="168171"/>
                </a:moveTo>
                <a:lnTo>
                  <a:pt x="10337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9434576" y="6557962"/>
            <a:ext cx="457200" cy="295275"/>
          </a:xfrm>
          <a:custGeom>
            <a:avLst/>
            <a:gdLst/>
            <a:ahLst/>
            <a:cxnLst/>
            <a:rect l="l" t="t" r="r" b="b"/>
            <a:pathLst>
              <a:path w="457200" h="295275">
                <a:moveTo>
                  <a:pt x="383285" y="0"/>
                </a:moveTo>
                <a:lnTo>
                  <a:pt x="73787" y="0"/>
                </a:lnTo>
                <a:lnTo>
                  <a:pt x="0" y="147637"/>
                </a:lnTo>
                <a:lnTo>
                  <a:pt x="73787" y="295275"/>
                </a:lnTo>
                <a:lnTo>
                  <a:pt x="383285" y="295275"/>
                </a:lnTo>
                <a:lnTo>
                  <a:pt x="457200" y="147637"/>
                </a:lnTo>
                <a:lnTo>
                  <a:pt x="38328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434576" y="6557962"/>
            <a:ext cx="457200" cy="295275"/>
          </a:xfrm>
          <a:custGeom>
            <a:avLst/>
            <a:gdLst/>
            <a:ahLst/>
            <a:cxnLst/>
            <a:rect l="l" t="t" r="r" b="b"/>
            <a:pathLst>
              <a:path w="457200" h="295275">
                <a:moveTo>
                  <a:pt x="457200" y="147637"/>
                </a:moveTo>
                <a:lnTo>
                  <a:pt x="383285" y="0"/>
                </a:lnTo>
                <a:lnTo>
                  <a:pt x="73787" y="0"/>
                </a:lnTo>
                <a:lnTo>
                  <a:pt x="0" y="147637"/>
                </a:lnTo>
                <a:lnTo>
                  <a:pt x="73787" y="295275"/>
                </a:lnTo>
                <a:lnTo>
                  <a:pt x="383285" y="295275"/>
                </a:lnTo>
                <a:lnTo>
                  <a:pt x="457200" y="14763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9625076" y="6710362"/>
            <a:ext cx="264160" cy="0"/>
          </a:xfrm>
          <a:custGeom>
            <a:avLst/>
            <a:gdLst/>
            <a:ahLst/>
            <a:cxnLst/>
            <a:rect l="l" t="t" r="r" b="b"/>
            <a:pathLst>
              <a:path w="264159" h="0">
                <a:moveTo>
                  <a:pt x="263651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9529826" y="6557962"/>
            <a:ext cx="89535" cy="146050"/>
          </a:xfrm>
          <a:custGeom>
            <a:avLst/>
            <a:gdLst/>
            <a:ahLst/>
            <a:cxnLst/>
            <a:rect l="l" t="t" r="r" b="b"/>
            <a:pathLst>
              <a:path w="89534" h="146050">
                <a:moveTo>
                  <a:pt x="0" y="0"/>
                </a:moveTo>
                <a:lnTo>
                  <a:pt x="89534" y="145567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9529826" y="6710362"/>
            <a:ext cx="89535" cy="146050"/>
          </a:xfrm>
          <a:custGeom>
            <a:avLst/>
            <a:gdLst/>
            <a:ahLst/>
            <a:cxnLst/>
            <a:rect l="l" t="t" r="r" b="b"/>
            <a:pathLst>
              <a:path w="89534" h="146050">
                <a:moveTo>
                  <a:pt x="0" y="145562"/>
                </a:moveTo>
                <a:lnTo>
                  <a:pt x="89534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9091676" y="6596062"/>
            <a:ext cx="390525" cy="257175"/>
          </a:xfrm>
          <a:custGeom>
            <a:avLst/>
            <a:gdLst/>
            <a:ahLst/>
            <a:cxnLst/>
            <a:rect l="l" t="t" r="r" b="b"/>
            <a:pathLst>
              <a:path w="390525" h="257175">
                <a:moveTo>
                  <a:pt x="326135" y="0"/>
                </a:moveTo>
                <a:lnTo>
                  <a:pt x="64262" y="0"/>
                </a:lnTo>
                <a:lnTo>
                  <a:pt x="0" y="128587"/>
                </a:lnTo>
                <a:lnTo>
                  <a:pt x="64262" y="257175"/>
                </a:lnTo>
                <a:lnTo>
                  <a:pt x="326135" y="257175"/>
                </a:lnTo>
                <a:lnTo>
                  <a:pt x="390525" y="128587"/>
                </a:lnTo>
                <a:lnTo>
                  <a:pt x="32613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9091676" y="6596062"/>
            <a:ext cx="390525" cy="257175"/>
          </a:xfrm>
          <a:custGeom>
            <a:avLst/>
            <a:gdLst/>
            <a:ahLst/>
            <a:cxnLst/>
            <a:rect l="l" t="t" r="r" b="b"/>
            <a:pathLst>
              <a:path w="390525" h="257175">
                <a:moveTo>
                  <a:pt x="390525" y="128587"/>
                </a:moveTo>
                <a:lnTo>
                  <a:pt x="326135" y="0"/>
                </a:lnTo>
                <a:lnTo>
                  <a:pt x="64262" y="0"/>
                </a:lnTo>
                <a:lnTo>
                  <a:pt x="0" y="128587"/>
                </a:lnTo>
                <a:lnTo>
                  <a:pt x="64262" y="257175"/>
                </a:lnTo>
                <a:lnTo>
                  <a:pt x="326135" y="257175"/>
                </a:lnTo>
                <a:lnTo>
                  <a:pt x="390525" y="12858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9253601" y="6729412"/>
            <a:ext cx="229235" cy="0"/>
          </a:xfrm>
          <a:custGeom>
            <a:avLst/>
            <a:gdLst/>
            <a:ahLst/>
            <a:cxnLst/>
            <a:rect l="l" t="t" r="r" b="b"/>
            <a:pathLst>
              <a:path w="229234" h="0">
                <a:moveTo>
                  <a:pt x="228726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9177401" y="6596062"/>
            <a:ext cx="78105" cy="126364"/>
          </a:xfrm>
          <a:custGeom>
            <a:avLst/>
            <a:gdLst/>
            <a:ahLst/>
            <a:cxnLst/>
            <a:rect l="l" t="t" r="r" b="b"/>
            <a:pathLst>
              <a:path w="78104" h="126365">
                <a:moveTo>
                  <a:pt x="0" y="0"/>
                </a:moveTo>
                <a:lnTo>
                  <a:pt x="77597" y="126276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9177401" y="6729412"/>
            <a:ext cx="78105" cy="126364"/>
          </a:xfrm>
          <a:custGeom>
            <a:avLst/>
            <a:gdLst/>
            <a:ahLst/>
            <a:cxnLst/>
            <a:rect l="l" t="t" r="r" b="b"/>
            <a:pathLst>
              <a:path w="78104" h="126365">
                <a:moveTo>
                  <a:pt x="0" y="126275"/>
                </a:moveTo>
                <a:lnTo>
                  <a:pt x="7759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777351" y="6634162"/>
            <a:ext cx="333375" cy="219075"/>
          </a:xfrm>
          <a:custGeom>
            <a:avLst/>
            <a:gdLst/>
            <a:ahLst/>
            <a:cxnLst/>
            <a:rect l="l" t="t" r="r" b="b"/>
            <a:pathLst>
              <a:path w="333375" h="219075">
                <a:moveTo>
                  <a:pt x="278510" y="0"/>
                </a:moveTo>
                <a:lnTo>
                  <a:pt x="54737" y="0"/>
                </a:lnTo>
                <a:lnTo>
                  <a:pt x="0" y="109537"/>
                </a:lnTo>
                <a:lnTo>
                  <a:pt x="54737" y="219075"/>
                </a:lnTo>
                <a:lnTo>
                  <a:pt x="278510" y="219075"/>
                </a:lnTo>
                <a:lnTo>
                  <a:pt x="333375" y="109537"/>
                </a:lnTo>
                <a:lnTo>
                  <a:pt x="278510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8777351" y="6634162"/>
            <a:ext cx="333375" cy="219075"/>
          </a:xfrm>
          <a:custGeom>
            <a:avLst/>
            <a:gdLst/>
            <a:ahLst/>
            <a:cxnLst/>
            <a:rect l="l" t="t" r="r" b="b"/>
            <a:pathLst>
              <a:path w="333375" h="219075">
                <a:moveTo>
                  <a:pt x="333375" y="109537"/>
                </a:moveTo>
                <a:lnTo>
                  <a:pt x="278510" y="0"/>
                </a:lnTo>
                <a:lnTo>
                  <a:pt x="54737" y="0"/>
                </a:lnTo>
                <a:lnTo>
                  <a:pt x="0" y="109537"/>
                </a:lnTo>
                <a:lnTo>
                  <a:pt x="54737" y="219075"/>
                </a:lnTo>
                <a:lnTo>
                  <a:pt x="278510" y="219075"/>
                </a:lnTo>
                <a:lnTo>
                  <a:pt x="333375" y="10953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8920226" y="6748460"/>
            <a:ext cx="194945" cy="0"/>
          </a:xfrm>
          <a:custGeom>
            <a:avLst/>
            <a:gdLst/>
            <a:ahLst/>
            <a:cxnLst/>
            <a:rect l="l" t="t" r="r" b="b"/>
            <a:pathLst>
              <a:path w="194945" h="0">
                <a:moveTo>
                  <a:pt x="194818" y="1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853551" y="6634162"/>
            <a:ext cx="66675" cy="107950"/>
          </a:xfrm>
          <a:custGeom>
            <a:avLst/>
            <a:gdLst/>
            <a:ahLst/>
            <a:cxnLst/>
            <a:rect l="l" t="t" r="r" b="b"/>
            <a:pathLst>
              <a:path w="66675" h="107950">
                <a:moveTo>
                  <a:pt x="0" y="0"/>
                </a:moveTo>
                <a:lnTo>
                  <a:pt x="66167" y="107595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853551" y="6748462"/>
            <a:ext cx="66675" cy="107950"/>
          </a:xfrm>
          <a:custGeom>
            <a:avLst/>
            <a:gdLst/>
            <a:ahLst/>
            <a:cxnLst/>
            <a:rect l="l" t="t" r="r" b="b"/>
            <a:pathLst>
              <a:path w="66675" h="107950">
                <a:moveTo>
                  <a:pt x="0" y="107597"/>
                </a:moveTo>
                <a:lnTo>
                  <a:pt x="6616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567801" y="6681787"/>
            <a:ext cx="266700" cy="171450"/>
          </a:xfrm>
          <a:custGeom>
            <a:avLst/>
            <a:gdLst/>
            <a:ahLst/>
            <a:cxnLst/>
            <a:rect l="l" t="t" r="r" b="b"/>
            <a:pathLst>
              <a:path w="266700" h="171450">
                <a:moveTo>
                  <a:pt x="223774" y="0"/>
                </a:moveTo>
                <a:lnTo>
                  <a:pt x="42799" y="0"/>
                </a:lnTo>
                <a:lnTo>
                  <a:pt x="0" y="85725"/>
                </a:lnTo>
                <a:lnTo>
                  <a:pt x="42799" y="171450"/>
                </a:lnTo>
                <a:lnTo>
                  <a:pt x="223774" y="171450"/>
                </a:lnTo>
                <a:lnTo>
                  <a:pt x="266700" y="85725"/>
                </a:lnTo>
                <a:lnTo>
                  <a:pt x="223774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567801" y="6681787"/>
            <a:ext cx="266700" cy="171450"/>
          </a:xfrm>
          <a:custGeom>
            <a:avLst/>
            <a:gdLst/>
            <a:ahLst/>
            <a:cxnLst/>
            <a:rect l="l" t="t" r="r" b="b"/>
            <a:pathLst>
              <a:path w="266700" h="171450">
                <a:moveTo>
                  <a:pt x="266700" y="85725"/>
                </a:moveTo>
                <a:lnTo>
                  <a:pt x="223774" y="0"/>
                </a:lnTo>
                <a:lnTo>
                  <a:pt x="42799" y="0"/>
                </a:lnTo>
                <a:lnTo>
                  <a:pt x="0" y="85725"/>
                </a:lnTo>
                <a:lnTo>
                  <a:pt x="42799" y="171450"/>
                </a:lnTo>
                <a:lnTo>
                  <a:pt x="223774" y="171450"/>
                </a:lnTo>
                <a:lnTo>
                  <a:pt x="266700" y="85725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8682101" y="676751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152273" y="1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8624951" y="6681787"/>
            <a:ext cx="52069" cy="84455"/>
          </a:xfrm>
          <a:custGeom>
            <a:avLst/>
            <a:gdLst/>
            <a:ahLst/>
            <a:cxnLst/>
            <a:rect l="l" t="t" r="r" b="b"/>
            <a:pathLst>
              <a:path w="52070" h="84454">
                <a:moveTo>
                  <a:pt x="0" y="0"/>
                </a:moveTo>
                <a:lnTo>
                  <a:pt x="51689" y="84084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8624951" y="6767514"/>
            <a:ext cx="52069" cy="84455"/>
          </a:xfrm>
          <a:custGeom>
            <a:avLst/>
            <a:gdLst/>
            <a:ahLst/>
            <a:cxnLst/>
            <a:rect l="l" t="t" r="r" b="b"/>
            <a:pathLst>
              <a:path w="52070" h="84454">
                <a:moveTo>
                  <a:pt x="0" y="84084"/>
                </a:moveTo>
                <a:lnTo>
                  <a:pt x="51689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0" y="1057275"/>
            <a:ext cx="12174855" cy="27305"/>
          </a:xfrm>
          <a:custGeom>
            <a:avLst/>
            <a:gdLst/>
            <a:ahLst/>
            <a:cxnLst/>
            <a:rect l="l" t="t" r="r" b="b"/>
            <a:pathLst>
              <a:path w="12174855" h="27305">
                <a:moveTo>
                  <a:pt x="0" y="26924"/>
                </a:moveTo>
                <a:lnTo>
                  <a:pt x="12174601" y="0"/>
                </a:lnTo>
              </a:path>
            </a:pathLst>
          </a:custGeom>
          <a:ln w="38100">
            <a:solidFill>
              <a:srgbClr val="3A383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286702" y="1133792"/>
            <a:ext cx="2125345" cy="3575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150" spc="0" b="1">
                <a:solidFill>
                  <a:srgbClr val="333E50"/>
                </a:solidFill>
                <a:latin typeface="Calibri"/>
                <a:cs typeface="Calibri"/>
              </a:rPr>
              <a:t>Locating</a:t>
            </a:r>
            <a:r>
              <a:rPr dirty="0" sz="2150" spc="-5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150" spc="15" b="1">
                <a:solidFill>
                  <a:srgbClr val="333E50"/>
                </a:solidFill>
                <a:latin typeface="Calibri"/>
                <a:cs typeface="Calibri"/>
              </a:rPr>
              <a:t>Elements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113664" y="272351"/>
            <a:ext cx="4556125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0">
                <a:latin typeface="Calibri"/>
                <a:cs typeface="Calibri"/>
              </a:rPr>
              <a:t>Selenium </a:t>
            </a:r>
            <a:r>
              <a:rPr dirty="0" sz="3950" spc="-15">
                <a:latin typeface="Calibri"/>
                <a:cs typeface="Calibri"/>
              </a:rPr>
              <a:t>Locators</a:t>
            </a:r>
            <a:r>
              <a:rPr dirty="0" sz="3950" spc="180">
                <a:latin typeface="Calibri"/>
                <a:cs typeface="Calibri"/>
              </a:rPr>
              <a:t> </a:t>
            </a:r>
            <a:r>
              <a:rPr dirty="0" sz="3950" spc="15">
                <a:latin typeface="Calibri"/>
                <a:cs typeface="Calibri"/>
              </a:rPr>
              <a:t>(1)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57237" y="2321877"/>
            <a:ext cx="1530350" cy="2296160"/>
          </a:xfrm>
          <a:prstGeom prst="rect">
            <a:avLst/>
          </a:prstGeom>
        </p:spPr>
        <p:txBody>
          <a:bodyPr wrap="square" lIns="0" tIns="62229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8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550" spc="-15">
                <a:solidFill>
                  <a:srgbClr val="333E50"/>
                </a:solidFill>
                <a:latin typeface="Calibri"/>
                <a:cs typeface="Calibri"/>
              </a:rPr>
              <a:t>Id</a:t>
            </a:r>
            <a:endParaRPr sz="15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550" spc="15">
                <a:solidFill>
                  <a:srgbClr val="333E50"/>
                </a:solidFill>
                <a:latin typeface="Calibri"/>
                <a:cs typeface="Calibri"/>
              </a:rPr>
              <a:t>Name</a:t>
            </a:r>
            <a:endParaRPr sz="15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550">
                <a:solidFill>
                  <a:srgbClr val="333E50"/>
                </a:solidFill>
                <a:latin typeface="Calibri"/>
                <a:cs typeface="Calibri"/>
              </a:rPr>
              <a:t>Class</a:t>
            </a:r>
            <a:r>
              <a:rPr dirty="0" sz="1550" spc="6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550" spc="15">
                <a:solidFill>
                  <a:srgbClr val="333E50"/>
                </a:solidFill>
                <a:latin typeface="Calibri"/>
                <a:cs typeface="Calibri"/>
              </a:rPr>
              <a:t>Name</a:t>
            </a:r>
            <a:endParaRPr sz="15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9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550" spc="5">
                <a:solidFill>
                  <a:srgbClr val="333E50"/>
                </a:solidFill>
                <a:latin typeface="Calibri"/>
                <a:cs typeface="Calibri"/>
              </a:rPr>
              <a:t>Link</a:t>
            </a:r>
            <a:r>
              <a:rPr dirty="0" sz="1550" spc="-3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550" spc="-45">
                <a:solidFill>
                  <a:srgbClr val="333E50"/>
                </a:solidFill>
                <a:latin typeface="Calibri"/>
                <a:cs typeface="Calibri"/>
              </a:rPr>
              <a:t>Text</a:t>
            </a:r>
            <a:endParaRPr sz="15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9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550">
                <a:solidFill>
                  <a:srgbClr val="333E50"/>
                </a:solidFill>
                <a:latin typeface="Calibri"/>
                <a:cs typeface="Calibri"/>
              </a:rPr>
              <a:t>Partial </a:t>
            </a:r>
            <a:r>
              <a:rPr dirty="0" sz="1550" spc="5">
                <a:solidFill>
                  <a:srgbClr val="333E50"/>
                </a:solidFill>
                <a:latin typeface="Calibri"/>
                <a:cs typeface="Calibri"/>
              </a:rPr>
              <a:t>Link</a:t>
            </a:r>
            <a:r>
              <a:rPr dirty="0" sz="1550" spc="5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550" spc="-45">
                <a:solidFill>
                  <a:srgbClr val="333E50"/>
                </a:solidFill>
                <a:latin typeface="Calibri"/>
                <a:cs typeface="Calibri"/>
              </a:rPr>
              <a:t>Text</a:t>
            </a:r>
            <a:endParaRPr sz="15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550" spc="-50">
                <a:solidFill>
                  <a:srgbClr val="333E50"/>
                </a:solidFill>
                <a:latin typeface="Calibri"/>
                <a:cs typeface="Calibri"/>
              </a:rPr>
              <a:t>Tag</a:t>
            </a:r>
            <a:r>
              <a:rPr dirty="0" sz="1550" spc="8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550" spc="15">
                <a:solidFill>
                  <a:srgbClr val="333E50"/>
                </a:solidFill>
                <a:latin typeface="Calibri"/>
                <a:cs typeface="Calibri"/>
              </a:rPr>
              <a:t>Name</a:t>
            </a:r>
            <a:endParaRPr sz="15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550" spc="5">
                <a:solidFill>
                  <a:srgbClr val="333E50"/>
                </a:solidFill>
                <a:latin typeface="Calibri"/>
                <a:cs typeface="Calibri"/>
              </a:rPr>
              <a:t>CSS</a:t>
            </a:r>
            <a:r>
              <a:rPr dirty="0" sz="1550" spc="-2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333E50"/>
                </a:solidFill>
                <a:latin typeface="Calibri"/>
                <a:cs typeface="Calibri"/>
              </a:rPr>
              <a:t>Selectors</a:t>
            </a:r>
            <a:endParaRPr sz="15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9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550" spc="5">
                <a:solidFill>
                  <a:srgbClr val="333E50"/>
                </a:solidFill>
                <a:latin typeface="Calibri"/>
                <a:cs typeface="Calibri"/>
              </a:rPr>
              <a:t>XPath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19075" y="1619250"/>
            <a:ext cx="10829925" cy="628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15"/>
              <a:t>Copy </a:t>
            </a:r>
            <a:r>
              <a:rPr dirty="0" spc="0"/>
              <a:t>right </a:t>
            </a:r>
            <a:r>
              <a:rPr dirty="0" spc="15"/>
              <a:t>© </a:t>
            </a:r>
            <a:r>
              <a:rPr dirty="0" spc="5"/>
              <a:t>2017 </a:t>
            </a:r>
            <a:r>
              <a:rPr dirty="0" spc="15"/>
              <a:t>Accenture </a:t>
            </a:r>
            <a:r>
              <a:rPr dirty="0" spc="0"/>
              <a:t>All </a:t>
            </a:r>
            <a:r>
              <a:rPr dirty="0" spc="15"/>
              <a:t>Rights Reserv</a:t>
            </a:r>
            <a:r>
              <a:rPr dirty="0" spc="-100"/>
              <a:t> </a:t>
            </a:r>
            <a:r>
              <a:rPr dirty="0" spc="5"/>
              <a:t>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7075FB620A314C9052DB539CC77354" ma:contentTypeVersion="2" ma:contentTypeDescription="Create a new document." ma:contentTypeScope="" ma:versionID="a4799282558c04594d50b0cbc02843be">
  <xsd:schema xmlns:xsd="http://www.w3.org/2001/XMLSchema" xmlns:xs="http://www.w3.org/2001/XMLSchema" xmlns:p="http://schemas.microsoft.com/office/2006/metadata/properties" xmlns:ns2="128aa0b7-4d93-48ba-b8da-68960f2ffde9" targetNamespace="http://schemas.microsoft.com/office/2006/metadata/properties" ma:root="true" ma:fieldsID="62be30a3eda18be7c36fc70179c89c38" ns2:_="">
    <xsd:import namespace="128aa0b7-4d93-48ba-b8da-68960f2ffd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8aa0b7-4d93-48ba-b8da-68960f2ffd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91640EF-38DE-4BBA-85E2-D53604BD1ADD}"/>
</file>

<file path=customXml/itemProps2.xml><?xml version="1.0" encoding="utf-8"?>
<ds:datastoreItem xmlns:ds="http://schemas.openxmlformats.org/officeDocument/2006/customXml" ds:itemID="{D639AC9A-80B3-45A7-A448-8941016B1C7B}"/>
</file>

<file path=customXml/itemProps3.xml><?xml version="1.0" encoding="utf-8"?>
<ds:datastoreItem xmlns:ds="http://schemas.openxmlformats.org/officeDocument/2006/customXml" ds:itemID="{BEE6AC03-24BC-4331-939A-896041FFFA56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Dinesh, Aparna</dc:creator>
  <dcterms:created xsi:type="dcterms:W3CDTF">2018-04-19T22:32:35Z</dcterms:created>
  <dcterms:modified xsi:type="dcterms:W3CDTF">2018-04-19T22:32:35Z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2018-03-26T00:00:00Z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2018-04-19T00:00:00Z</vt:filetime>
  </property>
  <property fmtid="{D5CDD505-2E9C-101B-9397-08002B2CF9AE}" pid="5" name="ContentTypeId">
    <vt:lpwstr>0x010100527075FB620A314C9052DB539CC77354</vt:lpwstr>
  </property>
</Properties>
</file>