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664" y="272351"/>
            <a:ext cx="1196467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301" y="2709926"/>
            <a:ext cx="4835397" cy="103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612" y="1725231"/>
            <a:ext cx="11534775" cy="4408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28575"/>
            <a:ext cx="3047999" cy="682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0014" y="6661150"/>
            <a:ext cx="373887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Material. Do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9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277" y="931862"/>
            <a:ext cx="3460750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0" b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dirty="0" sz="1550" b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550" spc="-10" b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550" spc="2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5" b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450" y="47625"/>
            <a:ext cx="498157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05875" y="523875"/>
            <a:ext cx="2981325" cy="309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857" y="1654810"/>
            <a:ext cx="543750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solidFill>
                  <a:srgbClr val="FFFFFF"/>
                </a:solidFill>
                <a:latin typeface="Calibri"/>
                <a:cs typeface="Calibri"/>
              </a:rPr>
              <a:t>POM </a:t>
            </a:r>
            <a:r>
              <a:rPr dirty="0" sz="3950" spc="5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dirty="0" sz="3950" spc="-25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395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dirty="0" sz="395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16445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Summary </a:t>
            </a:r>
            <a:r>
              <a:rPr dirty="0" sz="3950" spc="10">
                <a:latin typeface="Calibri"/>
                <a:cs typeface="Calibri"/>
              </a:rPr>
              <a:t>– </a:t>
            </a:r>
            <a:r>
              <a:rPr dirty="0" sz="3950" spc="-20">
                <a:latin typeface="Calibri"/>
                <a:cs typeface="Calibri"/>
              </a:rPr>
              <a:t>page</a:t>
            </a:r>
            <a:r>
              <a:rPr dirty="0" sz="3950" spc="215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objects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2326" y="1157350"/>
            <a:ext cx="5191125" cy="5200650"/>
          </a:xfrm>
          <a:custGeom>
            <a:avLst/>
            <a:gdLst/>
            <a:ahLst/>
            <a:cxnLst/>
            <a:rect l="l" t="t" r="r" b="b"/>
            <a:pathLst>
              <a:path w="5191125" h="5200650">
                <a:moveTo>
                  <a:pt x="2595499" y="0"/>
                </a:moveTo>
                <a:lnTo>
                  <a:pt x="0" y="5200586"/>
                </a:lnTo>
                <a:lnTo>
                  <a:pt x="5191125" y="5200586"/>
                </a:lnTo>
                <a:lnTo>
                  <a:pt x="25954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53126" y="1681226"/>
            <a:ext cx="3381375" cy="923925"/>
          </a:xfrm>
          <a:custGeom>
            <a:avLst/>
            <a:gdLst/>
            <a:ahLst/>
            <a:cxnLst/>
            <a:rect l="l" t="t" r="r" b="b"/>
            <a:pathLst>
              <a:path w="3381375" h="923925">
                <a:moveTo>
                  <a:pt x="3227324" y="0"/>
                </a:moveTo>
                <a:lnTo>
                  <a:pt x="153924" y="0"/>
                </a:lnTo>
                <a:lnTo>
                  <a:pt x="105241" y="7839"/>
                </a:lnTo>
                <a:lnTo>
                  <a:pt x="62983" y="29675"/>
                </a:lnTo>
                <a:lnTo>
                  <a:pt x="29675" y="62983"/>
                </a:lnTo>
                <a:lnTo>
                  <a:pt x="7839" y="105241"/>
                </a:lnTo>
                <a:lnTo>
                  <a:pt x="0" y="153924"/>
                </a:lnTo>
                <a:lnTo>
                  <a:pt x="0" y="769874"/>
                </a:lnTo>
                <a:lnTo>
                  <a:pt x="7839" y="818569"/>
                </a:lnTo>
                <a:lnTo>
                  <a:pt x="29675" y="860858"/>
                </a:lnTo>
                <a:lnTo>
                  <a:pt x="62983" y="894204"/>
                </a:lnTo>
                <a:lnTo>
                  <a:pt x="105241" y="916072"/>
                </a:lnTo>
                <a:lnTo>
                  <a:pt x="153924" y="923925"/>
                </a:lnTo>
                <a:lnTo>
                  <a:pt x="3227324" y="923925"/>
                </a:lnTo>
                <a:lnTo>
                  <a:pt x="3276019" y="916072"/>
                </a:lnTo>
                <a:lnTo>
                  <a:pt x="3318308" y="894204"/>
                </a:lnTo>
                <a:lnTo>
                  <a:pt x="3351654" y="860858"/>
                </a:lnTo>
                <a:lnTo>
                  <a:pt x="3373522" y="818569"/>
                </a:lnTo>
                <a:lnTo>
                  <a:pt x="3381375" y="769874"/>
                </a:lnTo>
                <a:lnTo>
                  <a:pt x="3381375" y="153924"/>
                </a:lnTo>
                <a:lnTo>
                  <a:pt x="3373522" y="105241"/>
                </a:lnTo>
                <a:lnTo>
                  <a:pt x="3351654" y="62983"/>
                </a:lnTo>
                <a:lnTo>
                  <a:pt x="3318308" y="29675"/>
                </a:lnTo>
                <a:lnTo>
                  <a:pt x="3276019" y="7839"/>
                </a:lnTo>
                <a:lnTo>
                  <a:pt x="322732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53126" y="1681226"/>
            <a:ext cx="3381375" cy="923925"/>
          </a:xfrm>
          <a:custGeom>
            <a:avLst/>
            <a:gdLst/>
            <a:ahLst/>
            <a:cxnLst/>
            <a:rect l="l" t="t" r="r" b="b"/>
            <a:pathLst>
              <a:path w="3381375" h="923925">
                <a:moveTo>
                  <a:pt x="0" y="153924"/>
                </a:moveTo>
                <a:lnTo>
                  <a:pt x="7839" y="105241"/>
                </a:lnTo>
                <a:lnTo>
                  <a:pt x="29675" y="62983"/>
                </a:lnTo>
                <a:lnTo>
                  <a:pt x="62983" y="29675"/>
                </a:lnTo>
                <a:lnTo>
                  <a:pt x="105241" y="7839"/>
                </a:lnTo>
                <a:lnTo>
                  <a:pt x="153924" y="0"/>
                </a:lnTo>
                <a:lnTo>
                  <a:pt x="3227324" y="0"/>
                </a:lnTo>
                <a:lnTo>
                  <a:pt x="3276019" y="7839"/>
                </a:lnTo>
                <a:lnTo>
                  <a:pt x="3318308" y="29675"/>
                </a:lnTo>
                <a:lnTo>
                  <a:pt x="3351654" y="62983"/>
                </a:lnTo>
                <a:lnTo>
                  <a:pt x="3373522" y="105241"/>
                </a:lnTo>
                <a:lnTo>
                  <a:pt x="3381375" y="153924"/>
                </a:lnTo>
                <a:lnTo>
                  <a:pt x="3381375" y="769874"/>
                </a:lnTo>
                <a:lnTo>
                  <a:pt x="3373522" y="818569"/>
                </a:lnTo>
                <a:lnTo>
                  <a:pt x="3351654" y="860858"/>
                </a:lnTo>
                <a:lnTo>
                  <a:pt x="3318308" y="894204"/>
                </a:lnTo>
                <a:lnTo>
                  <a:pt x="3276019" y="916072"/>
                </a:lnTo>
                <a:lnTo>
                  <a:pt x="3227324" y="923925"/>
                </a:lnTo>
                <a:lnTo>
                  <a:pt x="153924" y="923925"/>
                </a:lnTo>
                <a:lnTo>
                  <a:pt x="105241" y="916072"/>
                </a:lnTo>
                <a:lnTo>
                  <a:pt x="62983" y="894204"/>
                </a:lnTo>
                <a:lnTo>
                  <a:pt x="29675" y="860858"/>
                </a:lnTo>
                <a:lnTo>
                  <a:pt x="7839" y="818569"/>
                </a:lnTo>
                <a:lnTo>
                  <a:pt x="0" y="769874"/>
                </a:lnTo>
                <a:lnTo>
                  <a:pt x="0" y="153924"/>
                </a:lnTo>
                <a:close/>
              </a:path>
            </a:pathLst>
          </a:custGeom>
          <a:ln w="9534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53126" y="2719451"/>
            <a:ext cx="3381375" cy="923925"/>
          </a:xfrm>
          <a:custGeom>
            <a:avLst/>
            <a:gdLst/>
            <a:ahLst/>
            <a:cxnLst/>
            <a:rect l="l" t="t" r="r" b="b"/>
            <a:pathLst>
              <a:path w="3381375" h="923925">
                <a:moveTo>
                  <a:pt x="3227324" y="0"/>
                </a:moveTo>
                <a:lnTo>
                  <a:pt x="153924" y="0"/>
                </a:lnTo>
                <a:lnTo>
                  <a:pt x="105241" y="7839"/>
                </a:lnTo>
                <a:lnTo>
                  <a:pt x="62983" y="29675"/>
                </a:lnTo>
                <a:lnTo>
                  <a:pt x="29675" y="62983"/>
                </a:lnTo>
                <a:lnTo>
                  <a:pt x="7839" y="105241"/>
                </a:lnTo>
                <a:lnTo>
                  <a:pt x="0" y="153924"/>
                </a:lnTo>
                <a:lnTo>
                  <a:pt x="0" y="769874"/>
                </a:lnTo>
                <a:lnTo>
                  <a:pt x="7839" y="818569"/>
                </a:lnTo>
                <a:lnTo>
                  <a:pt x="29675" y="860858"/>
                </a:lnTo>
                <a:lnTo>
                  <a:pt x="62983" y="894204"/>
                </a:lnTo>
                <a:lnTo>
                  <a:pt x="105241" y="916072"/>
                </a:lnTo>
                <a:lnTo>
                  <a:pt x="153924" y="923925"/>
                </a:lnTo>
                <a:lnTo>
                  <a:pt x="3227324" y="923925"/>
                </a:lnTo>
                <a:lnTo>
                  <a:pt x="3276019" y="916072"/>
                </a:lnTo>
                <a:lnTo>
                  <a:pt x="3318308" y="894204"/>
                </a:lnTo>
                <a:lnTo>
                  <a:pt x="3351654" y="860858"/>
                </a:lnTo>
                <a:lnTo>
                  <a:pt x="3373522" y="818569"/>
                </a:lnTo>
                <a:lnTo>
                  <a:pt x="3381375" y="769874"/>
                </a:lnTo>
                <a:lnTo>
                  <a:pt x="3381375" y="153924"/>
                </a:lnTo>
                <a:lnTo>
                  <a:pt x="3373522" y="105241"/>
                </a:lnTo>
                <a:lnTo>
                  <a:pt x="3351654" y="62983"/>
                </a:lnTo>
                <a:lnTo>
                  <a:pt x="3318308" y="29675"/>
                </a:lnTo>
                <a:lnTo>
                  <a:pt x="3276019" y="7839"/>
                </a:lnTo>
                <a:lnTo>
                  <a:pt x="322732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53126" y="2719451"/>
            <a:ext cx="3381375" cy="923925"/>
          </a:xfrm>
          <a:custGeom>
            <a:avLst/>
            <a:gdLst/>
            <a:ahLst/>
            <a:cxnLst/>
            <a:rect l="l" t="t" r="r" b="b"/>
            <a:pathLst>
              <a:path w="3381375" h="923925">
                <a:moveTo>
                  <a:pt x="0" y="153924"/>
                </a:moveTo>
                <a:lnTo>
                  <a:pt x="7839" y="105241"/>
                </a:lnTo>
                <a:lnTo>
                  <a:pt x="29675" y="62983"/>
                </a:lnTo>
                <a:lnTo>
                  <a:pt x="62983" y="29675"/>
                </a:lnTo>
                <a:lnTo>
                  <a:pt x="105241" y="7839"/>
                </a:lnTo>
                <a:lnTo>
                  <a:pt x="153924" y="0"/>
                </a:lnTo>
                <a:lnTo>
                  <a:pt x="3227324" y="0"/>
                </a:lnTo>
                <a:lnTo>
                  <a:pt x="3276019" y="7839"/>
                </a:lnTo>
                <a:lnTo>
                  <a:pt x="3318308" y="29675"/>
                </a:lnTo>
                <a:lnTo>
                  <a:pt x="3351654" y="62983"/>
                </a:lnTo>
                <a:lnTo>
                  <a:pt x="3373522" y="105241"/>
                </a:lnTo>
                <a:lnTo>
                  <a:pt x="3381375" y="153924"/>
                </a:lnTo>
                <a:lnTo>
                  <a:pt x="3381375" y="769874"/>
                </a:lnTo>
                <a:lnTo>
                  <a:pt x="3373522" y="818569"/>
                </a:lnTo>
                <a:lnTo>
                  <a:pt x="3351654" y="860858"/>
                </a:lnTo>
                <a:lnTo>
                  <a:pt x="3318308" y="894204"/>
                </a:lnTo>
                <a:lnTo>
                  <a:pt x="3276019" y="916072"/>
                </a:lnTo>
                <a:lnTo>
                  <a:pt x="3227324" y="923925"/>
                </a:lnTo>
                <a:lnTo>
                  <a:pt x="153924" y="923925"/>
                </a:lnTo>
                <a:lnTo>
                  <a:pt x="105241" y="916072"/>
                </a:lnTo>
                <a:lnTo>
                  <a:pt x="62983" y="894204"/>
                </a:lnTo>
                <a:lnTo>
                  <a:pt x="29675" y="860858"/>
                </a:lnTo>
                <a:lnTo>
                  <a:pt x="7839" y="818569"/>
                </a:lnTo>
                <a:lnTo>
                  <a:pt x="0" y="769874"/>
                </a:lnTo>
                <a:lnTo>
                  <a:pt x="0" y="153924"/>
                </a:lnTo>
                <a:close/>
              </a:path>
            </a:pathLst>
          </a:custGeom>
          <a:ln w="9534">
            <a:solidFill>
              <a:srgbClr val="52EB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53126" y="3757676"/>
            <a:ext cx="3381375" cy="923925"/>
          </a:xfrm>
          <a:custGeom>
            <a:avLst/>
            <a:gdLst/>
            <a:ahLst/>
            <a:cxnLst/>
            <a:rect l="l" t="t" r="r" b="b"/>
            <a:pathLst>
              <a:path w="3381375" h="923925">
                <a:moveTo>
                  <a:pt x="3227324" y="0"/>
                </a:moveTo>
                <a:lnTo>
                  <a:pt x="153924" y="0"/>
                </a:lnTo>
                <a:lnTo>
                  <a:pt x="105241" y="7839"/>
                </a:lnTo>
                <a:lnTo>
                  <a:pt x="62983" y="29675"/>
                </a:lnTo>
                <a:lnTo>
                  <a:pt x="29675" y="62983"/>
                </a:lnTo>
                <a:lnTo>
                  <a:pt x="7839" y="105241"/>
                </a:lnTo>
                <a:lnTo>
                  <a:pt x="0" y="153924"/>
                </a:lnTo>
                <a:lnTo>
                  <a:pt x="0" y="769874"/>
                </a:lnTo>
                <a:lnTo>
                  <a:pt x="7839" y="818569"/>
                </a:lnTo>
                <a:lnTo>
                  <a:pt x="29675" y="860858"/>
                </a:lnTo>
                <a:lnTo>
                  <a:pt x="62983" y="894204"/>
                </a:lnTo>
                <a:lnTo>
                  <a:pt x="105241" y="916072"/>
                </a:lnTo>
                <a:lnTo>
                  <a:pt x="153924" y="923925"/>
                </a:lnTo>
                <a:lnTo>
                  <a:pt x="3227324" y="923925"/>
                </a:lnTo>
                <a:lnTo>
                  <a:pt x="3276019" y="916072"/>
                </a:lnTo>
                <a:lnTo>
                  <a:pt x="3318308" y="894204"/>
                </a:lnTo>
                <a:lnTo>
                  <a:pt x="3351654" y="860858"/>
                </a:lnTo>
                <a:lnTo>
                  <a:pt x="3373522" y="818569"/>
                </a:lnTo>
                <a:lnTo>
                  <a:pt x="3381375" y="769874"/>
                </a:lnTo>
                <a:lnTo>
                  <a:pt x="3381375" y="153924"/>
                </a:lnTo>
                <a:lnTo>
                  <a:pt x="3373522" y="105241"/>
                </a:lnTo>
                <a:lnTo>
                  <a:pt x="3351654" y="62983"/>
                </a:lnTo>
                <a:lnTo>
                  <a:pt x="3318308" y="29675"/>
                </a:lnTo>
                <a:lnTo>
                  <a:pt x="3276019" y="7839"/>
                </a:lnTo>
                <a:lnTo>
                  <a:pt x="322732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53126" y="3757676"/>
            <a:ext cx="3381375" cy="923925"/>
          </a:xfrm>
          <a:custGeom>
            <a:avLst/>
            <a:gdLst/>
            <a:ahLst/>
            <a:cxnLst/>
            <a:rect l="l" t="t" r="r" b="b"/>
            <a:pathLst>
              <a:path w="3381375" h="923925">
                <a:moveTo>
                  <a:pt x="0" y="153924"/>
                </a:moveTo>
                <a:lnTo>
                  <a:pt x="7839" y="105241"/>
                </a:lnTo>
                <a:lnTo>
                  <a:pt x="29675" y="62983"/>
                </a:lnTo>
                <a:lnTo>
                  <a:pt x="62983" y="29675"/>
                </a:lnTo>
                <a:lnTo>
                  <a:pt x="105241" y="7839"/>
                </a:lnTo>
                <a:lnTo>
                  <a:pt x="153924" y="0"/>
                </a:lnTo>
                <a:lnTo>
                  <a:pt x="3227324" y="0"/>
                </a:lnTo>
                <a:lnTo>
                  <a:pt x="3276019" y="7839"/>
                </a:lnTo>
                <a:lnTo>
                  <a:pt x="3318308" y="29675"/>
                </a:lnTo>
                <a:lnTo>
                  <a:pt x="3351654" y="62983"/>
                </a:lnTo>
                <a:lnTo>
                  <a:pt x="3373522" y="105241"/>
                </a:lnTo>
                <a:lnTo>
                  <a:pt x="3381375" y="153924"/>
                </a:lnTo>
                <a:lnTo>
                  <a:pt x="3381375" y="769874"/>
                </a:lnTo>
                <a:lnTo>
                  <a:pt x="3373522" y="818569"/>
                </a:lnTo>
                <a:lnTo>
                  <a:pt x="3351654" y="860858"/>
                </a:lnTo>
                <a:lnTo>
                  <a:pt x="3318308" y="894204"/>
                </a:lnTo>
                <a:lnTo>
                  <a:pt x="3276019" y="916072"/>
                </a:lnTo>
                <a:lnTo>
                  <a:pt x="3227324" y="923925"/>
                </a:lnTo>
                <a:lnTo>
                  <a:pt x="153924" y="923925"/>
                </a:lnTo>
                <a:lnTo>
                  <a:pt x="105241" y="916072"/>
                </a:lnTo>
                <a:lnTo>
                  <a:pt x="62983" y="894204"/>
                </a:lnTo>
                <a:lnTo>
                  <a:pt x="29675" y="860858"/>
                </a:lnTo>
                <a:lnTo>
                  <a:pt x="7839" y="818569"/>
                </a:lnTo>
                <a:lnTo>
                  <a:pt x="0" y="769874"/>
                </a:lnTo>
                <a:lnTo>
                  <a:pt x="0" y="153924"/>
                </a:lnTo>
                <a:close/>
              </a:path>
            </a:pathLst>
          </a:custGeom>
          <a:ln w="9534">
            <a:solidFill>
              <a:srgbClr val="2DD6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53126" y="4795901"/>
            <a:ext cx="3381375" cy="923925"/>
          </a:xfrm>
          <a:custGeom>
            <a:avLst/>
            <a:gdLst/>
            <a:ahLst/>
            <a:cxnLst/>
            <a:rect l="l" t="t" r="r" b="b"/>
            <a:pathLst>
              <a:path w="3381375" h="923925">
                <a:moveTo>
                  <a:pt x="3227324" y="0"/>
                </a:moveTo>
                <a:lnTo>
                  <a:pt x="153924" y="0"/>
                </a:lnTo>
                <a:lnTo>
                  <a:pt x="105241" y="7839"/>
                </a:lnTo>
                <a:lnTo>
                  <a:pt x="62983" y="29675"/>
                </a:lnTo>
                <a:lnTo>
                  <a:pt x="29675" y="62983"/>
                </a:lnTo>
                <a:lnTo>
                  <a:pt x="7839" y="105241"/>
                </a:lnTo>
                <a:lnTo>
                  <a:pt x="0" y="153924"/>
                </a:lnTo>
                <a:lnTo>
                  <a:pt x="0" y="769874"/>
                </a:lnTo>
                <a:lnTo>
                  <a:pt x="7839" y="818543"/>
                </a:lnTo>
                <a:lnTo>
                  <a:pt x="29675" y="860814"/>
                </a:lnTo>
                <a:lnTo>
                  <a:pt x="62983" y="894149"/>
                </a:lnTo>
                <a:lnTo>
                  <a:pt x="105241" y="916010"/>
                </a:lnTo>
                <a:lnTo>
                  <a:pt x="153924" y="923861"/>
                </a:lnTo>
                <a:lnTo>
                  <a:pt x="3227324" y="923861"/>
                </a:lnTo>
                <a:lnTo>
                  <a:pt x="3276019" y="916010"/>
                </a:lnTo>
                <a:lnTo>
                  <a:pt x="3318308" y="894149"/>
                </a:lnTo>
                <a:lnTo>
                  <a:pt x="3351654" y="860814"/>
                </a:lnTo>
                <a:lnTo>
                  <a:pt x="3373522" y="818543"/>
                </a:lnTo>
                <a:lnTo>
                  <a:pt x="3381375" y="769874"/>
                </a:lnTo>
                <a:lnTo>
                  <a:pt x="3381375" y="153924"/>
                </a:lnTo>
                <a:lnTo>
                  <a:pt x="3373522" y="105241"/>
                </a:lnTo>
                <a:lnTo>
                  <a:pt x="3351654" y="62983"/>
                </a:lnTo>
                <a:lnTo>
                  <a:pt x="3318308" y="29675"/>
                </a:lnTo>
                <a:lnTo>
                  <a:pt x="3276019" y="7839"/>
                </a:lnTo>
                <a:lnTo>
                  <a:pt x="322732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3126" y="4795901"/>
            <a:ext cx="3381375" cy="923925"/>
          </a:xfrm>
          <a:custGeom>
            <a:avLst/>
            <a:gdLst/>
            <a:ahLst/>
            <a:cxnLst/>
            <a:rect l="l" t="t" r="r" b="b"/>
            <a:pathLst>
              <a:path w="3381375" h="923925">
                <a:moveTo>
                  <a:pt x="0" y="153924"/>
                </a:moveTo>
                <a:lnTo>
                  <a:pt x="7839" y="105241"/>
                </a:lnTo>
                <a:lnTo>
                  <a:pt x="29675" y="62983"/>
                </a:lnTo>
                <a:lnTo>
                  <a:pt x="62983" y="29675"/>
                </a:lnTo>
                <a:lnTo>
                  <a:pt x="105241" y="7839"/>
                </a:lnTo>
                <a:lnTo>
                  <a:pt x="153924" y="0"/>
                </a:lnTo>
                <a:lnTo>
                  <a:pt x="3227324" y="0"/>
                </a:lnTo>
                <a:lnTo>
                  <a:pt x="3276019" y="7839"/>
                </a:lnTo>
                <a:lnTo>
                  <a:pt x="3318308" y="29675"/>
                </a:lnTo>
                <a:lnTo>
                  <a:pt x="3351654" y="62983"/>
                </a:lnTo>
                <a:lnTo>
                  <a:pt x="3373522" y="105241"/>
                </a:lnTo>
                <a:lnTo>
                  <a:pt x="3381375" y="153924"/>
                </a:lnTo>
                <a:lnTo>
                  <a:pt x="3381375" y="769874"/>
                </a:lnTo>
                <a:lnTo>
                  <a:pt x="3373522" y="818543"/>
                </a:lnTo>
                <a:lnTo>
                  <a:pt x="3351654" y="860814"/>
                </a:lnTo>
                <a:lnTo>
                  <a:pt x="3318308" y="894149"/>
                </a:lnTo>
                <a:lnTo>
                  <a:pt x="3276019" y="916010"/>
                </a:lnTo>
                <a:lnTo>
                  <a:pt x="3227324" y="923861"/>
                </a:lnTo>
                <a:lnTo>
                  <a:pt x="153924" y="923861"/>
                </a:lnTo>
                <a:lnTo>
                  <a:pt x="105241" y="916010"/>
                </a:lnTo>
                <a:lnTo>
                  <a:pt x="62983" y="894149"/>
                </a:lnTo>
                <a:lnTo>
                  <a:pt x="29675" y="860814"/>
                </a:lnTo>
                <a:lnTo>
                  <a:pt x="7839" y="818543"/>
                </a:lnTo>
                <a:lnTo>
                  <a:pt x="0" y="769874"/>
                </a:lnTo>
                <a:lnTo>
                  <a:pt x="0" y="153924"/>
                </a:lnTo>
                <a:close/>
              </a:path>
            </a:pathLst>
          </a:custGeom>
          <a:ln w="9534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17209" y="1873186"/>
            <a:ext cx="3042285" cy="37236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L="269875" marR="256540">
              <a:lnSpc>
                <a:spcPts val="1730"/>
              </a:lnSpc>
              <a:spcBef>
                <a:spcPts val="290"/>
              </a:spcBef>
            </a:pPr>
            <a:r>
              <a:rPr dirty="0" sz="1550" spc="0">
                <a:latin typeface="Calibri"/>
                <a:cs typeface="Calibri"/>
              </a:rPr>
              <a:t>The public methods shows the  </a:t>
            </a:r>
            <a:r>
              <a:rPr dirty="0" sz="1550">
                <a:latin typeface="Calibri"/>
                <a:cs typeface="Calibri"/>
              </a:rPr>
              <a:t>facilities </a:t>
            </a:r>
            <a:r>
              <a:rPr dirty="0" sz="1550" spc="0">
                <a:latin typeface="Calibri"/>
                <a:cs typeface="Calibri"/>
              </a:rPr>
              <a:t>that the page</a:t>
            </a:r>
            <a:r>
              <a:rPr dirty="0" sz="1550" spc="20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offers.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184150">
              <a:lnSpc>
                <a:spcPts val="1795"/>
              </a:lnSpc>
            </a:pPr>
            <a:r>
              <a:rPr dirty="0" sz="1550" spc="0">
                <a:latin typeface="Calibri"/>
                <a:cs typeface="Calibri"/>
              </a:rPr>
              <a:t>Methods that </a:t>
            </a:r>
            <a:r>
              <a:rPr dirty="0" sz="1550" spc="-5">
                <a:latin typeface="Calibri"/>
                <a:cs typeface="Calibri"/>
              </a:rPr>
              <a:t>return </a:t>
            </a:r>
            <a:r>
              <a:rPr dirty="0" sz="1550">
                <a:latin typeface="Calibri"/>
                <a:cs typeface="Calibri"/>
              </a:rPr>
              <a:t>other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Page-</a:t>
            </a:r>
            <a:endParaRPr sz="1550">
              <a:latin typeface="Calibri"/>
              <a:cs typeface="Calibri"/>
            </a:endParaRPr>
          </a:p>
          <a:p>
            <a:pPr algn="ctr" marL="6350">
              <a:lnSpc>
                <a:spcPts val="1795"/>
              </a:lnSpc>
            </a:pPr>
            <a:r>
              <a:rPr dirty="0" sz="1550">
                <a:latin typeface="Calibri"/>
                <a:cs typeface="Calibri"/>
              </a:rPr>
              <a:t>Objects.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79375" marR="60960">
              <a:lnSpc>
                <a:spcPct val="94900"/>
              </a:lnSpc>
            </a:pPr>
            <a:r>
              <a:rPr dirty="0" sz="1550" spc="-5">
                <a:latin typeface="Calibri"/>
                <a:cs typeface="Calibri"/>
              </a:rPr>
              <a:t>In </a:t>
            </a:r>
            <a:r>
              <a:rPr dirty="0" sz="1550" spc="0">
                <a:latin typeface="Calibri"/>
                <a:cs typeface="Calibri"/>
              </a:rPr>
              <a:t>page </a:t>
            </a:r>
            <a:r>
              <a:rPr dirty="0" sz="1550" spc="-5">
                <a:latin typeface="Calibri"/>
                <a:cs typeface="Calibri"/>
              </a:rPr>
              <a:t>objects, there </a:t>
            </a:r>
            <a:r>
              <a:rPr dirty="0" sz="1550" spc="5">
                <a:latin typeface="Calibri"/>
                <a:cs typeface="Calibri"/>
              </a:rPr>
              <a:t>is no </a:t>
            </a:r>
            <a:r>
              <a:rPr dirty="0" sz="1550" spc="-10">
                <a:latin typeface="Calibri"/>
                <a:cs typeface="Calibri"/>
              </a:rPr>
              <a:t>need </a:t>
            </a:r>
            <a:r>
              <a:rPr dirty="0" sz="1550" spc="5">
                <a:latin typeface="Calibri"/>
                <a:cs typeface="Calibri"/>
              </a:rPr>
              <a:t>to  </a:t>
            </a:r>
            <a:r>
              <a:rPr dirty="0" sz="1550" spc="-10">
                <a:latin typeface="Calibri"/>
                <a:cs typeface="Calibri"/>
              </a:rPr>
              <a:t>represent </a:t>
            </a:r>
            <a:r>
              <a:rPr dirty="0" sz="1550" spc="5">
                <a:latin typeface="Calibri"/>
                <a:cs typeface="Calibri"/>
              </a:rPr>
              <a:t>the </a:t>
            </a:r>
            <a:r>
              <a:rPr dirty="0" sz="1550">
                <a:latin typeface="Calibri"/>
                <a:cs typeface="Calibri"/>
              </a:rPr>
              <a:t>entire page. </a:t>
            </a:r>
            <a:r>
              <a:rPr dirty="0" sz="1550" spc="5">
                <a:latin typeface="Calibri"/>
                <a:cs typeface="Calibri"/>
              </a:rPr>
              <a:t>Only  </a:t>
            </a:r>
            <a:r>
              <a:rPr dirty="0" sz="1550" spc="-10">
                <a:latin typeface="Calibri"/>
                <a:cs typeface="Calibri"/>
              </a:rPr>
              <a:t>present </a:t>
            </a:r>
            <a:r>
              <a:rPr dirty="0" sz="1550" spc="0">
                <a:latin typeface="Calibri"/>
                <a:cs typeface="Calibri"/>
              </a:rPr>
              <a:t>the </a:t>
            </a:r>
            <a:r>
              <a:rPr dirty="0" sz="1550" spc="-10">
                <a:latin typeface="Calibri"/>
                <a:cs typeface="Calibri"/>
              </a:rPr>
              <a:t>required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element.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 marL="12700" marR="5080">
              <a:lnSpc>
                <a:spcPct val="94900"/>
              </a:lnSpc>
              <a:spcBef>
                <a:spcPts val="1055"/>
              </a:spcBef>
            </a:pPr>
            <a:r>
              <a:rPr dirty="0" sz="1550" spc="-20">
                <a:latin typeface="Calibri"/>
                <a:cs typeface="Calibri"/>
              </a:rPr>
              <a:t>Different </a:t>
            </a:r>
            <a:r>
              <a:rPr dirty="0" sz="1550" spc="0">
                <a:latin typeface="Calibri"/>
                <a:cs typeface="Calibri"/>
              </a:rPr>
              <a:t>methods </a:t>
            </a:r>
            <a:r>
              <a:rPr dirty="0" sz="1550">
                <a:latin typeface="Calibri"/>
                <a:cs typeface="Calibri"/>
              </a:rPr>
              <a:t>should </a:t>
            </a:r>
            <a:r>
              <a:rPr dirty="0" sz="1550" spc="5">
                <a:latin typeface="Calibri"/>
                <a:cs typeface="Calibri"/>
              </a:rPr>
              <a:t>be </a:t>
            </a:r>
            <a:r>
              <a:rPr dirty="0" sz="1550" spc="-5">
                <a:latin typeface="Calibri"/>
                <a:cs typeface="Calibri"/>
              </a:rPr>
              <a:t>created  for </a:t>
            </a:r>
            <a:r>
              <a:rPr dirty="0" sz="1550" spc="-20">
                <a:latin typeface="Calibri"/>
                <a:cs typeface="Calibri"/>
              </a:rPr>
              <a:t>different </a:t>
            </a:r>
            <a:r>
              <a:rPr dirty="0" sz="1550" spc="-5">
                <a:latin typeface="Calibri"/>
                <a:cs typeface="Calibri"/>
              </a:rPr>
              <a:t>results </a:t>
            </a:r>
            <a:r>
              <a:rPr dirty="0" sz="1550" spc="0">
                <a:latin typeface="Calibri"/>
                <a:cs typeface="Calibri"/>
              </a:rPr>
              <a:t>of same  </a:t>
            </a:r>
            <a:r>
              <a:rPr dirty="0" sz="1550">
                <a:latin typeface="Calibri"/>
                <a:cs typeface="Calibri"/>
              </a:rPr>
              <a:t>functionality.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6050" y="4048125"/>
            <a:ext cx="914400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26758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5">
                <a:latin typeface="Calibri"/>
                <a:cs typeface="Calibri"/>
              </a:rPr>
              <a:t>Page</a:t>
            </a:r>
            <a:r>
              <a:rPr dirty="0" sz="3950" spc="40">
                <a:latin typeface="Calibri"/>
                <a:cs typeface="Calibri"/>
              </a:rPr>
              <a:t> </a:t>
            </a:r>
            <a:r>
              <a:rPr dirty="0" sz="3950" spc="-20">
                <a:latin typeface="Calibri"/>
                <a:cs typeface="Calibri"/>
              </a:rPr>
              <a:t>Factory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637" y="1185925"/>
            <a:ext cx="11410950" cy="1666875"/>
          </a:xfrm>
          <a:custGeom>
            <a:avLst/>
            <a:gdLst/>
            <a:ahLst/>
            <a:cxnLst/>
            <a:rect l="l" t="t" r="r" b="b"/>
            <a:pathLst>
              <a:path w="11410950" h="1666875">
                <a:moveTo>
                  <a:pt x="11133137" y="0"/>
                </a:moveTo>
                <a:lnTo>
                  <a:pt x="277812" y="0"/>
                </a:lnTo>
                <a:lnTo>
                  <a:pt x="232750" y="3634"/>
                </a:lnTo>
                <a:lnTo>
                  <a:pt x="190003" y="14157"/>
                </a:lnTo>
                <a:lnTo>
                  <a:pt x="150142" y="30998"/>
                </a:lnTo>
                <a:lnTo>
                  <a:pt x="113741" y="53583"/>
                </a:lnTo>
                <a:lnTo>
                  <a:pt x="81370" y="81343"/>
                </a:lnTo>
                <a:lnTo>
                  <a:pt x="53602" y="113705"/>
                </a:lnTo>
                <a:lnTo>
                  <a:pt x="31009" y="150098"/>
                </a:lnTo>
                <a:lnTo>
                  <a:pt x="14163" y="189951"/>
                </a:lnTo>
                <a:lnTo>
                  <a:pt x="3636" y="232691"/>
                </a:lnTo>
                <a:lnTo>
                  <a:pt x="0" y="277749"/>
                </a:lnTo>
                <a:lnTo>
                  <a:pt x="0" y="1388999"/>
                </a:lnTo>
                <a:lnTo>
                  <a:pt x="3636" y="1434059"/>
                </a:lnTo>
                <a:lnTo>
                  <a:pt x="14163" y="1476809"/>
                </a:lnTo>
                <a:lnTo>
                  <a:pt x="31009" y="1516676"/>
                </a:lnTo>
                <a:lnTo>
                  <a:pt x="53602" y="1553087"/>
                </a:lnTo>
                <a:lnTo>
                  <a:pt x="81370" y="1585468"/>
                </a:lnTo>
                <a:lnTo>
                  <a:pt x="113741" y="1613246"/>
                </a:lnTo>
                <a:lnTo>
                  <a:pt x="150142" y="1635849"/>
                </a:lnTo>
                <a:lnTo>
                  <a:pt x="190003" y="1652703"/>
                </a:lnTo>
                <a:lnTo>
                  <a:pt x="232750" y="1663236"/>
                </a:lnTo>
                <a:lnTo>
                  <a:pt x="277812" y="1666875"/>
                </a:lnTo>
                <a:lnTo>
                  <a:pt x="11133137" y="1666875"/>
                </a:lnTo>
                <a:lnTo>
                  <a:pt x="11178194" y="1663236"/>
                </a:lnTo>
                <a:lnTo>
                  <a:pt x="11220935" y="1652703"/>
                </a:lnTo>
                <a:lnTo>
                  <a:pt x="11260787" y="1635849"/>
                </a:lnTo>
                <a:lnTo>
                  <a:pt x="11297180" y="1613246"/>
                </a:lnTo>
                <a:lnTo>
                  <a:pt x="11329542" y="1585468"/>
                </a:lnTo>
                <a:lnTo>
                  <a:pt x="11357302" y="1553087"/>
                </a:lnTo>
                <a:lnTo>
                  <a:pt x="11379888" y="1516676"/>
                </a:lnTo>
                <a:lnTo>
                  <a:pt x="11396728" y="1476809"/>
                </a:lnTo>
                <a:lnTo>
                  <a:pt x="11407251" y="1434059"/>
                </a:lnTo>
                <a:lnTo>
                  <a:pt x="11410886" y="1388999"/>
                </a:lnTo>
                <a:lnTo>
                  <a:pt x="11410886" y="277749"/>
                </a:lnTo>
                <a:lnTo>
                  <a:pt x="11407251" y="232691"/>
                </a:lnTo>
                <a:lnTo>
                  <a:pt x="11396728" y="189951"/>
                </a:lnTo>
                <a:lnTo>
                  <a:pt x="11379888" y="150098"/>
                </a:lnTo>
                <a:lnTo>
                  <a:pt x="11357302" y="113705"/>
                </a:lnTo>
                <a:lnTo>
                  <a:pt x="11329543" y="81343"/>
                </a:lnTo>
                <a:lnTo>
                  <a:pt x="11297180" y="53583"/>
                </a:lnTo>
                <a:lnTo>
                  <a:pt x="11260787" y="30998"/>
                </a:lnTo>
                <a:lnTo>
                  <a:pt x="11220935" y="14157"/>
                </a:lnTo>
                <a:lnTo>
                  <a:pt x="11178194" y="3634"/>
                </a:lnTo>
                <a:lnTo>
                  <a:pt x="111331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637" y="2938526"/>
            <a:ext cx="11410950" cy="1657350"/>
          </a:xfrm>
          <a:custGeom>
            <a:avLst/>
            <a:gdLst/>
            <a:ahLst/>
            <a:cxnLst/>
            <a:rect l="l" t="t" r="r" b="b"/>
            <a:pathLst>
              <a:path w="11410950" h="1657350">
                <a:moveTo>
                  <a:pt x="11134661" y="0"/>
                </a:moveTo>
                <a:lnTo>
                  <a:pt x="276225" y="0"/>
                </a:lnTo>
                <a:lnTo>
                  <a:pt x="226573" y="4447"/>
                </a:lnTo>
                <a:lnTo>
                  <a:pt x="179842" y="17269"/>
                </a:lnTo>
                <a:lnTo>
                  <a:pt x="136810" y="37690"/>
                </a:lnTo>
                <a:lnTo>
                  <a:pt x="98257" y="64932"/>
                </a:lnTo>
                <a:lnTo>
                  <a:pt x="64965" y="98215"/>
                </a:lnTo>
                <a:lnTo>
                  <a:pt x="37713" y="136764"/>
                </a:lnTo>
                <a:lnTo>
                  <a:pt x="17281" y="179801"/>
                </a:lnTo>
                <a:lnTo>
                  <a:pt x="4450" y="226547"/>
                </a:lnTo>
                <a:lnTo>
                  <a:pt x="0" y="276225"/>
                </a:lnTo>
                <a:lnTo>
                  <a:pt x="0" y="1380998"/>
                </a:lnTo>
                <a:lnTo>
                  <a:pt x="4450" y="1430680"/>
                </a:lnTo>
                <a:lnTo>
                  <a:pt x="17281" y="1477437"/>
                </a:lnTo>
                <a:lnTo>
                  <a:pt x="37713" y="1520491"/>
                </a:lnTo>
                <a:lnTo>
                  <a:pt x="64965" y="1559060"/>
                </a:lnTo>
                <a:lnTo>
                  <a:pt x="98257" y="1592365"/>
                </a:lnTo>
                <a:lnTo>
                  <a:pt x="136810" y="1619626"/>
                </a:lnTo>
                <a:lnTo>
                  <a:pt x="179842" y="1640064"/>
                </a:lnTo>
                <a:lnTo>
                  <a:pt x="226573" y="1652898"/>
                </a:lnTo>
                <a:lnTo>
                  <a:pt x="276225" y="1657350"/>
                </a:lnTo>
                <a:lnTo>
                  <a:pt x="11134661" y="1657350"/>
                </a:lnTo>
                <a:lnTo>
                  <a:pt x="11184339" y="1652898"/>
                </a:lnTo>
                <a:lnTo>
                  <a:pt x="11231085" y="1640064"/>
                </a:lnTo>
                <a:lnTo>
                  <a:pt x="11274121" y="1619626"/>
                </a:lnTo>
                <a:lnTo>
                  <a:pt x="11312670" y="1592365"/>
                </a:lnTo>
                <a:lnTo>
                  <a:pt x="11345954" y="1559060"/>
                </a:lnTo>
                <a:lnTo>
                  <a:pt x="11373195" y="1520491"/>
                </a:lnTo>
                <a:lnTo>
                  <a:pt x="11393616" y="1477437"/>
                </a:lnTo>
                <a:lnTo>
                  <a:pt x="11406439" y="1430680"/>
                </a:lnTo>
                <a:lnTo>
                  <a:pt x="11410886" y="1380998"/>
                </a:lnTo>
                <a:lnTo>
                  <a:pt x="11410886" y="276225"/>
                </a:lnTo>
                <a:lnTo>
                  <a:pt x="11406439" y="226547"/>
                </a:lnTo>
                <a:lnTo>
                  <a:pt x="11393616" y="179801"/>
                </a:lnTo>
                <a:lnTo>
                  <a:pt x="11373195" y="136764"/>
                </a:lnTo>
                <a:lnTo>
                  <a:pt x="11345954" y="98215"/>
                </a:lnTo>
                <a:lnTo>
                  <a:pt x="11312670" y="64932"/>
                </a:lnTo>
                <a:lnTo>
                  <a:pt x="11274121" y="37690"/>
                </a:lnTo>
                <a:lnTo>
                  <a:pt x="11231085" y="17269"/>
                </a:lnTo>
                <a:lnTo>
                  <a:pt x="11184339" y="4447"/>
                </a:lnTo>
                <a:lnTo>
                  <a:pt x="1113466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637" y="4681601"/>
            <a:ext cx="11410950" cy="1666875"/>
          </a:xfrm>
          <a:custGeom>
            <a:avLst/>
            <a:gdLst/>
            <a:ahLst/>
            <a:cxnLst/>
            <a:rect l="l" t="t" r="r" b="b"/>
            <a:pathLst>
              <a:path w="11410950" h="1666875">
                <a:moveTo>
                  <a:pt x="11133137" y="0"/>
                </a:moveTo>
                <a:lnTo>
                  <a:pt x="277812" y="0"/>
                </a:lnTo>
                <a:lnTo>
                  <a:pt x="232750" y="3634"/>
                </a:lnTo>
                <a:lnTo>
                  <a:pt x="190003" y="14157"/>
                </a:lnTo>
                <a:lnTo>
                  <a:pt x="150142" y="30998"/>
                </a:lnTo>
                <a:lnTo>
                  <a:pt x="113741" y="53583"/>
                </a:lnTo>
                <a:lnTo>
                  <a:pt x="81370" y="81343"/>
                </a:lnTo>
                <a:lnTo>
                  <a:pt x="53602" y="113705"/>
                </a:lnTo>
                <a:lnTo>
                  <a:pt x="31009" y="150098"/>
                </a:lnTo>
                <a:lnTo>
                  <a:pt x="14163" y="189951"/>
                </a:lnTo>
                <a:lnTo>
                  <a:pt x="3636" y="232691"/>
                </a:lnTo>
                <a:lnTo>
                  <a:pt x="0" y="277749"/>
                </a:lnTo>
                <a:lnTo>
                  <a:pt x="0" y="1388999"/>
                </a:lnTo>
                <a:lnTo>
                  <a:pt x="3636" y="1434060"/>
                </a:lnTo>
                <a:lnTo>
                  <a:pt x="14163" y="1476808"/>
                </a:lnTo>
                <a:lnTo>
                  <a:pt x="31009" y="1516668"/>
                </a:lnTo>
                <a:lnTo>
                  <a:pt x="53602" y="1553070"/>
                </a:lnTo>
                <a:lnTo>
                  <a:pt x="81370" y="1585441"/>
                </a:lnTo>
                <a:lnTo>
                  <a:pt x="113741" y="1613208"/>
                </a:lnTo>
                <a:lnTo>
                  <a:pt x="150142" y="1635802"/>
                </a:lnTo>
                <a:lnTo>
                  <a:pt x="190003" y="1652648"/>
                </a:lnTo>
                <a:lnTo>
                  <a:pt x="232750" y="1663175"/>
                </a:lnTo>
                <a:lnTo>
                  <a:pt x="277812" y="1666811"/>
                </a:lnTo>
                <a:lnTo>
                  <a:pt x="11133137" y="1666811"/>
                </a:lnTo>
                <a:lnTo>
                  <a:pt x="11178194" y="1663175"/>
                </a:lnTo>
                <a:lnTo>
                  <a:pt x="11220935" y="1652648"/>
                </a:lnTo>
                <a:lnTo>
                  <a:pt x="11260787" y="1635802"/>
                </a:lnTo>
                <a:lnTo>
                  <a:pt x="11297180" y="1613208"/>
                </a:lnTo>
                <a:lnTo>
                  <a:pt x="11329542" y="1585441"/>
                </a:lnTo>
                <a:lnTo>
                  <a:pt x="11357302" y="1553070"/>
                </a:lnTo>
                <a:lnTo>
                  <a:pt x="11379888" y="1516668"/>
                </a:lnTo>
                <a:lnTo>
                  <a:pt x="11396728" y="1476808"/>
                </a:lnTo>
                <a:lnTo>
                  <a:pt x="11407251" y="1434060"/>
                </a:lnTo>
                <a:lnTo>
                  <a:pt x="11410886" y="1388999"/>
                </a:lnTo>
                <a:lnTo>
                  <a:pt x="11410886" y="277749"/>
                </a:lnTo>
                <a:lnTo>
                  <a:pt x="11407251" y="232691"/>
                </a:lnTo>
                <a:lnTo>
                  <a:pt x="11396728" y="189951"/>
                </a:lnTo>
                <a:lnTo>
                  <a:pt x="11379888" y="150098"/>
                </a:lnTo>
                <a:lnTo>
                  <a:pt x="11357302" y="113705"/>
                </a:lnTo>
                <a:lnTo>
                  <a:pt x="11329543" y="81343"/>
                </a:lnTo>
                <a:lnTo>
                  <a:pt x="11297180" y="53583"/>
                </a:lnTo>
                <a:lnTo>
                  <a:pt x="11260787" y="30998"/>
                </a:lnTo>
                <a:lnTo>
                  <a:pt x="11220935" y="14157"/>
                </a:lnTo>
                <a:lnTo>
                  <a:pt x="11178194" y="3634"/>
                </a:lnTo>
                <a:lnTo>
                  <a:pt x="1113313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8612" y="1725231"/>
            <a:ext cx="10521315" cy="4408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000" spc="-40">
                <a:solidFill>
                  <a:srgbClr val="FFFFFF"/>
                </a:solidFill>
                <a:latin typeface="Calibri"/>
                <a:cs typeface="Calibri"/>
              </a:rPr>
              <a:t>Page-Factory,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fields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can be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assumed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0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initialized.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ts val="3310"/>
              </a:lnSpc>
            </a:pP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List&lt;WebElement&gt;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fields </a:t>
            </a:r>
            <a:r>
              <a:rPr dirty="0" sz="3000" spc="-3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identified </a:t>
            </a:r>
            <a:r>
              <a:rPr dirty="0" sz="3000" spc="-20" b="1">
                <a:solidFill>
                  <a:srgbClr val="FFFFFF"/>
                </a:solidFill>
                <a:latin typeface="Calibri"/>
                <a:cs typeface="Calibri"/>
              </a:rPr>
              <a:t>@FindBy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000" spc="-15" b="1">
                <a:solidFill>
                  <a:srgbClr val="FFFFFF"/>
                </a:solidFill>
                <a:latin typeface="Calibri"/>
                <a:cs typeface="Calibri"/>
              </a:rPr>
              <a:t>@FindBys 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annotation.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"by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name or id"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search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strategy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unsuitable </a:t>
            </a:r>
            <a:r>
              <a:rPr dirty="0" sz="3000" spc="-3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lists as  several elements </a:t>
            </a:r>
            <a:r>
              <a:rPr dirty="0" sz="3000" spc="-3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name or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id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0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1068705">
              <a:lnSpc>
                <a:spcPct val="91800"/>
              </a:lnSpc>
            </a:pP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WebElements </a:t>
            </a:r>
            <a:r>
              <a:rPr dirty="0" sz="3000" spc="-3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evaluated </a:t>
            </a:r>
            <a:r>
              <a:rPr dirty="0" sz="3000" spc="-35">
                <a:solidFill>
                  <a:srgbClr val="FFFFFF"/>
                </a:solidFill>
                <a:latin typeface="Calibri"/>
                <a:cs typeface="Calibri"/>
              </a:rPr>
              <a:t>slowly.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call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findElement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function if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you don’t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WebElement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PageObject.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77006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latin typeface="Calibri"/>
                <a:cs typeface="Calibri"/>
              </a:rPr>
              <a:t>@FindBy </a:t>
            </a:r>
            <a:r>
              <a:rPr dirty="0" sz="3950">
                <a:latin typeface="Calibri"/>
                <a:cs typeface="Calibri"/>
              </a:rPr>
              <a:t>and </a:t>
            </a:r>
            <a:r>
              <a:rPr dirty="0" sz="3950" spc="-5">
                <a:latin typeface="Calibri"/>
                <a:cs typeface="Calibri"/>
              </a:rPr>
              <a:t>@FindBys</a:t>
            </a:r>
            <a:r>
              <a:rPr dirty="0" sz="3950" spc="465">
                <a:latin typeface="Calibri"/>
                <a:cs typeface="Calibri"/>
              </a:rPr>
              <a:t> </a:t>
            </a:r>
            <a:r>
              <a:rPr dirty="0" sz="3950" spc="-10">
                <a:latin typeface="Calibri"/>
                <a:cs typeface="Calibri"/>
              </a:rPr>
              <a:t>Annotations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62" y="1147825"/>
            <a:ext cx="11811000" cy="666750"/>
          </a:xfrm>
          <a:custGeom>
            <a:avLst/>
            <a:gdLst/>
            <a:ahLst/>
            <a:cxnLst/>
            <a:rect l="l" t="t" r="r" b="b"/>
            <a:pathLst>
              <a:path w="11811000" h="666750">
                <a:moveTo>
                  <a:pt x="11699938" y="0"/>
                </a:moveTo>
                <a:lnTo>
                  <a:pt x="111125" y="0"/>
                </a:lnTo>
                <a:lnTo>
                  <a:pt x="67869" y="8717"/>
                </a:lnTo>
                <a:lnTo>
                  <a:pt x="32547" y="32496"/>
                </a:lnTo>
                <a:lnTo>
                  <a:pt x="8732" y="67776"/>
                </a:lnTo>
                <a:lnTo>
                  <a:pt x="0" y="110998"/>
                </a:lnTo>
                <a:lnTo>
                  <a:pt x="0" y="555625"/>
                </a:lnTo>
                <a:lnTo>
                  <a:pt x="8732" y="598866"/>
                </a:lnTo>
                <a:lnTo>
                  <a:pt x="32547" y="634190"/>
                </a:lnTo>
                <a:lnTo>
                  <a:pt x="67869" y="658012"/>
                </a:lnTo>
                <a:lnTo>
                  <a:pt x="111125" y="666750"/>
                </a:lnTo>
                <a:lnTo>
                  <a:pt x="11699938" y="666750"/>
                </a:lnTo>
                <a:lnTo>
                  <a:pt x="11743160" y="658012"/>
                </a:lnTo>
                <a:lnTo>
                  <a:pt x="11778440" y="634190"/>
                </a:lnTo>
                <a:lnTo>
                  <a:pt x="11802219" y="598866"/>
                </a:lnTo>
                <a:lnTo>
                  <a:pt x="11810936" y="555625"/>
                </a:lnTo>
                <a:lnTo>
                  <a:pt x="11810936" y="110998"/>
                </a:lnTo>
                <a:lnTo>
                  <a:pt x="11802219" y="67776"/>
                </a:lnTo>
                <a:lnTo>
                  <a:pt x="11778440" y="32496"/>
                </a:lnTo>
                <a:lnTo>
                  <a:pt x="11743160" y="8717"/>
                </a:lnTo>
                <a:lnTo>
                  <a:pt x="1169993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862" y="2509901"/>
            <a:ext cx="11811000" cy="676275"/>
          </a:xfrm>
          <a:custGeom>
            <a:avLst/>
            <a:gdLst/>
            <a:ahLst/>
            <a:cxnLst/>
            <a:rect l="l" t="t" r="r" b="b"/>
            <a:pathLst>
              <a:path w="11811000" h="676275">
                <a:moveTo>
                  <a:pt x="11698287" y="0"/>
                </a:moveTo>
                <a:lnTo>
                  <a:pt x="112712" y="0"/>
                </a:lnTo>
                <a:lnTo>
                  <a:pt x="68839" y="8850"/>
                </a:lnTo>
                <a:lnTo>
                  <a:pt x="33012" y="32988"/>
                </a:lnTo>
                <a:lnTo>
                  <a:pt x="8857" y="68794"/>
                </a:lnTo>
                <a:lnTo>
                  <a:pt x="0" y="112649"/>
                </a:lnTo>
                <a:lnTo>
                  <a:pt x="0" y="563499"/>
                </a:lnTo>
                <a:lnTo>
                  <a:pt x="8857" y="607373"/>
                </a:lnTo>
                <a:lnTo>
                  <a:pt x="33012" y="643223"/>
                </a:lnTo>
                <a:lnTo>
                  <a:pt x="68839" y="667404"/>
                </a:lnTo>
                <a:lnTo>
                  <a:pt x="112712" y="676275"/>
                </a:lnTo>
                <a:lnTo>
                  <a:pt x="11698287" y="676275"/>
                </a:lnTo>
                <a:lnTo>
                  <a:pt x="11742142" y="667404"/>
                </a:lnTo>
                <a:lnTo>
                  <a:pt x="11777948" y="643223"/>
                </a:lnTo>
                <a:lnTo>
                  <a:pt x="11802086" y="607373"/>
                </a:lnTo>
                <a:lnTo>
                  <a:pt x="11810936" y="563499"/>
                </a:lnTo>
                <a:lnTo>
                  <a:pt x="11810936" y="112649"/>
                </a:lnTo>
                <a:lnTo>
                  <a:pt x="11802086" y="68794"/>
                </a:lnTo>
                <a:lnTo>
                  <a:pt x="11777948" y="32988"/>
                </a:lnTo>
                <a:lnTo>
                  <a:pt x="11742142" y="8850"/>
                </a:lnTo>
                <a:lnTo>
                  <a:pt x="1169828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862" y="3938651"/>
            <a:ext cx="11811000" cy="666750"/>
          </a:xfrm>
          <a:custGeom>
            <a:avLst/>
            <a:gdLst/>
            <a:ahLst/>
            <a:cxnLst/>
            <a:rect l="l" t="t" r="r" b="b"/>
            <a:pathLst>
              <a:path w="11811000" h="666750">
                <a:moveTo>
                  <a:pt x="11699938" y="0"/>
                </a:moveTo>
                <a:lnTo>
                  <a:pt x="111125" y="0"/>
                </a:lnTo>
                <a:lnTo>
                  <a:pt x="67869" y="8717"/>
                </a:lnTo>
                <a:lnTo>
                  <a:pt x="32547" y="32496"/>
                </a:lnTo>
                <a:lnTo>
                  <a:pt x="8732" y="67776"/>
                </a:lnTo>
                <a:lnTo>
                  <a:pt x="0" y="110998"/>
                </a:lnTo>
                <a:lnTo>
                  <a:pt x="0" y="555625"/>
                </a:lnTo>
                <a:lnTo>
                  <a:pt x="8732" y="598866"/>
                </a:lnTo>
                <a:lnTo>
                  <a:pt x="32547" y="634190"/>
                </a:lnTo>
                <a:lnTo>
                  <a:pt x="67869" y="658012"/>
                </a:lnTo>
                <a:lnTo>
                  <a:pt x="111125" y="666750"/>
                </a:lnTo>
                <a:lnTo>
                  <a:pt x="11699938" y="666750"/>
                </a:lnTo>
                <a:lnTo>
                  <a:pt x="11743160" y="658012"/>
                </a:lnTo>
                <a:lnTo>
                  <a:pt x="11778440" y="634190"/>
                </a:lnTo>
                <a:lnTo>
                  <a:pt x="11802219" y="598866"/>
                </a:lnTo>
                <a:lnTo>
                  <a:pt x="11810936" y="555625"/>
                </a:lnTo>
                <a:lnTo>
                  <a:pt x="11810936" y="110998"/>
                </a:lnTo>
                <a:lnTo>
                  <a:pt x="11802219" y="67776"/>
                </a:lnTo>
                <a:lnTo>
                  <a:pt x="11778440" y="32496"/>
                </a:lnTo>
                <a:lnTo>
                  <a:pt x="11743160" y="8717"/>
                </a:lnTo>
                <a:lnTo>
                  <a:pt x="1169993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862" y="5300726"/>
            <a:ext cx="11811000" cy="676275"/>
          </a:xfrm>
          <a:custGeom>
            <a:avLst/>
            <a:gdLst/>
            <a:ahLst/>
            <a:cxnLst/>
            <a:rect l="l" t="t" r="r" b="b"/>
            <a:pathLst>
              <a:path w="11811000" h="676275">
                <a:moveTo>
                  <a:pt x="11698287" y="0"/>
                </a:moveTo>
                <a:lnTo>
                  <a:pt x="112712" y="0"/>
                </a:lnTo>
                <a:lnTo>
                  <a:pt x="68839" y="8850"/>
                </a:lnTo>
                <a:lnTo>
                  <a:pt x="33012" y="32988"/>
                </a:lnTo>
                <a:lnTo>
                  <a:pt x="8857" y="68794"/>
                </a:lnTo>
                <a:lnTo>
                  <a:pt x="0" y="112649"/>
                </a:lnTo>
                <a:lnTo>
                  <a:pt x="0" y="563499"/>
                </a:lnTo>
                <a:lnTo>
                  <a:pt x="8857" y="607374"/>
                </a:lnTo>
                <a:lnTo>
                  <a:pt x="33012" y="643201"/>
                </a:lnTo>
                <a:lnTo>
                  <a:pt x="68839" y="667354"/>
                </a:lnTo>
                <a:lnTo>
                  <a:pt x="112712" y="676211"/>
                </a:lnTo>
                <a:lnTo>
                  <a:pt x="11698287" y="676211"/>
                </a:lnTo>
                <a:lnTo>
                  <a:pt x="11742142" y="667354"/>
                </a:lnTo>
                <a:lnTo>
                  <a:pt x="11777948" y="643201"/>
                </a:lnTo>
                <a:lnTo>
                  <a:pt x="11802086" y="607374"/>
                </a:lnTo>
                <a:lnTo>
                  <a:pt x="11810936" y="563499"/>
                </a:lnTo>
                <a:lnTo>
                  <a:pt x="11810936" y="112649"/>
                </a:lnTo>
                <a:lnTo>
                  <a:pt x="11802086" y="68794"/>
                </a:lnTo>
                <a:lnTo>
                  <a:pt x="11777948" y="32988"/>
                </a:lnTo>
                <a:lnTo>
                  <a:pt x="11742142" y="8850"/>
                </a:lnTo>
                <a:lnTo>
                  <a:pt x="1169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607" y="1016773"/>
            <a:ext cx="11497310" cy="5295265"/>
          </a:xfrm>
          <a:prstGeom prst="rect">
            <a:avLst/>
          </a:prstGeom>
        </p:spPr>
        <p:txBody>
          <a:bodyPr wrap="square" lIns="0" tIns="212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2750" spc="5" b="1">
                <a:solidFill>
                  <a:srgbClr val="FFFFFF"/>
                </a:solidFill>
                <a:latin typeface="Calibri"/>
                <a:cs typeface="Calibri"/>
              </a:rPr>
              <a:t>@FindBy</a:t>
            </a:r>
            <a:r>
              <a:rPr dirty="0" sz="275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50" spc="0" b="1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476884" indent="-228600">
              <a:lnSpc>
                <a:spcPts val="2530"/>
              </a:lnSpc>
              <a:spcBef>
                <a:spcPts val="1240"/>
              </a:spcBef>
              <a:buChar char="•"/>
              <a:tabLst>
                <a:tab pos="477520" algn="l"/>
              </a:tabLst>
            </a:pPr>
            <a:r>
              <a:rPr dirty="0" sz="2150" spc="0">
                <a:latin typeface="Calibri"/>
                <a:cs typeface="Calibri"/>
              </a:rPr>
              <a:t>Used </a:t>
            </a:r>
            <a:r>
              <a:rPr dirty="0" sz="2150" spc="10">
                <a:latin typeface="Calibri"/>
                <a:cs typeface="Calibri"/>
              </a:rPr>
              <a:t>to </a:t>
            </a:r>
            <a:r>
              <a:rPr dirty="0" sz="2150" spc="-10">
                <a:latin typeface="Calibri"/>
                <a:cs typeface="Calibri"/>
              </a:rPr>
              <a:t>spot </a:t>
            </a:r>
            <a:r>
              <a:rPr dirty="0" sz="2150" spc="5">
                <a:latin typeface="Calibri"/>
                <a:cs typeface="Calibri"/>
              </a:rPr>
              <a:t>an </a:t>
            </a:r>
            <a:r>
              <a:rPr dirty="0" sz="2150" spc="-5">
                <a:latin typeface="Calibri"/>
                <a:cs typeface="Calibri"/>
              </a:rPr>
              <a:t>element </a:t>
            </a:r>
            <a:r>
              <a:rPr dirty="0" sz="2150">
                <a:latin typeface="Calibri"/>
                <a:cs typeface="Calibri"/>
              </a:rPr>
              <a:t>on </a:t>
            </a:r>
            <a:r>
              <a:rPr dirty="0" sz="2150" spc="5">
                <a:latin typeface="Calibri"/>
                <a:cs typeface="Calibri"/>
              </a:rPr>
              <a:t>a </a:t>
            </a:r>
            <a:r>
              <a:rPr dirty="0" sz="2150" spc="-5">
                <a:latin typeface="Calibri"/>
                <a:cs typeface="Calibri"/>
              </a:rPr>
              <a:t>Page Object </a:t>
            </a:r>
            <a:r>
              <a:rPr dirty="0" sz="2150" spc="-20">
                <a:latin typeface="Calibri"/>
                <a:cs typeface="Calibri"/>
              </a:rPr>
              <a:t>for </a:t>
            </a:r>
            <a:r>
              <a:rPr dirty="0" sz="2150" spc="5">
                <a:latin typeface="Calibri"/>
                <a:cs typeface="Calibri"/>
              </a:rPr>
              <a:t>indicating alternative </a:t>
            </a:r>
            <a:r>
              <a:rPr dirty="0" sz="2150">
                <a:latin typeface="Calibri"/>
                <a:cs typeface="Calibri"/>
              </a:rPr>
              <a:t>mechanism </a:t>
            </a:r>
            <a:r>
              <a:rPr dirty="0" sz="2150" spc="-20">
                <a:latin typeface="Calibri"/>
                <a:cs typeface="Calibri"/>
              </a:rPr>
              <a:t>for </a:t>
            </a:r>
            <a:r>
              <a:rPr dirty="0" sz="2150" spc="5">
                <a:latin typeface="Calibri"/>
                <a:cs typeface="Calibri"/>
              </a:rPr>
              <a:t>locating</a:t>
            </a:r>
            <a:r>
              <a:rPr dirty="0" sz="2150" spc="-22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an</a:t>
            </a:r>
            <a:endParaRPr sz="2150">
              <a:latin typeface="Calibri"/>
              <a:cs typeface="Calibri"/>
            </a:endParaRPr>
          </a:p>
          <a:p>
            <a:pPr marL="476884">
              <a:lnSpc>
                <a:spcPts val="2530"/>
              </a:lnSpc>
            </a:pPr>
            <a:r>
              <a:rPr dirty="0" sz="2150" spc="-5">
                <a:latin typeface="Calibri"/>
                <a:cs typeface="Calibri"/>
              </a:rPr>
              <a:t>element or </a:t>
            </a:r>
            <a:r>
              <a:rPr dirty="0" sz="2150" spc="5">
                <a:latin typeface="Calibri"/>
                <a:cs typeface="Calibri"/>
              </a:rPr>
              <a:t>a list </a:t>
            </a:r>
            <a:r>
              <a:rPr dirty="0" sz="2150" spc="-5">
                <a:latin typeface="Calibri"/>
                <a:cs typeface="Calibri"/>
              </a:rPr>
              <a:t>of </a:t>
            </a:r>
            <a:r>
              <a:rPr dirty="0" sz="2150" spc="5">
                <a:latin typeface="Calibri"/>
                <a:cs typeface="Calibri"/>
              </a:rPr>
              <a:t>the </a:t>
            </a:r>
            <a:r>
              <a:rPr dirty="0" sz="2150" spc="-5">
                <a:latin typeface="Calibri"/>
                <a:cs typeface="Calibri"/>
              </a:rPr>
              <a:t>elements. </a:t>
            </a:r>
            <a:r>
              <a:rPr dirty="0" sz="2150" spc="-50">
                <a:latin typeface="Calibri"/>
                <a:cs typeface="Calibri"/>
              </a:rPr>
              <a:t>You </a:t>
            </a:r>
            <a:r>
              <a:rPr dirty="0" sz="2150" spc="0">
                <a:latin typeface="Calibri"/>
                <a:cs typeface="Calibri"/>
              </a:rPr>
              <a:t>can </a:t>
            </a:r>
            <a:r>
              <a:rPr dirty="0" sz="2150" spc="-5">
                <a:latin typeface="Calibri"/>
                <a:cs typeface="Calibri"/>
              </a:rPr>
              <a:t>use </a:t>
            </a:r>
            <a:r>
              <a:rPr dirty="0" sz="2150" spc="5">
                <a:latin typeface="Calibri"/>
                <a:cs typeface="Calibri"/>
              </a:rPr>
              <a:t>the </a:t>
            </a:r>
            <a:r>
              <a:rPr dirty="0" sz="2150" spc="0">
                <a:latin typeface="Calibri"/>
                <a:cs typeface="Calibri"/>
              </a:rPr>
              <a:t>annotation </a:t>
            </a:r>
            <a:r>
              <a:rPr dirty="0" sz="2150">
                <a:latin typeface="Calibri"/>
                <a:cs typeface="Calibri"/>
              </a:rPr>
              <a:t>by specifying </a:t>
            </a:r>
            <a:r>
              <a:rPr dirty="0" sz="2150" spc="5">
                <a:latin typeface="Calibri"/>
                <a:cs typeface="Calibri"/>
              </a:rPr>
              <a:t>"how" </a:t>
            </a:r>
            <a:r>
              <a:rPr dirty="0" sz="2150" spc="0">
                <a:latin typeface="Calibri"/>
                <a:cs typeface="Calibri"/>
              </a:rPr>
              <a:t>and</a:t>
            </a:r>
            <a:r>
              <a:rPr dirty="0" sz="2150" spc="-120">
                <a:latin typeface="Calibri"/>
                <a:cs typeface="Calibri"/>
              </a:rPr>
              <a:t> </a:t>
            </a:r>
            <a:r>
              <a:rPr dirty="0" sz="2150" spc="-20">
                <a:latin typeface="Calibri"/>
                <a:cs typeface="Calibri"/>
              </a:rPr>
              <a:t>"using“.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2750" spc="-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750" spc="-20">
                <a:solidFill>
                  <a:srgbClr val="FFFFFF"/>
                </a:solidFill>
                <a:latin typeface="Calibri"/>
                <a:cs typeface="Calibri"/>
              </a:rPr>
              <a:t>example, </a:t>
            </a:r>
            <a:r>
              <a:rPr dirty="0" sz="2750" spc="-15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dirty="0" sz="2750" spc="-1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dirty="0" sz="2750">
                <a:solidFill>
                  <a:srgbClr val="FFFFFF"/>
                </a:solidFill>
                <a:latin typeface="Calibri"/>
                <a:cs typeface="Calibri"/>
              </a:rPr>
              <a:t>annotations </a:t>
            </a:r>
            <a:r>
              <a:rPr dirty="0" sz="2750" spc="-5">
                <a:solidFill>
                  <a:srgbClr val="FFFFFF"/>
                </a:solidFill>
                <a:latin typeface="Calibri"/>
                <a:cs typeface="Calibri"/>
              </a:rPr>
              <a:t>point to </a:t>
            </a:r>
            <a:r>
              <a:rPr dirty="0" sz="275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750" spc="1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dirty="0" sz="2750" spc="-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Calibri"/>
                <a:cs typeface="Calibri"/>
              </a:rPr>
              <a:t>element:</a:t>
            </a:r>
            <a:endParaRPr sz="2750">
              <a:latin typeface="Calibri"/>
              <a:cs typeface="Calibri"/>
            </a:endParaRPr>
          </a:p>
          <a:p>
            <a:pPr marL="476884" indent="-228600">
              <a:lnSpc>
                <a:spcPct val="100000"/>
              </a:lnSpc>
              <a:spcBef>
                <a:spcPts val="1240"/>
              </a:spcBef>
              <a:buChar char="•"/>
              <a:tabLst>
                <a:tab pos="477520" algn="l"/>
              </a:tabLst>
            </a:pPr>
            <a:r>
              <a:rPr dirty="0" sz="2150" spc="0">
                <a:latin typeface="Calibri"/>
                <a:cs typeface="Calibri"/>
              </a:rPr>
              <a:t>@FindBy(id </a:t>
            </a:r>
            <a:r>
              <a:rPr dirty="0" sz="2150" spc="5">
                <a:latin typeface="Calibri"/>
                <a:cs typeface="Calibri"/>
              </a:rPr>
              <a:t>= </a:t>
            </a:r>
            <a:r>
              <a:rPr dirty="0" sz="2150">
                <a:latin typeface="Calibri"/>
                <a:cs typeface="Calibri"/>
              </a:rPr>
              <a:t>"foobar") </a:t>
            </a:r>
            <a:r>
              <a:rPr dirty="0" sz="2150" spc="-10">
                <a:latin typeface="Calibri"/>
                <a:cs typeface="Calibri"/>
              </a:rPr>
              <a:t>WebElement</a:t>
            </a:r>
            <a:r>
              <a:rPr dirty="0" sz="2150" spc="400">
                <a:latin typeface="Calibri"/>
                <a:cs typeface="Calibri"/>
              </a:rPr>
              <a:t> </a:t>
            </a:r>
            <a:r>
              <a:rPr dirty="0" sz="2150" spc="-15">
                <a:latin typeface="Calibri"/>
                <a:cs typeface="Calibri"/>
              </a:rPr>
              <a:t>foobar</a:t>
            </a:r>
            <a:endParaRPr sz="2150">
              <a:latin typeface="Calibri"/>
              <a:cs typeface="Calibri"/>
            </a:endParaRPr>
          </a:p>
          <a:p>
            <a:pPr marL="476884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477520" algn="l"/>
              </a:tabLst>
            </a:pPr>
            <a:r>
              <a:rPr dirty="0" sz="2150" spc="0">
                <a:latin typeface="Calibri"/>
                <a:cs typeface="Calibri"/>
              </a:rPr>
              <a:t>@FindBy(how </a:t>
            </a:r>
            <a:r>
              <a:rPr dirty="0" sz="2150" spc="5">
                <a:latin typeface="Calibri"/>
                <a:cs typeface="Calibri"/>
              </a:rPr>
              <a:t>= </a:t>
            </a:r>
            <a:r>
              <a:rPr dirty="0" sz="2150" spc="-30">
                <a:latin typeface="Calibri"/>
                <a:cs typeface="Calibri"/>
              </a:rPr>
              <a:t>How.ID, </a:t>
            </a:r>
            <a:r>
              <a:rPr dirty="0" sz="2150">
                <a:latin typeface="Calibri"/>
                <a:cs typeface="Calibri"/>
              </a:rPr>
              <a:t>using </a:t>
            </a:r>
            <a:r>
              <a:rPr dirty="0" sz="2150" spc="5">
                <a:latin typeface="Calibri"/>
                <a:cs typeface="Calibri"/>
              </a:rPr>
              <a:t>= </a:t>
            </a:r>
            <a:r>
              <a:rPr dirty="0" sz="2150">
                <a:latin typeface="Calibri"/>
                <a:cs typeface="Calibri"/>
              </a:rPr>
              <a:t>"foobar") </a:t>
            </a:r>
            <a:r>
              <a:rPr dirty="0" sz="2150" spc="-10">
                <a:latin typeface="Calibri"/>
                <a:cs typeface="Calibri"/>
              </a:rPr>
              <a:t>WebElement</a:t>
            </a:r>
            <a:r>
              <a:rPr dirty="0" sz="2150" spc="310">
                <a:latin typeface="Calibri"/>
                <a:cs typeface="Calibri"/>
              </a:rPr>
              <a:t> </a:t>
            </a:r>
            <a:r>
              <a:rPr dirty="0" sz="2150" spc="-15">
                <a:latin typeface="Calibri"/>
                <a:cs typeface="Calibri"/>
              </a:rPr>
              <a:t>foobar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2750" spc="10" b="1">
                <a:solidFill>
                  <a:srgbClr val="FFFFFF"/>
                </a:solidFill>
                <a:latin typeface="Calibri"/>
                <a:cs typeface="Calibri"/>
              </a:rPr>
              <a:t>@FindBys</a:t>
            </a:r>
            <a:r>
              <a:rPr dirty="0" sz="275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50" spc="0" b="1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476884" marR="5080" indent="-228600">
              <a:lnSpc>
                <a:spcPts val="2480"/>
              </a:lnSpc>
              <a:spcBef>
                <a:spcPts val="1410"/>
              </a:spcBef>
              <a:buChar char="•"/>
              <a:tabLst>
                <a:tab pos="477520" algn="l"/>
              </a:tabLst>
            </a:pPr>
            <a:r>
              <a:rPr dirty="0" sz="2150" spc="0">
                <a:latin typeface="Calibri"/>
                <a:cs typeface="Calibri"/>
              </a:rPr>
              <a:t>Used </a:t>
            </a:r>
            <a:r>
              <a:rPr dirty="0" sz="2150" spc="10">
                <a:latin typeface="Calibri"/>
                <a:cs typeface="Calibri"/>
              </a:rPr>
              <a:t>to </a:t>
            </a:r>
            <a:r>
              <a:rPr dirty="0" sz="2150" spc="-10">
                <a:latin typeface="Calibri"/>
                <a:cs typeface="Calibri"/>
              </a:rPr>
              <a:t>spot </a:t>
            </a:r>
            <a:r>
              <a:rPr dirty="0" sz="2150" spc="5">
                <a:latin typeface="Calibri"/>
                <a:cs typeface="Calibri"/>
              </a:rPr>
              <a:t>a field </a:t>
            </a:r>
            <a:r>
              <a:rPr dirty="0" sz="2150">
                <a:latin typeface="Calibri"/>
                <a:cs typeface="Calibri"/>
              </a:rPr>
              <a:t>on </a:t>
            </a:r>
            <a:r>
              <a:rPr dirty="0" sz="2150" spc="5">
                <a:latin typeface="Calibri"/>
                <a:cs typeface="Calibri"/>
              </a:rPr>
              <a:t>a </a:t>
            </a:r>
            <a:r>
              <a:rPr dirty="0" sz="2150" spc="-5">
                <a:latin typeface="Calibri"/>
                <a:cs typeface="Calibri"/>
              </a:rPr>
              <a:t>Page Object </a:t>
            </a:r>
            <a:r>
              <a:rPr dirty="0" sz="2150" spc="5">
                <a:latin typeface="Calibri"/>
                <a:cs typeface="Calibri"/>
              </a:rPr>
              <a:t>which </a:t>
            </a:r>
            <a:r>
              <a:rPr dirty="0" sz="2150" spc="0">
                <a:latin typeface="Calibri"/>
                <a:cs typeface="Calibri"/>
              </a:rPr>
              <a:t>indicates </a:t>
            </a:r>
            <a:r>
              <a:rPr dirty="0" sz="2150">
                <a:latin typeface="Calibri"/>
                <a:cs typeface="Calibri"/>
              </a:rPr>
              <a:t>lookup </a:t>
            </a:r>
            <a:r>
              <a:rPr dirty="0" sz="2150" spc="15">
                <a:latin typeface="Calibri"/>
                <a:cs typeface="Calibri"/>
              </a:rPr>
              <a:t>is </a:t>
            </a:r>
            <a:r>
              <a:rPr dirty="0" sz="2150">
                <a:latin typeface="Calibri"/>
                <a:cs typeface="Calibri"/>
              </a:rPr>
              <a:t>using </a:t>
            </a:r>
            <a:r>
              <a:rPr dirty="0" sz="2150" spc="5">
                <a:latin typeface="Calibri"/>
                <a:cs typeface="Calibri"/>
              </a:rPr>
              <a:t>a </a:t>
            </a:r>
            <a:r>
              <a:rPr dirty="0" sz="2150" spc="-5">
                <a:latin typeface="Calibri"/>
                <a:cs typeface="Calibri"/>
              </a:rPr>
              <a:t>series of </a:t>
            </a:r>
            <a:r>
              <a:rPr dirty="0" sz="2150">
                <a:latin typeface="Calibri"/>
                <a:cs typeface="Calibri"/>
              </a:rPr>
              <a:t>@FindBy </a:t>
            </a:r>
            <a:r>
              <a:rPr dirty="0" sz="2150" spc="10">
                <a:latin typeface="Calibri"/>
                <a:cs typeface="Calibri"/>
              </a:rPr>
              <a:t>tags in </a:t>
            </a:r>
            <a:r>
              <a:rPr dirty="0" sz="2150" spc="5">
                <a:latin typeface="Calibri"/>
                <a:cs typeface="Calibri"/>
              </a:rPr>
              <a:t>a  </a:t>
            </a:r>
            <a:r>
              <a:rPr dirty="0" sz="2150" spc="0">
                <a:latin typeface="Calibri"/>
                <a:cs typeface="Calibri"/>
              </a:rPr>
              <a:t>chain.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75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75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476884" indent="-228600">
              <a:lnSpc>
                <a:spcPct val="100000"/>
              </a:lnSpc>
              <a:spcBef>
                <a:spcPts val="1240"/>
              </a:spcBef>
              <a:buChar char="•"/>
              <a:tabLst>
                <a:tab pos="477520" algn="l"/>
              </a:tabLst>
            </a:pPr>
            <a:r>
              <a:rPr dirty="0" sz="2150" spc="0">
                <a:latin typeface="Calibri"/>
                <a:cs typeface="Calibri"/>
              </a:rPr>
              <a:t>@FindBys({@FindBy(id </a:t>
            </a:r>
            <a:r>
              <a:rPr dirty="0" sz="2150" spc="5">
                <a:latin typeface="Calibri"/>
                <a:cs typeface="Calibri"/>
              </a:rPr>
              <a:t>= </a:t>
            </a:r>
            <a:r>
              <a:rPr dirty="0" sz="2150">
                <a:latin typeface="Calibri"/>
                <a:cs typeface="Calibri"/>
              </a:rPr>
              <a:t>"foo"), </a:t>
            </a:r>
            <a:r>
              <a:rPr dirty="0" sz="2150" spc="0">
                <a:latin typeface="Calibri"/>
                <a:cs typeface="Calibri"/>
              </a:rPr>
              <a:t>@FindBy(className </a:t>
            </a:r>
            <a:r>
              <a:rPr dirty="0" sz="2150" spc="5">
                <a:latin typeface="Calibri"/>
                <a:cs typeface="Calibri"/>
              </a:rPr>
              <a:t>=</a:t>
            </a:r>
            <a:r>
              <a:rPr dirty="0" sz="2150" spc="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"bar")})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376999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10">
                <a:latin typeface="Calibri"/>
                <a:cs typeface="Calibri"/>
              </a:rPr>
              <a:t>A </a:t>
            </a:r>
            <a:r>
              <a:rPr dirty="0" sz="3950">
                <a:latin typeface="Calibri"/>
                <a:cs typeface="Calibri"/>
              </a:rPr>
              <a:t>Simple</a:t>
            </a:r>
            <a:r>
              <a:rPr dirty="0" sz="3950" spc="105">
                <a:latin typeface="Calibri"/>
                <a:cs typeface="Calibri"/>
              </a:rPr>
              <a:t> </a:t>
            </a:r>
            <a:r>
              <a:rPr dirty="0" sz="3950" spc="-10">
                <a:latin typeface="Calibri"/>
                <a:cs typeface="Calibri"/>
              </a:rPr>
              <a:t>Example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57" y="1073213"/>
            <a:ext cx="8051800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 marR="5080" indent="-47625">
              <a:lnSpc>
                <a:spcPct val="135600"/>
              </a:lnSpc>
              <a:spcBef>
                <a:spcPts val="100"/>
              </a:spcBef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some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fields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on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Page-Object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class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that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are WebElements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1800" spc="-2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List&lt;WebElement&gt; 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57" y="5663247"/>
            <a:ext cx="93776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avoid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NullPointerException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as</a:t>
            </a:r>
            <a:r>
              <a:rPr dirty="0" sz="1800" spc="-2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"q"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field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isn't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instantiated,</a:t>
            </a:r>
            <a:r>
              <a:rPr dirty="0" sz="1800" spc="-1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have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initialize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Page-Object.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6950" y="1666875"/>
            <a:ext cx="5919851" cy="364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376999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10">
                <a:latin typeface="Calibri"/>
                <a:cs typeface="Calibri"/>
              </a:rPr>
              <a:t>A </a:t>
            </a:r>
            <a:r>
              <a:rPr dirty="0" sz="3950">
                <a:latin typeface="Calibri"/>
                <a:cs typeface="Calibri"/>
              </a:rPr>
              <a:t>Simple</a:t>
            </a:r>
            <a:r>
              <a:rPr dirty="0" sz="3950" spc="105">
                <a:latin typeface="Calibri"/>
                <a:cs typeface="Calibri"/>
              </a:rPr>
              <a:t> </a:t>
            </a:r>
            <a:r>
              <a:rPr dirty="0" sz="3950" spc="-10">
                <a:latin typeface="Calibri"/>
                <a:cs typeface="Calibri"/>
              </a:rPr>
              <a:t>Example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47850" y="1142936"/>
            <a:ext cx="7920101" cy="514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57" y="262636"/>
            <a:ext cx="249682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>
                <a:latin typeface="Calibri"/>
                <a:cs typeface="Calibri"/>
              </a:rPr>
              <a:t>E</a:t>
            </a:r>
            <a:r>
              <a:rPr dirty="0" sz="3950" spc="-10">
                <a:latin typeface="Calibri"/>
                <a:cs typeface="Calibri"/>
              </a:rPr>
              <a:t>x</a:t>
            </a:r>
            <a:r>
              <a:rPr dirty="0" sz="3950" spc="-20">
                <a:latin typeface="Calibri"/>
                <a:cs typeface="Calibri"/>
              </a:rPr>
              <a:t>p</a:t>
            </a:r>
            <a:r>
              <a:rPr dirty="0" sz="3950" spc="0">
                <a:latin typeface="Calibri"/>
                <a:cs typeface="Calibri"/>
              </a:rPr>
              <a:t>l</a:t>
            </a:r>
            <a:r>
              <a:rPr dirty="0" sz="3950" spc="-10">
                <a:latin typeface="Calibri"/>
                <a:cs typeface="Calibri"/>
              </a:rPr>
              <a:t>a</a:t>
            </a:r>
            <a:r>
              <a:rPr dirty="0" sz="3950" spc="-20">
                <a:latin typeface="Calibri"/>
                <a:cs typeface="Calibri"/>
              </a:rPr>
              <a:t>n</a:t>
            </a:r>
            <a:r>
              <a:rPr dirty="0" sz="3950" spc="-5">
                <a:latin typeface="Calibri"/>
                <a:cs typeface="Calibri"/>
              </a:rPr>
              <a:t>a</a:t>
            </a:r>
            <a:r>
              <a:rPr dirty="0" sz="3950" spc="-25">
                <a:latin typeface="Calibri"/>
                <a:cs typeface="Calibri"/>
              </a:rPr>
              <a:t>t</a:t>
            </a:r>
            <a:r>
              <a:rPr dirty="0" sz="3950" spc="0">
                <a:latin typeface="Calibri"/>
                <a:cs typeface="Calibri"/>
              </a:rPr>
              <a:t>i</a:t>
            </a:r>
            <a:r>
              <a:rPr dirty="0" sz="3950" spc="35">
                <a:latin typeface="Calibri"/>
                <a:cs typeface="Calibri"/>
              </a:rPr>
              <a:t>o</a:t>
            </a:r>
            <a:r>
              <a:rPr dirty="0" sz="3950" spc="10">
                <a:latin typeface="Calibri"/>
                <a:cs typeface="Calibri"/>
              </a:rPr>
              <a:t>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57" y="4462089"/>
            <a:ext cx="11087100" cy="126492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same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driver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instance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passed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to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Page-Factory</a:t>
            </a:r>
            <a:r>
              <a:rPr dirty="0" sz="18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initElements</a:t>
            </a:r>
            <a:r>
              <a:rPr dirty="0" sz="1800" spc="-1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950"/>
              </a:lnSpc>
              <a:spcBef>
                <a:spcPts val="1000"/>
              </a:spcBef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given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example,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are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relying on the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Page-Factory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start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instance of the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Page-Objects.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It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start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doing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this by 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looking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constructor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that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has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"WebDriver"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its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sole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argument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(ex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public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anyWebPage(WebDriver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driver)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{).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25"/>
              </a:lnSpc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Otherwise,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default</a:t>
            </a:r>
            <a:r>
              <a:rPr dirty="0" sz="1800" spc="-1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constructor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called.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0875" y="1342897"/>
            <a:ext cx="5805551" cy="227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249936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Explanation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79" y="1181036"/>
            <a:ext cx="76180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case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,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Page-Factory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has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initialized the elements of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constructed</a:t>
            </a:r>
            <a:r>
              <a:rPr dirty="0" sz="1800" spc="-2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object: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3125" y="2190623"/>
            <a:ext cx="7901051" cy="2357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3954779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Cache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3950" spc="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67" y="1160462"/>
            <a:ext cx="65055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-</a:t>
            </a:r>
            <a:r>
              <a:rPr dirty="0" sz="1800" spc="-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It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would be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good to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"cache" the element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after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have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identified 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1809686"/>
            <a:ext cx="6091301" cy="4567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0775" y="2762250"/>
            <a:ext cx="1943100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 spc="0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5315585" cy="7702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Object</a:t>
            </a:r>
            <a:r>
              <a:rPr dirty="0" sz="20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8975" y="1914525"/>
            <a:ext cx="257175" cy="6096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129285" y="349376"/>
                </a:moveTo>
                <a:lnTo>
                  <a:pt x="78978" y="359791"/>
                </a:lnTo>
                <a:lnTo>
                  <a:pt x="37719" y="387730"/>
                </a:lnTo>
                <a:lnTo>
                  <a:pt x="10286" y="428958"/>
                </a:lnTo>
                <a:lnTo>
                  <a:pt x="0" y="479425"/>
                </a:lnTo>
                <a:lnTo>
                  <a:pt x="2678" y="506170"/>
                </a:lnTo>
                <a:lnTo>
                  <a:pt x="22181" y="552898"/>
                </a:lnTo>
                <a:lnTo>
                  <a:pt x="57151" y="588222"/>
                </a:lnTo>
                <a:lnTo>
                  <a:pt x="103066" y="607093"/>
                </a:lnTo>
                <a:lnTo>
                  <a:pt x="129285" y="609600"/>
                </a:lnTo>
                <a:lnTo>
                  <a:pt x="154894" y="607093"/>
                </a:lnTo>
                <a:lnTo>
                  <a:pt x="200634" y="588222"/>
                </a:lnTo>
                <a:lnTo>
                  <a:pt x="234993" y="552898"/>
                </a:lnTo>
                <a:lnTo>
                  <a:pt x="235982" y="551052"/>
                </a:lnTo>
                <a:lnTo>
                  <a:pt x="110601" y="551052"/>
                </a:lnTo>
                <a:lnTo>
                  <a:pt x="104570" y="548719"/>
                </a:lnTo>
                <a:lnTo>
                  <a:pt x="99695" y="543813"/>
                </a:lnTo>
                <a:lnTo>
                  <a:pt x="45720" y="469900"/>
                </a:lnTo>
                <a:lnTo>
                  <a:pt x="42979" y="464141"/>
                </a:lnTo>
                <a:lnTo>
                  <a:pt x="42751" y="457739"/>
                </a:lnTo>
                <a:lnTo>
                  <a:pt x="45023" y="451576"/>
                </a:lnTo>
                <a:lnTo>
                  <a:pt x="49783" y="446532"/>
                </a:lnTo>
                <a:lnTo>
                  <a:pt x="55447" y="443700"/>
                </a:lnTo>
                <a:lnTo>
                  <a:pt x="61753" y="443309"/>
                </a:lnTo>
                <a:lnTo>
                  <a:pt x="157759" y="443309"/>
                </a:lnTo>
                <a:lnTo>
                  <a:pt x="161940" y="438689"/>
                </a:lnTo>
                <a:lnTo>
                  <a:pt x="174313" y="426096"/>
                </a:lnTo>
                <a:lnTo>
                  <a:pt x="187198" y="413765"/>
                </a:lnTo>
                <a:lnTo>
                  <a:pt x="192859" y="410106"/>
                </a:lnTo>
                <a:lnTo>
                  <a:pt x="199151" y="409257"/>
                </a:lnTo>
                <a:lnTo>
                  <a:pt x="236282" y="409257"/>
                </a:lnTo>
                <a:lnTo>
                  <a:pt x="234993" y="406862"/>
                </a:lnTo>
                <a:lnTo>
                  <a:pt x="219455" y="387730"/>
                </a:lnTo>
                <a:lnTo>
                  <a:pt x="200634" y="371879"/>
                </a:lnTo>
                <a:lnTo>
                  <a:pt x="178895" y="359791"/>
                </a:lnTo>
                <a:lnTo>
                  <a:pt x="154894" y="352083"/>
                </a:lnTo>
                <a:lnTo>
                  <a:pt x="129285" y="349376"/>
                </a:lnTo>
                <a:close/>
              </a:path>
              <a:path w="257175" h="609600">
                <a:moveTo>
                  <a:pt x="236282" y="409257"/>
                </a:moveTo>
                <a:lnTo>
                  <a:pt x="199151" y="409257"/>
                </a:lnTo>
                <a:lnTo>
                  <a:pt x="205182" y="410979"/>
                </a:lnTo>
                <a:lnTo>
                  <a:pt x="210057" y="415036"/>
                </a:lnTo>
                <a:lnTo>
                  <a:pt x="213844" y="420616"/>
                </a:lnTo>
                <a:lnTo>
                  <a:pt x="215106" y="426719"/>
                </a:lnTo>
                <a:lnTo>
                  <a:pt x="213844" y="432823"/>
                </a:lnTo>
                <a:lnTo>
                  <a:pt x="210057" y="438403"/>
                </a:lnTo>
                <a:lnTo>
                  <a:pt x="198201" y="449903"/>
                </a:lnTo>
                <a:lnTo>
                  <a:pt x="186832" y="461819"/>
                </a:lnTo>
                <a:lnTo>
                  <a:pt x="155553" y="499679"/>
                </a:lnTo>
                <a:lnTo>
                  <a:pt x="127889" y="542416"/>
                </a:lnTo>
                <a:lnTo>
                  <a:pt x="126619" y="543813"/>
                </a:lnTo>
                <a:lnTo>
                  <a:pt x="125222" y="545211"/>
                </a:lnTo>
                <a:lnTo>
                  <a:pt x="122554" y="548004"/>
                </a:lnTo>
                <a:lnTo>
                  <a:pt x="116893" y="550814"/>
                </a:lnTo>
                <a:lnTo>
                  <a:pt x="110601" y="551052"/>
                </a:lnTo>
                <a:lnTo>
                  <a:pt x="235982" y="551052"/>
                </a:lnTo>
                <a:lnTo>
                  <a:pt x="246888" y="530701"/>
                </a:lnTo>
                <a:lnTo>
                  <a:pt x="254496" y="506170"/>
                </a:lnTo>
                <a:lnTo>
                  <a:pt x="257175" y="479425"/>
                </a:lnTo>
                <a:lnTo>
                  <a:pt x="254496" y="453364"/>
                </a:lnTo>
                <a:lnTo>
                  <a:pt x="246888" y="428958"/>
                </a:lnTo>
                <a:lnTo>
                  <a:pt x="236282" y="409257"/>
                </a:lnTo>
                <a:close/>
              </a:path>
              <a:path w="257175" h="609600">
                <a:moveTo>
                  <a:pt x="157759" y="443309"/>
                </a:moveTo>
                <a:lnTo>
                  <a:pt x="61753" y="443309"/>
                </a:lnTo>
                <a:lnTo>
                  <a:pt x="67821" y="445228"/>
                </a:lnTo>
                <a:lnTo>
                  <a:pt x="72771" y="449325"/>
                </a:lnTo>
                <a:lnTo>
                  <a:pt x="111759" y="504063"/>
                </a:lnTo>
                <a:lnTo>
                  <a:pt x="118074" y="494069"/>
                </a:lnTo>
                <a:lnTo>
                  <a:pt x="124745" y="484409"/>
                </a:lnTo>
                <a:lnTo>
                  <a:pt x="131655" y="474987"/>
                </a:lnTo>
                <a:lnTo>
                  <a:pt x="138683" y="465709"/>
                </a:lnTo>
                <a:lnTo>
                  <a:pt x="150068" y="451806"/>
                </a:lnTo>
                <a:lnTo>
                  <a:pt x="157759" y="443309"/>
                </a:lnTo>
                <a:close/>
              </a:path>
              <a:path w="257175" h="609600">
                <a:moveTo>
                  <a:pt x="129285" y="0"/>
                </a:moveTo>
                <a:lnTo>
                  <a:pt x="78978" y="9763"/>
                </a:lnTo>
                <a:lnTo>
                  <a:pt x="37719" y="36957"/>
                </a:lnTo>
                <a:lnTo>
                  <a:pt x="10286" y="78898"/>
                </a:lnTo>
                <a:lnTo>
                  <a:pt x="0" y="130175"/>
                </a:lnTo>
                <a:lnTo>
                  <a:pt x="2678" y="156235"/>
                </a:lnTo>
                <a:lnTo>
                  <a:pt x="22181" y="202737"/>
                </a:lnTo>
                <a:lnTo>
                  <a:pt x="57151" y="237720"/>
                </a:lnTo>
                <a:lnTo>
                  <a:pt x="103066" y="257516"/>
                </a:lnTo>
                <a:lnTo>
                  <a:pt x="129285" y="260223"/>
                </a:lnTo>
                <a:lnTo>
                  <a:pt x="154894" y="257516"/>
                </a:lnTo>
                <a:lnTo>
                  <a:pt x="200634" y="237720"/>
                </a:lnTo>
                <a:lnTo>
                  <a:pt x="234993" y="202737"/>
                </a:lnTo>
                <a:lnTo>
                  <a:pt x="236282" y="200342"/>
                </a:lnTo>
                <a:lnTo>
                  <a:pt x="110601" y="200342"/>
                </a:lnTo>
                <a:lnTo>
                  <a:pt x="104570" y="198052"/>
                </a:lnTo>
                <a:lnTo>
                  <a:pt x="99695" y="193166"/>
                </a:lnTo>
                <a:lnTo>
                  <a:pt x="45720" y="120523"/>
                </a:lnTo>
                <a:lnTo>
                  <a:pt x="42979" y="113958"/>
                </a:lnTo>
                <a:lnTo>
                  <a:pt x="42751" y="107156"/>
                </a:lnTo>
                <a:lnTo>
                  <a:pt x="45023" y="100877"/>
                </a:lnTo>
                <a:lnTo>
                  <a:pt x="49783" y="95885"/>
                </a:lnTo>
                <a:lnTo>
                  <a:pt x="55447" y="93073"/>
                </a:lnTo>
                <a:lnTo>
                  <a:pt x="61753" y="92821"/>
                </a:lnTo>
                <a:lnTo>
                  <a:pt x="158098" y="92821"/>
                </a:lnTo>
                <a:lnTo>
                  <a:pt x="161940" y="88550"/>
                </a:lnTo>
                <a:lnTo>
                  <a:pt x="174313" y="75592"/>
                </a:lnTo>
                <a:lnTo>
                  <a:pt x="187198" y="62991"/>
                </a:lnTo>
                <a:lnTo>
                  <a:pt x="192859" y="59942"/>
                </a:lnTo>
                <a:lnTo>
                  <a:pt x="199151" y="59070"/>
                </a:lnTo>
                <a:lnTo>
                  <a:pt x="236263" y="59070"/>
                </a:lnTo>
                <a:lnTo>
                  <a:pt x="234993" y="56701"/>
                </a:lnTo>
                <a:lnTo>
                  <a:pt x="219455" y="36957"/>
                </a:lnTo>
                <a:lnTo>
                  <a:pt x="200634" y="21377"/>
                </a:lnTo>
                <a:lnTo>
                  <a:pt x="178895" y="9763"/>
                </a:lnTo>
                <a:lnTo>
                  <a:pt x="154894" y="2506"/>
                </a:lnTo>
                <a:lnTo>
                  <a:pt x="129285" y="0"/>
                </a:lnTo>
                <a:close/>
              </a:path>
              <a:path w="257175" h="609600">
                <a:moveTo>
                  <a:pt x="236263" y="59070"/>
                </a:moveTo>
                <a:lnTo>
                  <a:pt x="199151" y="59070"/>
                </a:lnTo>
                <a:lnTo>
                  <a:pt x="205182" y="60509"/>
                </a:lnTo>
                <a:lnTo>
                  <a:pt x="210057" y="64388"/>
                </a:lnTo>
                <a:lnTo>
                  <a:pt x="213844" y="70145"/>
                </a:lnTo>
                <a:lnTo>
                  <a:pt x="215106" y="76533"/>
                </a:lnTo>
                <a:lnTo>
                  <a:pt x="213844" y="82659"/>
                </a:lnTo>
                <a:lnTo>
                  <a:pt x="210057" y="87629"/>
                </a:lnTo>
                <a:lnTo>
                  <a:pt x="198201" y="99206"/>
                </a:lnTo>
                <a:lnTo>
                  <a:pt x="186832" y="111283"/>
                </a:lnTo>
                <a:lnTo>
                  <a:pt x="155553" y="149800"/>
                </a:lnTo>
                <a:lnTo>
                  <a:pt x="127889" y="191770"/>
                </a:lnTo>
                <a:lnTo>
                  <a:pt x="126619" y="193166"/>
                </a:lnTo>
                <a:lnTo>
                  <a:pt x="125222" y="195834"/>
                </a:lnTo>
                <a:lnTo>
                  <a:pt x="122554" y="197230"/>
                </a:lnTo>
                <a:lnTo>
                  <a:pt x="116893" y="200060"/>
                </a:lnTo>
                <a:lnTo>
                  <a:pt x="110601" y="200342"/>
                </a:lnTo>
                <a:lnTo>
                  <a:pt x="236282" y="200342"/>
                </a:lnTo>
                <a:lnTo>
                  <a:pt x="246888" y="180641"/>
                </a:lnTo>
                <a:lnTo>
                  <a:pt x="254496" y="156235"/>
                </a:lnTo>
                <a:lnTo>
                  <a:pt x="257175" y="130175"/>
                </a:lnTo>
                <a:lnTo>
                  <a:pt x="254496" y="103429"/>
                </a:lnTo>
                <a:lnTo>
                  <a:pt x="246888" y="78898"/>
                </a:lnTo>
                <a:lnTo>
                  <a:pt x="236263" y="59070"/>
                </a:lnTo>
                <a:close/>
              </a:path>
              <a:path w="257175" h="609600">
                <a:moveTo>
                  <a:pt x="158098" y="92821"/>
                </a:moveTo>
                <a:lnTo>
                  <a:pt x="61753" y="92821"/>
                </a:lnTo>
                <a:lnTo>
                  <a:pt x="67821" y="95117"/>
                </a:lnTo>
                <a:lnTo>
                  <a:pt x="72771" y="99949"/>
                </a:lnTo>
                <a:lnTo>
                  <a:pt x="111759" y="153415"/>
                </a:lnTo>
                <a:lnTo>
                  <a:pt x="118074" y="143369"/>
                </a:lnTo>
                <a:lnTo>
                  <a:pt x="124745" y="133715"/>
                </a:lnTo>
                <a:lnTo>
                  <a:pt x="131655" y="124323"/>
                </a:lnTo>
                <a:lnTo>
                  <a:pt x="138683" y="115062"/>
                </a:lnTo>
                <a:lnTo>
                  <a:pt x="150068" y="101746"/>
                </a:lnTo>
                <a:lnTo>
                  <a:pt x="158098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77525" y="1543265"/>
            <a:ext cx="1104900" cy="1438275"/>
          </a:xfrm>
          <a:custGeom>
            <a:avLst/>
            <a:gdLst/>
            <a:ahLst/>
            <a:cxnLst/>
            <a:rect l="l" t="t" r="r" b="b"/>
            <a:pathLst>
              <a:path w="1104900" h="1438275">
                <a:moveTo>
                  <a:pt x="256158" y="191173"/>
                </a:moveTo>
                <a:lnTo>
                  <a:pt x="128777" y="191173"/>
                </a:lnTo>
                <a:lnTo>
                  <a:pt x="78652" y="201518"/>
                </a:lnTo>
                <a:lnTo>
                  <a:pt x="37719" y="229638"/>
                </a:lnTo>
                <a:lnTo>
                  <a:pt x="10120" y="271165"/>
                </a:lnTo>
                <a:lnTo>
                  <a:pt x="0" y="321729"/>
                </a:lnTo>
                <a:lnTo>
                  <a:pt x="0" y="1307503"/>
                </a:lnTo>
                <a:lnTo>
                  <a:pt x="10120" y="1358067"/>
                </a:lnTo>
                <a:lnTo>
                  <a:pt x="37719" y="1399594"/>
                </a:lnTo>
                <a:lnTo>
                  <a:pt x="78652" y="1427715"/>
                </a:lnTo>
                <a:lnTo>
                  <a:pt x="128777" y="1438059"/>
                </a:lnTo>
                <a:lnTo>
                  <a:pt x="976122" y="1438059"/>
                </a:lnTo>
                <a:lnTo>
                  <a:pt x="1026247" y="1427715"/>
                </a:lnTo>
                <a:lnTo>
                  <a:pt x="1067180" y="1399594"/>
                </a:lnTo>
                <a:lnTo>
                  <a:pt x="1081793" y="1377607"/>
                </a:lnTo>
                <a:lnTo>
                  <a:pt x="128777" y="1377607"/>
                </a:lnTo>
                <a:lnTo>
                  <a:pt x="102223" y="1372065"/>
                </a:lnTo>
                <a:lnTo>
                  <a:pt x="80454" y="1356985"/>
                </a:lnTo>
                <a:lnTo>
                  <a:pt x="65734" y="1334691"/>
                </a:lnTo>
                <a:lnTo>
                  <a:pt x="60325" y="1307503"/>
                </a:lnTo>
                <a:lnTo>
                  <a:pt x="60325" y="321729"/>
                </a:lnTo>
                <a:lnTo>
                  <a:pt x="65734" y="294541"/>
                </a:lnTo>
                <a:lnTo>
                  <a:pt x="80454" y="272247"/>
                </a:lnTo>
                <a:lnTo>
                  <a:pt x="102223" y="257167"/>
                </a:lnTo>
                <a:lnTo>
                  <a:pt x="128777" y="251625"/>
                </a:lnTo>
                <a:lnTo>
                  <a:pt x="256158" y="251625"/>
                </a:lnTo>
                <a:lnTo>
                  <a:pt x="256158" y="191173"/>
                </a:lnTo>
                <a:close/>
              </a:path>
              <a:path w="1104900" h="1438275">
                <a:moveTo>
                  <a:pt x="976122" y="191173"/>
                </a:moveTo>
                <a:lnTo>
                  <a:pt x="848741" y="191173"/>
                </a:lnTo>
                <a:lnTo>
                  <a:pt x="848741" y="251625"/>
                </a:lnTo>
                <a:lnTo>
                  <a:pt x="976122" y="251625"/>
                </a:lnTo>
                <a:lnTo>
                  <a:pt x="1002676" y="257167"/>
                </a:lnTo>
                <a:lnTo>
                  <a:pt x="1024445" y="272247"/>
                </a:lnTo>
                <a:lnTo>
                  <a:pt x="1039165" y="294541"/>
                </a:lnTo>
                <a:lnTo>
                  <a:pt x="1044575" y="321729"/>
                </a:lnTo>
                <a:lnTo>
                  <a:pt x="1044575" y="1307503"/>
                </a:lnTo>
                <a:lnTo>
                  <a:pt x="1039165" y="1334691"/>
                </a:lnTo>
                <a:lnTo>
                  <a:pt x="1024445" y="1356985"/>
                </a:lnTo>
                <a:lnTo>
                  <a:pt x="1002676" y="1372065"/>
                </a:lnTo>
                <a:lnTo>
                  <a:pt x="976122" y="1377607"/>
                </a:lnTo>
                <a:lnTo>
                  <a:pt x="1081793" y="1377607"/>
                </a:lnTo>
                <a:lnTo>
                  <a:pt x="1094779" y="1358067"/>
                </a:lnTo>
                <a:lnTo>
                  <a:pt x="1104900" y="1307503"/>
                </a:lnTo>
                <a:lnTo>
                  <a:pt x="1104900" y="321729"/>
                </a:lnTo>
                <a:lnTo>
                  <a:pt x="1094779" y="271165"/>
                </a:lnTo>
                <a:lnTo>
                  <a:pt x="1067180" y="229638"/>
                </a:lnTo>
                <a:lnTo>
                  <a:pt x="1026247" y="201518"/>
                </a:lnTo>
                <a:lnTo>
                  <a:pt x="976122" y="191173"/>
                </a:lnTo>
                <a:close/>
              </a:path>
              <a:path w="1104900" h="1438275">
                <a:moveTo>
                  <a:pt x="546018" y="0"/>
                </a:moveTo>
                <a:lnTo>
                  <a:pt x="503621" y="11679"/>
                </a:lnTo>
                <a:lnTo>
                  <a:pt x="468569" y="39800"/>
                </a:lnTo>
                <a:lnTo>
                  <a:pt x="446531" y="82588"/>
                </a:lnTo>
                <a:lnTo>
                  <a:pt x="348615" y="82588"/>
                </a:lnTo>
                <a:lnTo>
                  <a:pt x="337206" y="84989"/>
                </a:lnTo>
                <a:lnTo>
                  <a:pt x="327834" y="91510"/>
                </a:lnTo>
                <a:lnTo>
                  <a:pt x="321486" y="101126"/>
                </a:lnTo>
                <a:lnTo>
                  <a:pt x="319150" y="112814"/>
                </a:lnTo>
                <a:lnTo>
                  <a:pt x="319150" y="251625"/>
                </a:lnTo>
                <a:lnTo>
                  <a:pt x="321486" y="263313"/>
                </a:lnTo>
                <a:lnTo>
                  <a:pt x="327834" y="272929"/>
                </a:lnTo>
                <a:lnTo>
                  <a:pt x="337206" y="279450"/>
                </a:lnTo>
                <a:lnTo>
                  <a:pt x="348615" y="281851"/>
                </a:lnTo>
                <a:lnTo>
                  <a:pt x="756284" y="281851"/>
                </a:lnTo>
                <a:lnTo>
                  <a:pt x="767693" y="279450"/>
                </a:lnTo>
                <a:lnTo>
                  <a:pt x="777065" y="272929"/>
                </a:lnTo>
                <a:lnTo>
                  <a:pt x="783413" y="263313"/>
                </a:lnTo>
                <a:lnTo>
                  <a:pt x="785749" y="251625"/>
                </a:lnTo>
                <a:lnTo>
                  <a:pt x="785749" y="165011"/>
                </a:lnTo>
                <a:lnTo>
                  <a:pt x="552450" y="165011"/>
                </a:lnTo>
                <a:lnTo>
                  <a:pt x="532598" y="160909"/>
                </a:lnTo>
                <a:lnTo>
                  <a:pt x="516413" y="149723"/>
                </a:lnTo>
                <a:lnTo>
                  <a:pt x="505515" y="133132"/>
                </a:lnTo>
                <a:lnTo>
                  <a:pt x="501523" y="112814"/>
                </a:lnTo>
                <a:lnTo>
                  <a:pt x="505515" y="92496"/>
                </a:lnTo>
                <a:lnTo>
                  <a:pt x="516413" y="75905"/>
                </a:lnTo>
                <a:lnTo>
                  <a:pt x="532598" y="64719"/>
                </a:lnTo>
                <a:lnTo>
                  <a:pt x="552450" y="60617"/>
                </a:lnTo>
                <a:lnTo>
                  <a:pt x="649700" y="60617"/>
                </a:lnTo>
                <a:lnTo>
                  <a:pt x="647319" y="55728"/>
                </a:lnTo>
                <a:lnTo>
                  <a:pt x="639508" y="43869"/>
                </a:lnTo>
                <a:lnTo>
                  <a:pt x="630174" y="33058"/>
                </a:lnTo>
                <a:lnTo>
                  <a:pt x="590092" y="6534"/>
                </a:lnTo>
                <a:lnTo>
                  <a:pt x="546018" y="0"/>
                </a:lnTo>
                <a:close/>
              </a:path>
              <a:path w="1104900" h="1438275">
                <a:moveTo>
                  <a:pt x="649700" y="60617"/>
                </a:moveTo>
                <a:lnTo>
                  <a:pt x="552450" y="60617"/>
                </a:lnTo>
                <a:lnTo>
                  <a:pt x="572301" y="64719"/>
                </a:lnTo>
                <a:lnTo>
                  <a:pt x="588486" y="75905"/>
                </a:lnTo>
                <a:lnTo>
                  <a:pt x="599384" y="92496"/>
                </a:lnTo>
                <a:lnTo>
                  <a:pt x="603376" y="112814"/>
                </a:lnTo>
                <a:lnTo>
                  <a:pt x="599384" y="133132"/>
                </a:lnTo>
                <a:lnTo>
                  <a:pt x="588486" y="149723"/>
                </a:lnTo>
                <a:lnTo>
                  <a:pt x="572301" y="160909"/>
                </a:lnTo>
                <a:lnTo>
                  <a:pt x="552450" y="165011"/>
                </a:lnTo>
                <a:lnTo>
                  <a:pt x="785749" y="165011"/>
                </a:lnTo>
                <a:lnTo>
                  <a:pt x="785749" y="112814"/>
                </a:lnTo>
                <a:lnTo>
                  <a:pt x="783413" y="101126"/>
                </a:lnTo>
                <a:lnTo>
                  <a:pt x="777065" y="91510"/>
                </a:lnTo>
                <a:lnTo>
                  <a:pt x="767693" y="84989"/>
                </a:lnTo>
                <a:lnTo>
                  <a:pt x="756284" y="82588"/>
                </a:lnTo>
                <a:lnTo>
                  <a:pt x="658368" y="82588"/>
                </a:lnTo>
                <a:lnTo>
                  <a:pt x="653605" y="68634"/>
                </a:lnTo>
                <a:lnTo>
                  <a:pt x="649700" y="60617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15650" y="2028825"/>
            <a:ext cx="638175" cy="733425"/>
          </a:xfrm>
          <a:custGeom>
            <a:avLst/>
            <a:gdLst/>
            <a:ahLst/>
            <a:cxnLst/>
            <a:rect l="l" t="t" r="r" b="b"/>
            <a:pathLst>
              <a:path w="638175" h="733425">
                <a:moveTo>
                  <a:pt x="631571" y="700532"/>
                </a:moveTo>
                <a:lnTo>
                  <a:pt x="6603" y="700532"/>
                </a:lnTo>
                <a:lnTo>
                  <a:pt x="0" y="707389"/>
                </a:lnTo>
                <a:lnTo>
                  <a:pt x="0" y="725170"/>
                </a:lnTo>
                <a:lnTo>
                  <a:pt x="6603" y="733425"/>
                </a:lnTo>
                <a:lnTo>
                  <a:pt x="631571" y="733425"/>
                </a:lnTo>
                <a:lnTo>
                  <a:pt x="638175" y="725170"/>
                </a:lnTo>
                <a:lnTo>
                  <a:pt x="638175" y="707389"/>
                </a:lnTo>
                <a:lnTo>
                  <a:pt x="631571" y="700532"/>
                </a:lnTo>
                <a:close/>
              </a:path>
              <a:path w="638175" h="733425">
                <a:moveTo>
                  <a:pt x="631571" y="350900"/>
                </a:moveTo>
                <a:lnTo>
                  <a:pt x="289941" y="350900"/>
                </a:lnTo>
                <a:lnTo>
                  <a:pt x="283336" y="357759"/>
                </a:lnTo>
                <a:lnTo>
                  <a:pt x="283336" y="375665"/>
                </a:lnTo>
                <a:lnTo>
                  <a:pt x="289941" y="382524"/>
                </a:lnTo>
                <a:lnTo>
                  <a:pt x="631571" y="382524"/>
                </a:lnTo>
                <a:lnTo>
                  <a:pt x="638175" y="375665"/>
                </a:lnTo>
                <a:lnTo>
                  <a:pt x="638175" y="357759"/>
                </a:lnTo>
                <a:lnTo>
                  <a:pt x="631571" y="350900"/>
                </a:lnTo>
                <a:close/>
              </a:path>
              <a:path w="638175" h="733425">
                <a:moveTo>
                  <a:pt x="631571" y="175513"/>
                </a:moveTo>
                <a:lnTo>
                  <a:pt x="227710" y="175513"/>
                </a:lnTo>
                <a:lnTo>
                  <a:pt x="219836" y="182372"/>
                </a:lnTo>
                <a:lnTo>
                  <a:pt x="219836" y="200151"/>
                </a:lnTo>
                <a:lnTo>
                  <a:pt x="227710" y="207010"/>
                </a:lnTo>
                <a:lnTo>
                  <a:pt x="631571" y="207010"/>
                </a:lnTo>
                <a:lnTo>
                  <a:pt x="638175" y="200151"/>
                </a:lnTo>
                <a:lnTo>
                  <a:pt x="638175" y="182372"/>
                </a:lnTo>
                <a:lnTo>
                  <a:pt x="631571" y="175513"/>
                </a:lnTo>
                <a:close/>
              </a:path>
              <a:path w="638175" h="733425">
                <a:moveTo>
                  <a:pt x="631571" y="525017"/>
                </a:moveTo>
                <a:lnTo>
                  <a:pt x="227710" y="525017"/>
                </a:lnTo>
                <a:lnTo>
                  <a:pt x="219836" y="533273"/>
                </a:lnTo>
                <a:lnTo>
                  <a:pt x="219836" y="551052"/>
                </a:lnTo>
                <a:lnTo>
                  <a:pt x="227710" y="557911"/>
                </a:lnTo>
                <a:lnTo>
                  <a:pt x="631571" y="557911"/>
                </a:lnTo>
                <a:lnTo>
                  <a:pt x="638175" y="551052"/>
                </a:lnTo>
                <a:lnTo>
                  <a:pt x="638175" y="533273"/>
                </a:lnTo>
                <a:lnTo>
                  <a:pt x="631571" y="525017"/>
                </a:lnTo>
                <a:close/>
              </a:path>
              <a:path w="638175" h="733425">
                <a:moveTo>
                  <a:pt x="631571" y="0"/>
                </a:moveTo>
                <a:lnTo>
                  <a:pt x="289941" y="0"/>
                </a:lnTo>
                <a:lnTo>
                  <a:pt x="283336" y="6858"/>
                </a:lnTo>
                <a:lnTo>
                  <a:pt x="283336" y="24637"/>
                </a:lnTo>
                <a:lnTo>
                  <a:pt x="289941" y="31496"/>
                </a:lnTo>
                <a:lnTo>
                  <a:pt x="631571" y="31496"/>
                </a:lnTo>
                <a:lnTo>
                  <a:pt x="638175" y="24637"/>
                </a:lnTo>
                <a:lnTo>
                  <a:pt x="638175" y="6858"/>
                </a:lnTo>
                <a:lnTo>
                  <a:pt x="631571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9875" y="3057525"/>
            <a:ext cx="1762124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7820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1040"/>
            <a:ext cx="3249930" cy="77660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Object</a:t>
            </a:r>
            <a:r>
              <a:rPr dirty="0" sz="20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400" y="1128077"/>
            <a:ext cx="10741660" cy="2795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For a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successful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class,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please: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699135" indent="-229235">
              <a:lnSpc>
                <a:spcPct val="1000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Arrive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20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 spc="-45">
                <a:solidFill>
                  <a:srgbClr val="333E50"/>
                </a:solidFill>
                <a:latin typeface="Calibri"/>
                <a:cs typeface="Calibri"/>
              </a:rPr>
              <a:t>Turn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all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cell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phones</a:t>
            </a:r>
            <a:r>
              <a:rPr dirty="0" sz="2000" spc="1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Wear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business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formal</a:t>
            </a:r>
            <a:r>
              <a:rPr dirty="0" sz="20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attire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 spc="15">
                <a:solidFill>
                  <a:srgbClr val="333E50"/>
                </a:solidFill>
                <a:latin typeface="Calibri"/>
                <a:cs typeface="Calibri"/>
              </a:rPr>
              <a:t>Assist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your colleagues;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show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respect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all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individuals regardless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their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skill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knowledge</a:t>
            </a:r>
            <a:r>
              <a:rPr dirty="0" sz="2000" spc="-2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level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 spc="25">
                <a:solidFill>
                  <a:srgbClr val="333E50"/>
                </a:solidFill>
                <a:latin typeface="Calibri"/>
                <a:cs typeface="Calibri"/>
              </a:rPr>
              <a:t>Do</a:t>
            </a:r>
            <a:r>
              <a:rPr dirty="0" sz="20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dirty="0" sz="20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dirty="0" sz="20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time</a:t>
            </a:r>
            <a:r>
              <a:rPr dirty="0" sz="20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surf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net,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check</a:t>
            </a:r>
            <a:r>
              <a:rPr dirty="0" sz="20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e-mail,</a:t>
            </a:r>
            <a:r>
              <a:rPr dirty="0" sz="20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dirty="0" sz="20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instant</a:t>
            </a:r>
            <a:r>
              <a:rPr dirty="0" sz="20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messaging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Adhere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attendance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policy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directed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your local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training</a:t>
            </a:r>
            <a:r>
              <a:rPr dirty="0" sz="20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coordinator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28663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latin typeface="Calibri"/>
                <a:cs typeface="Calibri"/>
              </a:rPr>
              <a:t>Ground</a:t>
            </a:r>
            <a:r>
              <a:rPr dirty="0" sz="3950" spc="55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Rules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787" y="6642417"/>
            <a:ext cx="198183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Copy </a:t>
            </a:r>
            <a:r>
              <a:rPr dirty="0" sz="650" spc="0">
                <a:latin typeface="Arial"/>
                <a:cs typeface="Arial"/>
              </a:rPr>
              <a:t>right </a:t>
            </a:r>
            <a:r>
              <a:rPr dirty="0" sz="650" spc="15">
                <a:latin typeface="Arial"/>
                <a:cs typeface="Arial"/>
              </a:rPr>
              <a:t>© </a:t>
            </a:r>
            <a:r>
              <a:rPr dirty="0" sz="650" spc="5">
                <a:latin typeface="Arial"/>
                <a:cs typeface="Arial"/>
              </a:rPr>
              <a:t>2017 </a:t>
            </a:r>
            <a:r>
              <a:rPr dirty="0" sz="650" spc="15">
                <a:latin typeface="Arial"/>
                <a:cs typeface="Arial"/>
              </a:rPr>
              <a:t>Accenture </a:t>
            </a:r>
            <a:r>
              <a:rPr dirty="0" sz="650" spc="0">
                <a:latin typeface="Arial"/>
                <a:cs typeface="Arial"/>
              </a:rPr>
              <a:t>All </a:t>
            </a:r>
            <a:r>
              <a:rPr dirty="0" sz="650" spc="15">
                <a:latin typeface="Arial"/>
                <a:cs typeface="Arial"/>
              </a:rPr>
              <a:t>Rights Reserv</a:t>
            </a:r>
            <a:r>
              <a:rPr dirty="0" sz="650" spc="-100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ed.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8975" y="1914525"/>
            <a:ext cx="257175" cy="6096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129285" y="349376"/>
                </a:moveTo>
                <a:lnTo>
                  <a:pt x="78978" y="359791"/>
                </a:lnTo>
                <a:lnTo>
                  <a:pt x="37719" y="387730"/>
                </a:lnTo>
                <a:lnTo>
                  <a:pt x="10286" y="428958"/>
                </a:lnTo>
                <a:lnTo>
                  <a:pt x="0" y="479425"/>
                </a:lnTo>
                <a:lnTo>
                  <a:pt x="2678" y="506170"/>
                </a:lnTo>
                <a:lnTo>
                  <a:pt x="22181" y="552898"/>
                </a:lnTo>
                <a:lnTo>
                  <a:pt x="57151" y="588222"/>
                </a:lnTo>
                <a:lnTo>
                  <a:pt x="103066" y="607093"/>
                </a:lnTo>
                <a:lnTo>
                  <a:pt x="129285" y="609600"/>
                </a:lnTo>
                <a:lnTo>
                  <a:pt x="154894" y="607093"/>
                </a:lnTo>
                <a:lnTo>
                  <a:pt x="200634" y="588222"/>
                </a:lnTo>
                <a:lnTo>
                  <a:pt x="234993" y="552898"/>
                </a:lnTo>
                <a:lnTo>
                  <a:pt x="235982" y="551052"/>
                </a:lnTo>
                <a:lnTo>
                  <a:pt x="110601" y="551052"/>
                </a:lnTo>
                <a:lnTo>
                  <a:pt x="104570" y="548719"/>
                </a:lnTo>
                <a:lnTo>
                  <a:pt x="99695" y="543813"/>
                </a:lnTo>
                <a:lnTo>
                  <a:pt x="45720" y="469900"/>
                </a:lnTo>
                <a:lnTo>
                  <a:pt x="42979" y="464141"/>
                </a:lnTo>
                <a:lnTo>
                  <a:pt x="42751" y="457739"/>
                </a:lnTo>
                <a:lnTo>
                  <a:pt x="45023" y="451576"/>
                </a:lnTo>
                <a:lnTo>
                  <a:pt x="49783" y="446532"/>
                </a:lnTo>
                <a:lnTo>
                  <a:pt x="55447" y="443700"/>
                </a:lnTo>
                <a:lnTo>
                  <a:pt x="61753" y="443309"/>
                </a:lnTo>
                <a:lnTo>
                  <a:pt x="157759" y="443309"/>
                </a:lnTo>
                <a:lnTo>
                  <a:pt x="161940" y="438689"/>
                </a:lnTo>
                <a:lnTo>
                  <a:pt x="174313" y="426096"/>
                </a:lnTo>
                <a:lnTo>
                  <a:pt x="187198" y="413765"/>
                </a:lnTo>
                <a:lnTo>
                  <a:pt x="192859" y="410106"/>
                </a:lnTo>
                <a:lnTo>
                  <a:pt x="199151" y="409257"/>
                </a:lnTo>
                <a:lnTo>
                  <a:pt x="236282" y="409257"/>
                </a:lnTo>
                <a:lnTo>
                  <a:pt x="234993" y="406862"/>
                </a:lnTo>
                <a:lnTo>
                  <a:pt x="219455" y="387730"/>
                </a:lnTo>
                <a:lnTo>
                  <a:pt x="200634" y="371879"/>
                </a:lnTo>
                <a:lnTo>
                  <a:pt x="178895" y="359791"/>
                </a:lnTo>
                <a:lnTo>
                  <a:pt x="154894" y="352083"/>
                </a:lnTo>
                <a:lnTo>
                  <a:pt x="129285" y="349376"/>
                </a:lnTo>
                <a:close/>
              </a:path>
              <a:path w="257175" h="609600">
                <a:moveTo>
                  <a:pt x="236282" y="409257"/>
                </a:moveTo>
                <a:lnTo>
                  <a:pt x="199151" y="409257"/>
                </a:lnTo>
                <a:lnTo>
                  <a:pt x="205182" y="410979"/>
                </a:lnTo>
                <a:lnTo>
                  <a:pt x="210057" y="415036"/>
                </a:lnTo>
                <a:lnTo>
                  <a:pt x="213844" y="420616"/>
                </a:lnTo>
                <a:lnTo>
                  <a:pt x="215106" y="426719"/>
                </a:lnTo>
                <a:lnTo>
                  <a:pt x="213844" y="432823"/>
                </a:lnTo>
                <a:lnTo>
                  <a:pt x="210057" y="438403"/>
                </a:lnTo>
                <a:lnTo>
                  <a:pt x="198201" y="449903"/>
                </a:lnTo>
                <a:lnTo>
                  <a:pt x="186832" y="461819"/>
                </a:lnTo>
                <a:lnTo>
                  <a:pt x="155553" y="499679"/>
                </a:lnTo>
                <a:lnTo>
                  <a:pt x="127889" y="542416"/>
                </a:lnTo>
                <a:lnTo>
                  <a:pt x="126619" y="543813"/>
                </a:lnTo>
                <a:lnTo>
                  <a:pt x="125222" y="545211"/>
                </a:lnTo>
                <a:lnTo>
                  <a:pt x="122554" y="548004"/>
                </a:lnTo>
                <a:lnTo>
                  <a:pt x="116893" y="550814"/>
                </a:lnTo>
                <a:lnTo>
                  <a:pt x="110601" y="551052"/>
                </a:lnTo>
                <a:lnTo>
                  <a:pt x="235982" y="551052"/>
                </a:lnTo>
                <a:lnTo>
                  <a:pt x="246888" y="530701"/>
                </a:lnTo>
                <a:lnTo>
                  <a:pt x="254496" y="506170"/>
                </a:lnTo>
                <a:lnTo>
                  <a:pt x="257175" y="479425"/>
                </a:lnTo>
                <a:lnTo>
                  <a:pt x="254496" y="453364"/>
                </a:lnTo>
                <a:lnTo>
                  <a:pt x="246888" y="428958"/>
                </a:lnTo>
                <a:lnTo>
                  <a:pt x="236282" y="409257"/>
                </a:lnTo>
                <a:close/>
              </a:path>
              <a:path w="257175" h="609600">
                <a:moveTo>
                  <a:pt x="157759" y="443309"/>
                </a:moveTo>
                <a:lnTo>
                  <a:pt x="61753" y="443309"/>
                </a:lnTo>
                <a:lnTo>
                  <a:pt x="67821" y="445228"/>
                </a:lnTo>
                <a:lnTo>
                  <a:pt x="72771" y="449325"/>
                </a:lnTo>
                <a:lnTo>
                  <a:pt x="111759" y="504063"/>
                </a:lnTo>
                <a:lnTo>
                  <a:pt x="118074" y="494069"/>
                </a:lnTo>
                <a:lnTo>
                  <a:pt x="124745" y="484409"/>
                </a:lnTo>
                <a:lnTo>
                  <a:pt x="131655" y="474987"/>
                </a:lnTo>
                <a:lnTo>
                  <a:pt x="138683" y="465709"/>
                </a:lnTo>
                <a:lnTo>
                  <a:pt x="150068" y="451806"/>
                </a:lnTo>
                <a:lnTo>
                  <a:pt x="157759" y="443309"/>
                </a:lnTo>
                <a:close/>
              </a:path>
              <a:path w="257175" h="609600">
                <a:moveTo>
                  <a:pt x="129285" y="0"/>
                </a:moveTo>
                <a:lnTo>
                  <a:pt x="78978" y="9763"/>
                </a:lnTo>
                <a:lnTo>
                  <a:pt x="37719" y="36957"/>
                </a:lnTo>
                <a:lnTo>
                  <a:pt x="10286" y="78898"/>
                </a:lnTo>
                <a:lnTo>
                  <a:pt x="0" y="130175"/>
                </a:lnTo>
                <a:lnTo>
                  <a:pt x="2678" y="156235"/>
                </a:lnTo>
                <a:lnTo>
                  <a:pt x="22181" y="202737"/>
                </a:lnTo>
                <a:lnTo>
                  <a:pt x="57151" y="237720"/>
                </a:lnTo>
                <a:lnTo>
                  <a:pt x="103066" y="257516"/>
                </a:lnTo>
                <a:lnTo>
                  <a:pt x="129285" y="260223"/>
                </a:lnTo>
                <a:lnTo>
                  <a:pt x="154894" y="257516"/>
                </a:lnTo>
                <a:lnTo>
                  <a:pt x="200634" y="237720"/>
                </a:lnTo>
                <a:lnTo>
                  <a:pt x="234993" y="202737"/>
                </a:lnTo>
                <a:lnTo>
                  <a:pt x="236282" y="200342"/>
                </a:lnTo>
                <a:lnTo>
                  <a:pt x="110601" y="200342"/>
                </a:lnTo>
                <a:lnTo>
                  <a:pt x="104570" y="198052"/>
                </a:lnTo>
                <a:lnTo>
                  <a:pt x="99695" y="193166"/>
                </a:lnTo>
                <a:lnTo>
                  <a:pt x="45720" y="120523"/>
                </a:lnTo>
                <a:lnTo>
                  <a:pt x="42979" y="113958"/>
                </a:lnTo>
                <a:lnTo>
                  <a:pt x="42751" y="107156"/>
                </a:lnTo>
                <a:lnTo>
                  <a:pt x="45023" y="100877"/>
                </a:lnTo>
                <a:lnTo>
                  <a:pt x="49783" y="95885"/>
                </a:lnTo>
                <a:lnTo>
                  <a:pt x="55447" y="93073"/>
                </a:lnTo>
                <a:lnTo>
                  <a:pt x="61753" y="92821"/>
                </a:lnTo>
                <a:lnTo>
                  <a:pt x="158098" y="92821"/>
                </a:lnTo>
                <a:lnTo>
                  <a:pt x="161940" y="88550"/>
                </a:lnTo>
                <a:lnTo>
                  <a:pt x="174313" y="75592"/>
                </a:lnTo>
                <a:lnTo>
                  <a:pt x="187198" y="62991"/>
                </a:lnTo>
                <a:lnTo>
                  <a:pt x="192859" y="59942"/>
                </a:lnTo>
                <a:lnTo>
                  <a:pt x="199151" y="59070"/>
                </a:lnTo>
                <a:lnTo>
                  <a:pt x="236263" y="59070"/>
                </a:lnTo>
                <a:lnTo>
                  <a:pt x="234993" y="56701"/>
                </a:lnTo>
                <a:lnTo>
                  <a:pt x="219455" y="36957"/>
                </a:lnTo>
                <a:lnTo>
                  <a:pt x="200634" y="21377"/>
                </a:lnTo>
                <a:lnTo>
                  <a:pt x="178895" y="9763"/>
                </a:lnTo>
                <a:lnTo>
                  <a:pt x="154894" y="2506"/>
                </a:lnTo>
                <a:lnTo>
                  <a:pt x="129285" y="0"/>
                </a:lnTo>
                <a:close/>
              </a:path>
              <a:path w="257175" h="609600">
                <a:moveTo>
                  <a:pt x="236263" y="59070"/>
                </a:moveTo>
                <a:lnTo>
                  <a:pt x="199151" y="59070"/>
                </a:lnTo>
                <a:lnTo>
                  <a:pt x="205182" y="60509"/>
                </a:lnTo>
                <a:lnTo>
                  <a:pt x="210057" y="64388"/>
                </a:lnTo>
                <a:lnTo>
                  <a:pt x="213844" y="70145"/>
                </a:lnTo>
                <a:lnTo>
                  <a:pt x="215106" y="76533"/>
                </a:lnTo>
                <a:lnTo>
                  <a:pt x="213844" y="82659"/>
                </a:lnTo>
                <a:lnTo>
                  <a:pt x="210057" y="87629"/>
                </a:lnTo>
                <a:lnTo>
                  <a:pt x="198201" y="99206"/>
                </a:lnTo>
                <a:lnTo>
                  <a:pt x="186832" y="111283"/>
                </a:lnTo>
                <a:lnTo>
                  <a:pt x="155553" y="149800"/>
                </a:lnTo>
                <a:lnTo>
                  <a:pt x="127889" y="191770"/>
                </a:lnTo>
                <a:lnTo>
                  <a:pt x="126619" y="193166"/>
                </a:lnTo>
                <a:lnTo>
                  <a:pt x="125222" y="195834"/>
                </a:lnTo>
                <a:lnTo>
                  <a:pt x="122554" y="197230"/>
                </a:lnTo>
                <a:lnTo>
                  <a:pt x="116893" y="200060"/>
                </a:lnTo>
                <a:lnTo>
                  <a:pt x="110601" y="200342"/>
                </a:lnTo>
                <a:lnTo>
                  <a:pt x="236282" y="200342"/>
                </a:lnTo>
                <a:lnTo>
                  <a:pt x="246888" y="180641"/>
                </a:lnTo>
                <a:lnTo>
                  <a:pt x="254496" y="156235"/>
                </a:lnTo>
                <a:lnTo>
                  <a:pt x="257175" y="130175"/>
                </a:lnTo>
                <a:lnTo>
                  <a:pt x="254496" y="103429"/>
                </a:lnTo>
                <a:lnTo>
                  <a:pt x="246888" y="78898"/>
                </a:lnTo>
                <a:lnTo>
                  <a:pt x="236263" y="59070"/>
                </a:lnTo>
                <a:close/>
              </a:path>
              <a:path w="257175" h="609600">
                <a:moveTo>
                  <a:pt x="158098" y="92821"/>
                </a:moveTo>
                <a:lnTo>
                  <a:pt x="61753" y="92821"/>
                </a:lnTo>
                <a:lnTo>
                  <a:pt x="67821" y="95117"/>
                </a:lnTo>
                <a:lnTo>
                  <a:pt x="72771" y="99949"/>
                </a:lnTo>
                <a:lnTo>
                  <a:pt x="111759" y="153415"/>
                </a:lnTo>
                <a:lnTo>
                  <a:pt x="118074" y="143369"/>
                </a:lnTo>
                <a:lnTo>
                  <a:pt x="124745" y="133715"/>
                </a:lnTo>
                <a:lnTo>
                  <a:pt x="131655" y="124323"/>
                </a:lnTo>
                <a:lnTo>
                  <a:pt x="138683" y="115062"/>
                </a:lnTo>
                <a:lnTo>
                  <a:pt x="150068" y="101746"/>
                </a:lnTo>
                <a:lnTo>
                  <a:pt x="158098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77525" y="1543265"/>
            <a:ext cx="1104900" cy="1438275"/>
          </a:xfrm>
          <a:custGeom>
            <a:avLst/>
            <a:gdLst/>
            <a:ahLst/>
            <a:cxnLst/>
            <a:rect l="l" t="t" r="r" b="b"/>
            <a:pathLst>
              <a:path w="1104900" h="1438275">
                <a:moveTo>
                  <a:pt x="256158" y="191173"/>
                </a:moveTo>
                <a:lnTo>
                  <a:pt x="128777" y="191173"/>
                </a:lnTo>
                <a:lnTo>
                  <a:pt x="78652" y="201518"/>
                </a:lnTo>
                <a:lnTo>
                  <a:pt x="37719" y="229638"/>
                </a:lnTo>
                <a:lnTo>
                  <a:pt x="10120" y="271165"/>
                </a:lnTo>
                <a:lnTo>
                  <a:pt x="0" y="321729"/>
                </a:lnTo>
                <a:lnTo>
                  <a:pt x="0" y="1307503"/>
                </a:lnTo>
                <a:lnTo>
                  <a:pt x="10120" y="1358067"/>
                </a:lnTo>
                <a:lnTo>
                  <a:pt x="37719" y="1399594"/>
                </a:lnTo>
                <a:lnTo>
                  <a:pt x="78652" y="1427715"/>
                </a:lnTo>
                <a:lnTo>
                  <a:pt x="128777" y="1438059"/>
                </a:lnTo>
                <a:lnTo>
                  <a:pt x="976122" y="1438059"/>
                </a:lnTo>
                <a:lnTo>
                  <a:pt x="1026247" y="1427715"/>
                </a:lnTo>
                <a:lnTo>
                  <a:pt x="1067180" y="1399594"/>
                </a:lnTo>
                <a:lnTo>
                  <a:pt x="1081793" y="1377607"/>
                </a:lnTo>
                <a:lnTo>
                  <a:pt x="128777" y="1377607"/>
                </a:lnTo>
                <a:lnTo>
                  <a:pt x="102223" y="1372065"/>
                </a:lnTo>
                <a:lnTo>
                  <a:pt x="80454" y="1356985"/>
                </a:lnTo>
                <a:lnTo>
                  <a:pt x="65734" y="1334691"/>
                </a:lnTo>
                <a:lnTo>
                  <a:pt x="60325" y="1307503"/>
                </a:lnTo>
                <a:lnTo>
                  <a:pt x="60325" y="321729"/>
                </a:lnTo>
                <a:lnTo>
                  <a:pt x="65734" y="294541"/>
                </a:lnTo>
                <a:lnTo>
                  <a:pt x="80454" y="272247"/>
                </a:lnTo>
                <a:lnTo>
                  <a:pt x="102223" y="257167"/>
                </a:lnTo>
                <a:lnTo>
                  <a:pt x="128777" y="251625"/>
                </a:lnTo>
                <a:lnTo>
                  <a:pt x="256158" y="251625"/>
                </a:lnTo>
                <a:lnTo>
                  <a:pt x="256158" y="191173"/>
                </a:lnTo>
                <a:close/>
              </a:path>
              <a:path w="1104900" h="1438275">
                <a:moveTo>
                  <a:pt x="976122" y="191173"/>
                </a:moveTo>
                <a:lnTo>
                  <a:pt x="848741" y="191173"/>
                </a:lnTo>
                <a:lnTo>
                  <a:pt x="848741" y="251625"/>
                </a:lnTo>
                <a:lnTo>
                  <a:pt x="976122" y="251625"/>
                </a:lnTo>
                <a:lnTo>
                  <a:pt x="1002676" y="257167"/>
                </a:lnTo>
                <a:lnTo>
                  <a:pt x="1024445" y="272247"/>
                </a:lnTo>
                <a:lnTo>
                  <a:pt x="1039165" y="294541"/>
                </a:lnTo>
                <a:lnTo>
                  <a:pt x="1044575" y="321729"/>
                </a:lnTo>
                <a:lnTo>
                  <a:pt x="1044575" y="1307503"/>
                </a:lnTo>
                <a:lnTo>
                  <a:pt x="1039165" y="1334691"/>
                </a:lnTo>
                <a:lnTo>
                  <a:pt x="1024445" y="1356985"/>
                </a:lnTo>
                <a:lnTo>
                  <a:pt x="1002676" y="1372065"/>
                </a:lnTo>
                <a:lnTo>
                  <a:pt x="976122" y="1377607"/>
                </a:lnTo>
                <a:lnTo>
                  <a:pt x="1081793" y="1377607"/>
                </a:lnTo>
                <a:lnTo>
                  <a:pt x="1094779" y="1358067"/>
                </a:lnTo>
                <a:lnTo>
                  <a:pt x="1104900" y="1307503"/>
                </a:lnTo>
                <a:lnTo>
                  <a:pt x="1104900" y="321729"/>
                </a:lnTo>
                <a:lnTo>
                  <a:pt x="1094779" y="271165"/>
                </a:lnTo>
                <a:lnTo>
                  <a:pt x="1067180" y="229638"/>
                </a:lnTo>
                <a:lnTo>
                  <a:pt x="1026247" y="201518"/>
                </a:lnTo>
                <a:lnTo>
                  <a:pt x="976122" y="191173"/>
                </a:lnTo>
                <a:close/>
              </a:path>
              <a:path w="1104900" h="1438275">
                <a:moveTo>
                  <a:pt x="546018" y="0"/>
                </a:moveTo>
                <a:lnTo>
                  <a:pt x="503621" y="11679"/>
                </a:lnTo>
                <a:lnTo>
                  <a:pt x="468569" y="39800"/>
                </a:lnTo>
                <a:lnTo>
                  <a:pt x="446531" y="82588"/>
                </a:lnTo>
                <a:lnTo>
                  <a:pt x="348615" y="82588"/>
                </a:lnTo>
                <a:lnTo>
                  <a:pt x="337206" y="84989"/>
                </a:lnTo>
                <a:lnTo>
                  <a:pt x="327834" y="91510"/>
                </a:lnTo>
                <a:lnTo>
                  <a:pt x="321486" y="101126"/>
                </a:lnTo>
                <a:lnTo>
                  <a:pt x="319150" y="112814"/>
                </a:lnTo>
                <a:lnTo>
                  <a:pt x="319150" y="251625"/>
                </a:lnTo>
                <a:lnTo>
                  <a:pt x="321486" y="263313"/>
                </a:lnTo>
                <a:lnTo>
                  <a:pt x="327834" y="272929"/>
                </a:lnTo>
                <a:lnTo>
                  <a:pt x="337206" y="279450"/>
                </a:lnTo>
                <a:lnTo>
                  <a:pt x="348615" y="281851"/>
                </a:lnTo>
                <a:lnTo>
                  <a:pt x="756284" y="281851"/>
                </a:lnTo>
                <a:lnTo>
                  <a:pt x="767693" y="279450"/>
                </a:lnTo>
                <a:lnTo>
                  <a:pt x="777065" y="272929"/>
                </a:lnTo>
                <a:lnTo>
                  <a:pt x="783413" y="263313"/>
                </a:lnTo>
                <a:lnTo>
                  <a:pt x="785749" y="251625"/>
                </a:lnTo>
                <a:lnTo>
                  <a:pt x="785749" y="165011"/>
                </a:lnTo>
                <a:lnTo>
                  <a:pt x="552450" y="165011"/>
                </a:lnTo>
                <a:lnTo>
                  <a:pt x="532598" y="160909"/>
                </a:lnTo>
                <a:lnTo>
                  <a:pt x="516413" y="149723"/>
                </a:lnTo>
                <a:lnTo>
                  <a:pt x="505515" y="133132"/>
                </a:lnTo>
                <a:lnTo>
                  <a:pt x="501523" y="112814"/>
                </a:lnTo>
                <a:lnTo>
                  <a:pt x="505515" y="92496"/>
                </a:lnTo>
                <a:lnTo>
                  <a:pt x="516413" y="75905"/>
                </a:lnTo>
                <a:lnTo>
                  <a:pt x="532598" y="64719"/>
                </a:lnTo>
                <a:lnTo>
                  <a:pt x="552450" y="60617"/>
                </a:lnTo>
                <a:lnTo>
                  <a:pt x="649700" y="60617"/>
                </a:lnTo>
                <a:lnTo>
                  <a:pt x="647319" y="55728"/>
                </a:lnTo>
                <a:lnTo>
                  <a:pt x="639508" y="43869"/>
                </a:lnTo>
                <a:lnTo>
                  <a:pt x="630174" y="33058"/>
                </a:lnTo>
                <a:lnTo>
                  <a:pt x="590092" y="6534"/>
                </a:lnTo>
                <a:lnTo>
                  <a:pt x="546018" y="0"/>
                </a:lnTo>
                <a:close/>
              </a:path>
              <a:path w="1104900" h="1438275">
                <a:moveTo>
                  <a:pt x="649700" y="60617"/>
                </a:moveTo>
                <a:lnTo>
                  <a:pt x="552450" y="60617"/>
                </a:lnTo>
                <a:lnTo>
                  <a:pt x="572301" y="64719"/>
                </a:lnTo>
                <a:lnTo>
                  <a:pt x="588486" y="75905"/>
                </a:lnTo>
                <a:lnTo>
                  <a:pt x="599384" y="92496"/>
                </a:lnTo>
                <a:lnTo>
                  <a:pt x="603376" y="112814"/>
                </a:lnTo>
                <a:lnTo>
                  <a:pt x="599384" y="133132"/>
                </a:lnTo>
                <a:lnTo>
                  <a:pt x="588486" y="149723"/>
                </a:lnTo>
                <a:lnTo>
                  <a:pt x="572301" y="160909"/>
                </a:lnTo>
                <a:lnTo>
                  <a:pt x="552450" y="165011"/>
                </a:lnTo>
                <a:lnTo>
                  <a:pt x="785749" y="165011"/>
                </a:lnTo>
                <a:lnTo>
                  <a:pt x="785749" y="112814"/>
                </a:lnTo>
                <a:lnTo>
                  <a:pt x="783413" y="101126"/>
                </a:lnTo>
                <a:lnTo>
                  <a:pt x="777065" y="91510"/>
                </a:lnTo>
                <a:lnTo>
                  <a:pt x="767693" y="84989"/>
                </a:lnTo>
                <a:lnTo>
                  <a:pt x="756284" y="82588"/>
                </a:lnTo>
                <a:lnTo>
                  <a:pt x="658368" y="82588"/>
                </a:lnTo>
                <a:lnTo>
                  <a:pt x="653605" y="68634"/>
                </a:lnTo>
                <a:lnTo>
                  <a:pt x="649700" y="60617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15650" y="2028825"/>
            <a:ext cx="638175" cy="733425"/>
          </a:xfrm>
          <a:custGeom>
            <a:avLst/>
            <a:gdLst/>
            <a:ahLst/>
            <a:cxnLst/>
            <a:rect l="l" t="t" r="r" b="b"/>
            <a:pathLst>
              <a:path w="638175" h="733425">
                <a:moveTo>
                  <a:pt x="631571" y="700532"/>
                </a:moveTo>
                <a:lnTo>
                  <a:pt x="6603" y="700532"/>
                </a:lnTo>
                <a:lnTo>
                  <a:pt x="0" y="707389"/>
                </a:lnTo>
                <a:lnTo>
                  <a:pt x="0" y="725170"/>
                </a:lnTo>
                <a:lnTo>
                  <a:pt x="6603" y="733425"/>
                </a:lnTo>
                <a:lnTo>
                  <a:pt x="631571" y="733425"/>
                </a:lnTo>
                <a:lnTo>
                  <a:pt x="638175" y="725170"/>
                </a:lnTo>
                <a:lnTo>
                  <a:pt x="638175" y="707389"/>
                </a:lnTo>
                <a:lnTo>
                  <a:pt x="631571" y="700532"/>
                </a:lnTo>
                <a:close/>
              </a:path>
              <a:path w="638175" h="733425">
                <a:moveTo>
                  <a:pt x="631571" y="350900"/>
                </a:moveTo>
                <a:lnTo>
                  <a:pt x="289941" y="350900"/>
                </a:lnTo>
                <a:lnTo>
                  <a:pt x="283336" y="357759"/>
                </a:lnTo>
                <a:lnTo>
                  <a:pt x="283336" y="375665"/>
                </a:lnTo>
                <a:lnTo>
                  <a:pt x="289941" y="382524"/>
                </a:lnTo>
                <a:lnTo>
                  <a:pt x="631571" y="382524"/>
                </a:lnTo>
                <a:lnTo>
                  <a:pt x="638175" y="375665"/>
                </a:lnTo>
                <a:lnTo>
                  <a:pt x="638175" y="357759"/>
                </a:lnTo>
                <a:lnTo>
                  <a:pt x="631571" y="350900"/>
                </a:lnTo>
                <a:close/>
              </a:path>
              <a:path w="638175" h="733425">
                <a:moveTo>
                  <a:pt x="631571" y="175513"/>
                </a:moveTo>
                <a:lnTo>
                  <a:pt x="227710" y="175513"/>
                </a:lnTo>
                <a:lnTo>
                  <a:pt x="219836" y="182372"/>
                </a:lnTo>
                <a:lnTo>
                  <a:pt x="219836" y="200151"/>
                </a:lnTo>
                <a:lnTo>
                  <a:pt x="227710" y="207010"/>
                </a:lnTo>
                <a:lnTo>
                  <a:pt x="631571" y="207010"/>
                </a:lnTo>
                <a:lnTo>
                  <a:pt x="638175" y="200151"/>
                </a:lnTo>
                <a:lnTo>
                  <a:pt x="638175" y="182372"/>
                </a:lnTo>
                <a:lnTo>
                  <a:pt x="631571" y="175513"/>
                </a:lnTo>
                <a:close/>
              </a:path>
              <a:path w="638175" h="733425">
                <a:moveTo>
                  <a:pt x="631571" y="525017"/>
                </a:moveTo>
                <a:lnTo>
                  <a:pt x="227710" y="525017"/>
                </a:lnTo>
                <a:lnTo>
                  <a:pt x="219836" y="533273"/>
                </a:lnTo>
                <a:lnTo>
                  <a:pt x="219836" y="551052"/>
                </a:lnTo>
                <a:lnTo>
                  <a:pt x="227710" y="557911"/>
                </a:lnTo>
                <a:lnTo>
                  <a:pt x="631571" y="557911"/>
                </a:lnTo>
                <a:lnTo>
                  <a:pt x="638175" y="551052"/>
                </a:lnTo>
                <a:lnTo>
                  <a:pt x="638175" y="533273"/>
                </a:lnTo>
                <a:lnTo>
                  <a:pt x="631571" y="525017"/>
                </a:lnTo>
                <a:close/>
              </a:path>
              <a:path w="638175" h="733425">
                <a:moveTo>
                  <a:pt x="631571" y="0"/>
                </a:moveTo>
                <a:lnTo>
                  <a:pt x="289941" y="0"/>
                </a:lnTo>
                <a:lnTo>
                  <a:pt x="283336" y="6858"/>
                </a:lnTo>
                <a:lnTo>
                  <a:pt x="283336" y="24637"/>
                </a:lnTo>
                <a:lnTo>
                  <a:pt x="289941" y="31496"/>
                </a:lnTo>
                <a:lnTo>
                  <a:pt x="631571" y="31496"/>
                </a:lnTo>
                <a:lnTo>
                  <a:pt x="638175" y="24637"/>
                </a:lnTo>
                <a:lnTo>
                  <a:pt x="638175" y="6858"/>
                </a:lnTo>
                <a:lnTo>
                  <a:pt x="631571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9875" y="3057525"/>
            <a:ext cx="1762124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1095375"/>
          </a:xfrm>
          <a:custGeom>
            <a:avLst/>
            <a:gdLst/>
            <a:ahLst/>
            <a:cxnLst/>
            <a:rect l="l" t="t" r="r" b="b"/>
            <a:pathLst>
              <a:path w="12192000" h="1095375">
                <a:moveTo>
                  <a:pt x="0" y="1095375"/>
                </a:moveTo>
                <a:lnTo>
                  <a:pt x="12192000" y="1095375"/>
                </a:lnTo>
                <a:lnTo>
                  <a:pt x="12192000" y="0"/>
                </a:lnTo>
                <a:lnTo>
                  <a:pt x="0" y="0"/>
                </a:lnTo>
                <a:lnTo>
                  <a:pt x="0" y="1095375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18186"/>
            <a:ext cx="35820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dirty="0" sz="39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0">
                <a:solidFill>
                  <a:srgbClr val="FFFFFF"/>
                </a:solidFill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6862" y="1061040"/>
            <a:ext cx="3249930" cy="77660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Object</a:t>
            </a:r>
            <a:r>
              <a:rPr dirty="0" sz="20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7100" y="1533525"/>
            <a:ext cx="695325" cy="1285875"/>
          </a:xfrm>
          <a:custGeom>
            <a:avLst/>
            <a:gdLst/>
            <a:ahLst/>
            <a:cxnLst/>
            <a:rect l="l" t="t" r="r" b="b"/>
            <a:pathLst>
              <a:path w="695325" h="1285875">
                <a:moveTo>
                  <a:pt x="600964" y="0"/>
                </a:moveTo>
                <a:lnTo>
                  <a:pt x="0" y="0"/>
                </a:lnTo>
                <a:lnTo>
                  <a:pt x="0" y="1285875"/>
                </a:lnTo>
                <a:lnTo>
                  <a:pt x="560577" y="1285875"/>
                </a:lnTo>
                <a:lnTo>
                  <a:pt x="560577" y="752221"/>
                </a:lnTo>
                <a:lnTo>
                  <a:pt x="570626" y="704185"/>
                </a:lnTo>
                <a:lnTo>
                  <a:pt x="594582" y="664257"/>
                </a:lnTo>
                <a:lnTo>
                  <a:pt x="629157" y="636974"/>
                </a:lnTo>
                <a:lnTo>
                  <a:pt x="671068" y="626872"/>
                </a:lnTo>
                <a:lnTo>
                  <a:pt x="695325" y="626872"/>
                </a:lnTo>
                <a:lnTo>
                  <a:pt x="695325" y="109347"/>
                </a:lnTo>
                <a:lnTo>
                  <a:pt x="687778" y="66490"/>
                </a:lnTo>
                <a:lnTo>
                  <a:pt x="667337" y="31765"/>
                </a:lnTo>
                <a:lnTo>
                  <a:pt x="637299" y="8495"/>
                </a:lnTo>
                <a:lnTo>
                  <a:pt x="600964" y="0"/>
                </a:lnTo>
                <a:close/>
              </a:path>
              <a:path w="695325" h="1285875">
                <a:moveTo>
                  <a:pt x="695325" y="1157224"/>
                </a:moveTo>
                <a:lnTo>
                  <a:pt x="592963" y="1157224"/>
                </a:lnTo>
                <a:lnTo>
                  <a:pt x="592963" y="1285875"/>
                </a:lnTo>
                <a:lnTo>
                  <a:pt x="600964" y="1285875"/>
                </a:lnTo>
                <a:lnTo>
                  <a:pt x="637299" y="1276883"/>
                </a:lnTo>
                <a:lnTo>
                  <a:pt x="667337" y="1252521"/>
                </a:lnTo>
                <a:lnTo>
                  <a:pt x="687778" y="1216705"/>
                </a:lnTo>
                <a:lnTo>
                  <a:pt x="695325" y="1173352"/>
                </a:lnTo>
                <a:lnTo>
                  <a:pt x="695325" y="1157224"/>
                </a:lnTo>
                <a:close/>
              </a:path>
              <a:path w="695325" h="1285875">
                <a:moveTo>
                  <a:pt x="695325" y="996569"/>
                </a:moveTo>
                <a:lnTo>
                  <a:pt x="592963" y="996569"/>
                </a:lnTo>
                <a:lnTo>
                  <a:pt x="592963" y="1118742"/>
                </a:lnTo>
                <a:lnTo>
                  <a:pt x="695325" y="1118742"/>
                </a:lnTo>
                <a:lnTo>
                  <a:pt x="695325" y="996569"/>
                </a:lnTo>
                <a:close/>
              </a:path>
              <a:path w="695325" h="1285875">
                <a:moveTo>
                  <a:pt x="695325" y="835787"/>
                </a:moveTo>
                <a:lnTo>
                  <a:pt x="592963" y="835787"/>
                </a:lnTo>
                <a:lnTo>
                  <a:pt x="592963" y="957961"/>
                </a:lnTo>
                <a:lnTo>
                  <a:pt x="695325" y="957961"/>
                </a:lnTo>
                <a:lnTo>
                  <a:pt x="695325" y="835787"/>
                </a:lnTo>
                <a:close/>
              </a:path>
              <a:path w="695325" h="1285875">
                <a:moveTo>
                  <a:pt x="695325" y="665479"/>
                </a:moveTo>
                <a:lnTo>
                  <a:pt x="671068" y="665479"/>
                </a:lnTo>
                <a:lnTo>
                  <a:pt x="640647" y="672812"/>
                </a:lnTo>
                <a:lnTo>
                  <a:pt x="615823" y="692800"/>
                </a:lnTo>
                <a:lnTo>
                  <a:pt x="599094" y="722433"/>
                </a:lnTo>
                <a:lnTo>
                  <a:pt x="592963" y="758698"/>
                </a:lnTo>
                <a:lnTo>
                  <a:pt x="592963" y="797178"/>
                </a:lnTo>
                <a:lnTo>
                  <a:pt x="695325" y="797178"/>
                </a:lnTo>
                <a:lnTo>
                  <a:pt x="695325" y="665479"/>
                </a:lnTo>
                <a:close/>
              </a:path>
            </a:pathLst>
          </a:custGeom>
          <a:solidFill>
            <a:srgbClr val="FFC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91825" y="1533525"/>
            <a:ext cx="257175" cy="1285875"/>
          </a:xfrm>
          <a:custGeom>
            <a:avLst/>
            <a:gdLst/>
            <a:ahLst/>
            <a:cxnLst/>
            <a:rect l="l" t="t" r="r" b="b"/>
            <a:pathLst>
              <a:path w="257175" h="1285875">
                <a:moveTo>
                  <a:pt x="54736" y="1035176"/>
                </a:moveTo>
                <a:lnTo>
                  <a:pt x="0" y="1035176"/>
                </a:lnTo>
                <a:lnTo>
                  <a:pt x="0" y="1173352"/>
                </a:lnTo>
                <a:lnTo>
                  <a:pt x="7701" y="1216705"/>
                </a:lnTo>
                <a:lnTo>
                  <a:pt x="28749" y="1252521"/>
                </a:lnTo>
                <a:lnTo>
                  <a:pt x="60061" y="1276883"/>
                </a:lnTo>
                <a:lnTo>
                  <a:pt x="98551" y="1285875"/>
                </a:lnTo>
                <a:lnTo>
                  <a:pt x="257175" y="1285875"/>
                </a:lnTo>
                <a:lnTo>
                  <a:pt x="257175" y="1067308"/>
                </a:lnTo>
                <a:lnTo>
                  <a:pt x="120396" y="1067308"/>
                </a:lnTo>
                <a:lnTo>
                  <a:pt x="100867" y="1064984"/>
                </a:lnTo>
                <a:lnTo>
                  <a:pt x="83423" y="1058433"/>
                </a:lnTo>
                <a:lnTo>
                  <a:pt x="68050" y="1048287"/>
                </a:lnTo>
                <a:lnTo>
                  <a:pt x="54736" y="1035176"/>
                </a:lnTo>
                <a:close/>
              </a:path>
              <a:path w="257175" h="1285875">
                <a:moveTo>
                  <a:pt x="257175" y="861567"/>
                </a:moveTo>
                <a:lnTo>
                  <a:pt x="120396" y="861567"/>
                </a:lnTo>
                <a:lnTo>
                  <a:pt x="154856" y="869497"/>
                </a:lnTo>
                <a:lnTo>
                  <a:pt x="182625" y="891285"/>
                </a:lnTo>
                <a:lnTo>
                  <a:pt x="201156" y="923932"/>
                </a:lnTo>
                <a:lnTo>
                  <a:pt x="207899" y="964438"/>
                </a:lnTo>
                <a:lnTo>
                  <a:pt x="201156" y="1004889"/>
                </a:lnTo>
                <a:lnTo>
                  <a:pt x="182625" y="1037542"/>
                </a:lnTo>
                <a:lnTo>
                  <a:pt x="154856" y="1059360"/>
                </a:lnTo>
                <a:lnTo>
                  <a:pt x="120396" y="1067308"/>
                </a:lnTo>
                <a:lnTo>
                  <a:pt x="257175" y="1067308"/>
                </a:lnTo>
                <a:lnTo>
                  <a:pt x="257175" y="861567"/>
                </a:lnTo>
                <a:close/>
              </a:path>
              <a:path w="257175" h="1285875">
                <a:moveTo>
                  <a:pt x="54736" y="819785"/>
                </a:moveTo>
                <a:lnTo>
                  <a:pt x="0" y="819785"/>
                </a:lnTo>
                <a:lnTo>
                  <a:pt x="0" y="893699"/>
                </a:lnTo>
                <a:lnTo>
                  <a:pt x="54736" y="893699"/>
                </a:lnTo>
                <a:lnTo>
                  <a:pt x="68050" y="880534"/>
                </a:lnTo>
                <a:lnTo>
                  <a:pt x="83423" y="870394"/>
                </a:lnTo>
                <a:lnTo>
                  <a:pt x="100867" y="863873"/>
                </a:lnTo>
                <a:lnTo>
                  <a:pt x="120396" y="861567"/>
                </a:lnTo>
                <a:lnTo>
                  <a:pt x="257175" y="861567"/>
                </a:lnTo>
                <a:lnTo>
                  <a:pt x="257175" y="851915"/>
                </a:lnTo>
                <a:lnTo>
                  <a:pt x="120396" y="851915"/>
                </a:lnTo>
                <a:lnTo>
                  <a:pt x="100867" y="849610"/>
                </a:lnTo>
                <a:lnTo>
                  <a:pt x="83423" y="843089"/>
                </a:lnTo>
                <a:lnTo>
                  <a:pt x="68050" y="832949"/>
                </a:lnTo>
                <a:lnTo>
                  <a:pt x="54736" y="819785"/>
                </a:lnTo>
                <a:close/>
              </a:path>
              <a:path w="257175" h="1285875">
                <a:moveTo>
                  <a:pt x="257175" y="642874"/>
                </a:moveTo>
                <a:lnTo>
                  <a:pt x="120396" y="642874"/>
                </a:lnTo>
                <a:lnTo>
                  <a:pt x="154856" y="651319"/>
                </a:lnTo>
                <a:lnTo>
                  <a:pt x="182625" y="674243"/>
                </a:lnTo>
                <a:lnTo>
                  <a:pt x="201156" y="708025"/>
                </a:lnTo>
                <a:lnTo>
                  <a:pt x="207899" y="749046"/>
                </a:lnTo>
                <a:lnTo>
                  <a:pt x="201156" y="789497"/>
                </a:lnTo>
                <a:lnTo>
                  <a:pt x="182625" y="822150"/>
                </a:lnTo>
                <a:lnTo>
                  <a:pt x="154856" y="843968"/>
                </a:lnTo>
                <a:lnTo>
                  <a:pt x="120396" y="851915"/>
                </a:lnTo>
                <a:lnTo>
                  <a:pt x="257175" y="851915"/>
                </a:lnTo>
                <a:lnTo>
                  <a:pt x="257175" y="642874"/>
                </a:lnTo>
                <a:close/>
              </a:path>
              <a:path w="257175" h="1285875">
                <a:moveTo>
                  <a:pt x="54736" y="604392"/>
                </a:moveTo>
                <a:lnTo>
                  <a:pt x="0" y="604392"/>
                </a:lnTo>
                <a:lnTo>
                  <a:pt x="0" y="678307"/>
                </a:lnTo>
                <a:lnTo>
                  <a:pt x="51943" y="678307"/>
                </a:lnTo>
                <a:lnTo>
                  <a:pt x="65746" y="664626"/>
                </a:lnTo>
                <a:lnTo>
                  <a:pt x="82073" y="653351"/>
                </a:lnTo>
                <a:lnTo>
                  <a:pt x="100449" y="645695"/>
                </a:lnTo>
                <a:lnTo>
                  <a:pt x="120396" y="642874"/>
                </a:lnTo>
                <a:lnTo>
                  <a:pt x="257175" y="642874"/>
                </a:lnTo>
                <a:lnTo>
                  <a:pt x="257175" y="636524"/>
                </a:lnTo>
                <a:lnTo>
                  <a:pt x="120396" y="636524"/>
                </a:lnTo>
                <a:lnTo>
                  <a:pt x="100867" y="634218"/>
                </a:lnTo>
                <a:lnTo>
                  <a:pt x="83423" y="627697"/>
                </a:lnTo>
                <a:lnTo>
                  <a:pt x="68050" y="617557"/>
                </a:lnTo>
                <a:lnTo>
                  <a:pt x="54736" y="604392"/>
                </a:lnTo>
                <a:close/>
              </a:path>
              <a:path w="257175" h="1285875">
                <a:moveTo>
                  <a:pt x="257175" y="427609"/>
                </a:moveTo>
                <a:lnTo>
                  <a:pt x="120396" y="427609"/>
                </a:lnTo>
                <a:lnTo>
                  <a:pt x="154856" y="435985"/>
                </a:lnTo>
                <a:lnTo>
                  <a:pt x="182625" y="458517"/>
                </a:lnTo>
                <a:lnTo>
                  <a:pt x="201156" y="491313"/>
                </a:lnTo>
                <a:lnTo>
                  <a:pt x="207899" y="530478"/>
                </a:lnTo>
                <a:lnTo>
                  <a:pt x="201156" y="571426"/>
                </a:lnTo>
                <a:lnTo>
                  <a:pt x="182625" y="605170"/>
                </a:lnTo>
                <a:lnTo>
                  <a:pt x="154856" y="628080"/>
                </a:lnTo>
                <a:lnTo>
                  <a:pt x="120396" y="636524"/>
                </a:lnTo>
                <a:lnTo>
                  <a:pt x="257175" y="636524"/>
                </a:lnTo>
                <a:lnTo>
                  <a:pt x="257175" y="427609"/>
                </a:lnTo>
                <a:close/>
              </a:path>
              <a:path w="257175" h="1285875">
                <a:moveTo>
                  <a:pt x="57403" y="389000"/>
                </a:moveTo>
                <a:lnTo>
                  <a:pt x="0" y="389000"/>
                </a:lnTo>
                <a:lnTo>
                  <a:pt x="0" y="462914"/>
                </a:lnTo>
                <a:lnTo>
                  <a:pt x="51943" y="462914"/>
                </a:lnTo>
                <a:lnTo>
                  <a:pt x="65746" y="447915"/>
                </a:lnTo>
                <a:lnTo>
                  <a:pt x="82073" y="436832"/>
                </a:lnTo>
                <a:lnTo>
                  <a:pt x="100449" y="429964"/>
                </a:lnTo>
                <a:lnTo>
                  <a:pt x="120396" y="427609"/>
                </a:lnTo>
                <a:lnTo>
                  <a:pt x="257175" y="427609"/>
                </a:lnTo>
                <a:lnTo>
                  <a:pt x="257175" y="417957"/>
                </a:lnTo>
                <a:lnTo>
                  <a:pt x="120396" y="417957"/>
                </a:lnTo>
                <a:lnTo>
                  <a:pt x="102088" y="416147"/>
                </a:lnTo>
                <a:lnTo>
                  <a:pt x="84804" y="410718"/>
                </a:lnTo>
                <a:lnTo>
                  <a:pt x="69568" y="401669"/>
                </a:lnTo>
                <a:lnTo>
                  <a:pt x="57403" y="389000"/>
                </a:lnTo>
                <a:close/>
              </a:path>
              <a:path w="257175" h="1285875">
                <a:moveTo>
                  <a:pt x="257175" y="212216"/>
                </a:moveTo>
                <a:lnTo>
                  <a:pt x="120396" y="212216"/>
                </a:lnTo>
                <a:lnTo>
                  <a:pt x="154856" y="220146"/>
                </a:lnTo>
                <a:lnTo>
                  <a:pt x="182625" y="241934"/>
                </a:lnTo>
                <a:lnTo>
                  <a:pt x="201156" y="274581"/>
                </a:lnTo>
                <a:lnTo>
                  <a:pt x="207899" y="315087"/>
                </a:lnTo>
                <a:lnTo>
                  <a:pt x="201156" y="355538"/>
                </a:lnTo>
                <a:lnTo>
                  <a:pt x="182625" y="388191"/>
                </a:lnTo>
                <a:lnTo>
                  <a:pt x="154856" y="410009"/>
                </a:lnTo>
                <a:lnTo>
                  <a:pt x="120396" y="417957"/>
                </a:lnTo>
                <a:lnTo>
                  <a:pt x="257175" y="417957"/>
                </a:lnTo>
                <a:lnTo>
                  <a:pt x="257175" y="212216"/>
                </a:lnTo>
                <a:close/>
              </a:path>
              <a:path w="257175" h="1285875">
                <a:moveTo>
                  <a:pt x="257175" y="0"/>
                </a:moveTo>
                <a:lnTo>
                  <a:pt x="98551" y="0"/>
                </a:lnTo>
                <a:lnTo>
                  <a:pt x="60061" y="8495"/>
                </a:lnTo>
                <a:lnTo>
                  <a:pt x="28749" y="31765"/>
                </a:lnTo>
                <a:lnTo>
                  <a:pt x="7701" y="66490"/>
                </a:lnTo>
                <a:lnTo>
                  <a:pt x="0" y="109347"/>
                </a:lnTo>
                <a:lnTo>
                  <a:pt x="0" y="247523"/>
                </a:lnTo>
                <a:lnTo>
                  <a:pt x="51943" y="247523"/>
                </a:lnTo>
                <a:lnTo>
                  <a:pt x="65746" y="232523"/>
                </a:lnTo>
                <a:lnTo>
                  <a:pt x="82073" y="221440"/>
                </a:lnTo>
                <a:lnTo>
                  <a:pt x="100449" y="214572"/>
                </a:lnTo>
                <a:lnTo>
                  <a:pt x="120396" y="212216"/>
                </a:lnTo>
                <a:lnTo>
                  <a:pt x="257175" y="212216"/>
                </a:lnTo>
                <a:lnTo>
                  <a:pt x="257175" y="0"/>
                </a:lnTo>
                <a:close/>
              </a:path>
            </a:pathLst>
          </a:custGeom>
          <a:solidFill>
            <a:srgbClr val="FFC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06100" y="1809750"/>
            <a:ext cx="238125" cy="733425"/>
          </a:xfrm>
          <a:custGeom>
            <a:avLst/>
            <a:gdLst/>
            <a:ahLst/>
            <a:cxnLst/>
            <a:rect l="l" t="t" r="r" b="b"/>
            <a:pathLst>
              <a:path w="238125" h="733425">
                <a:moveTo>
                  <a:pt x="201041" y="643763"/>
                </a:moveTo>
                <a:lnTo>
                  <a:pt x="39750" y="643763"/>
                </a:lnTo>
                <a:lnTo>
                  <a:pt x="24592" y="647160"/>
                </a:lnTo>
                <a:lnTo>
                  <a:pt x="11922" y="656558"/>
                </a:lnTo>
                <a:lnTo>
                  <a:pt x="3228" y="670766"/>
                </a:lnTo>
                <a:lnTo>
                  <a:pt x="0" y="688594"/>
                </a:lnTo>
                <a:lnTo>
                  <a:pt x="3228" y="706421"/>
                </a:lnTo>
                <a:lnTo>
                  <a:pt x="11922" y="720629"/>
                </a:lnTo>
                <a:lnTo>
                  <a:pt x="24592" y="730027"/>
                </a:lnTo>
                <a:lnTo>
                  <a:pt x="39750" y="733425"/>
                </a:lnTo>
                <a:lnTo>
                  <a:pt x="201041" y="733425"/>
                </a:lnTo>
                <a:lnTo>
                  <a:pt x="215782" y="730027"/>
                </a:lnTo>
                <a:lnTo>
                  <a:pt x="227536" y="720629"/>
                </a:lnTo>
                <a:lnTo>
                  <a:pt x="235313" y="706421"/>
                </a:lnTo>
                <a:lnTo>
                  <a:pt x="238125" y="688594"/>
                </a:lnTo>
                <a:lnTo>
                  <a:pt x="235313" y="670766"/>
                </a:lnTo>
                <a:lnTo>
                  <a:pt x="227536" y="656558"/>
                </a:lnTo>
                <a:lnTo>
                  <a:pt x="215782" y="647160"/>
                </a:lnTo>
                <a:lnTo>
                  <a:pt x="201041" y="643763"/>
                </a:lnTo>
                <a:close/>
              </a:path>
              <a:path w="238125" h="733425">
                <a:moveTo>
                  <a:pt x="201041" y="429133"/>
                </a:moveTo>
                <a:lnTo>
                  <a:pt x="39750" y="429133"/>
                </a:lnTo>
                <a:lnTo>
                  <a:pt x="24592" y="432548"/>
                </a:lnTo>
                <a:lnTo>
                  <a:pt x="11922" y="441975"/>
                </a:lnTo>
                <a:lnTo>
                  <a:pt x="3228" y="456189"/>
                </a:lnTo>
                <a:lnTo>
                  <a:pt x="0" y="473963"/>
                </a:lnTo>
                <a:lnTo>
                  <a:pt x="3228" y="491791"/>
                </a:lnTo>
                <a:lnTo>
                  <a:pt x="11922" y="505999"/>
                </a:lnTo>
                <a:lnTo>
                  <a:pt x="24592" y="515397"/>
                </a:lnTo>
                <a:lnTo>
                  <a:pt x="39750" y="518795"/>
                </a:lnTo>
                <a:lnTo>
                  <a:pt x="201041" y="518795"/>
                </a:lnTo>
                <a:lnTo>
                  <a:pt x="215782" y="515397"/>
                </a:lnTo>
                <a:lnTo>
                  <a:pt x="227536" y="505999"/>
                </a:lnTo>
                <a:lnTo>
                  <a:pt x="235313" y="491791"/>
                </a:lnTo>
                <a:lnTo>
                  <a:pt x="238125" y="473963"/>
                </a:lnTo>
                <a:lnTo>
                  <a:pt x="235313" y="456189"/>
                </a:lnTo>
                <a:lnTo>
                  <a:pt x="227536" y="441975"/>
                </a:lnTo>
                <a:lnTo>
                  <a:pt x="215782" y="432548"/>
                </a:lnTo>
                <a:lnTo>
                  <a:pt x="201041" y="429133"/>
                </a:lnTo>
                <a:close/>
              </a:path>
              <a:path w="238125" h="733425">
                <a:moveTo>
                  <a:pt x="201041" y="214629"/>
                </a:moveTo>
                <a:lnTo>
                  <a:pt x="39750" y="214629"/>
                </a:lnTo>
                <a:lnTo>
                  <a:pt x="24592" y="218027"/>
                </a:lnTo>
                <a:lnTo>
                  <a:pt x="11922" y="227425"/>
                </a:lnTo>
                <a:lnTo>
                  <a:pt x="3228" y="241633"/>
                </a:lnTo>
                <a:lnTo>
                  <a:pt x="0" y="259461"/>
                </a:lnTo>
                <a:lnTo>
                  <a:pt x="3228" y="277235"/>
                </a:lnTo>
                <a:lnTo>
                  <a:pt x="11922" y="291449"/>
                </a:lnTo>
                <a:lnTo>
                  <a:pt x="24592" y="300876"/>
                </a:lnTo>
                <a:lnTo>
                  <a:pt x="39750" y="304291"/>
                </a:lnTo>
                <a:lnTo>
                  <a:pt x="201041" y="304291"/>
                </a:lnTo>
                <a:lnTo>
                  <a:pt x="215782" y="300876"/>
                </a:lnTo>
                <a:lnTo>
                  <a:pt x="227536" y="291449"/>
                </a:lnTo>
                <a:lnTo>
                  <a:pt x="235313" y="277235"/>
                </a:lnTo>
                <a:lnTo>
                  <a:pt x="238125" y="259461"/>
                </a:lnTo>
                <a:lnTo>
                  <a:pt x="235313" y="241633"/>
                </a:lnTo>
                <a:lnTo>
                  <a:pt x="227536" y="227425"/>
                </a:lnTo>
                <a:lnTo>
                  <a:pt x="215782" y="218027"/>
                </a:lnTo>
                <a:lnTo>
                  <a:pt x="201041" y="214629"/>
                </a:lnTo>
                <a:close/>
              </a:path>
              <a:path w="238125" h="733425">
                <a:moveTo>
                  <a:pt x="201041" y="0"/>
                </a:moveTo>
                <a:lnTo>
                  <a:pt x="39750" y="0"/>
                </a:lnTo>
                <a:lnTo>
                  <a:pt x="24592" y="3397"/>
                </a:lnTo>
                <a:lnTo>
                  <a:pt x="11922" y="12795"/>
                </a:lnTo>
                <a:lnTo>
                  <a:pt x="3228" y="27003"/>
                </a:lnTo>
                <a:lnTo>
                  <a:pt x="0" y="44830"/>
                </a:lnTo>
                <a:lnTo>
                  <a:pt x="3228" y="62658"/>
                </a:lnTo>
                <a:lnTo>
                  <a:pt x="11922" y="76866"/>
                </a:lnTo>
                <a:lnTo>
                  <a:pt x="24592" y="86264"/>
                </a:lnTo>
                <a:lnTo>
                  <a:pt x="39750" y="89662"/>
                </a:lnTo>
                <a:lnTo>
                  <a:pt x="201041" y="89662"/>
                </a:lnTo>
                <a:lnTo>
                  <a:pt x="215782" y="86264"/>
                </a:lnTo>
                <a:lnTo>
                  <a:pt x="227536" y="76866"/>
                </a:lnTo>
                <a:lnTo>
                  <a:pt x="235313" y="62658"/>
                </a:lnTo>
                <a:lnTo>
                  <a:pt x="238125" y="44830"/>
                </a:lnTo>
                <a:lnTo>
                  <a:pt x="235313" y="27003"/>
                </a:lnTo>
                <a:lnTo>
                  <a:pt x="227536" y="12795"/>
                </a:lnTo>
                <a:lnTo>
                  <a:pt x="215782" y="3397"/>
                </a:lnTo>
                <a:lnTo>
                  <a:pt x="2010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10925" y="1819275"/>
            <a:ext cx="457200" cy="57150"/>
          </a:xfrm>
          <a:custGeom>
            <a:avLst/>
            <a:gdLst/>
            <a:ahLst/>
            <a:cxnLst/>
            <a:rect l="l" t="t" r="r" b="b"/>
            <a:pathLst>
              <a:path w="457200" h="57150">
                <a:moveTo>
                  <a:pt x="435736" y="0"/>
                </a:moveTo>
                <a:lnTo>
                  <a:pt x="21463" y="0"/>
                </a:lnTo>
                <a:lnTo>
                  <a:pt x="13608" y="1946"/>
                </a:lnTo>
                <a:lnTo>
                  <a:pt x="6731" y="7572"/>
                </a:lnTo>
                <a:lnTo>
                  <a:pt x="1853" y="16555"/>
                </a:lnTo>
                <a:lnTo>
                  <a:pt x="0" y="28575"/>
                </a:lnTo>
                <a:lnTo>
                  <a:pt x="1853" y="39040"/>
                </a:lnTo>
                <a:lnTo>
                  <a:pt x="6730" y="48196"/>
                </a:lnTo>
                <a:lnTo>
                  <a:pt x="13608" y="54685"/>
                </a:lnTo>
                <a:lnTo>
                  <a:pt x="21463" y="57150"/>
                </a:lnTo>
                <a:lnTo>
                  <a:pt x="435736" y="57150"/>
                </a:lnTo>
                <a:lnTo>
                  <a:pt x="443591" y="54685"/>
                </a:lnTo>
                <a:lnTo>
                  <a:pt x="450468" y="48196"/>
                </a:lnTo>
                <a:lnTo>
                  <a:pt x="455346" y="39040"/>
                </a:lnTo>
                <a:lnTo>
                  <a:pt x="457200" y="28575"/>
                </a:lnTo>
                <a:lnTo>
                  <a:pt x="455346" y="16555"/>
                </a:lnTo>
                <a:lnTo>
                  <a:pt x="450469" y="7572"/>
                </a:lnTo>
                <a:lnTo>
                  <a:pt x="443591" y="1946"/>
                </a:lnTo>
                <a:lnTo>
                  <a:pt x="43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10925" y="2000250"/>
            <a:ext cx="457200" cy="47625"/>
          </a:xfrm>
          <a:custGeom>
            <a:avLst/>
            <a:gdLst/>
            <a:ahLst/>
            <a:cxnLst/>
            <a:rect l="l" t="t" r="r" b="b"/>
            <a:pathLst>
              <a:path w="457200" h="47625">
                <a:moveTo>
                  <a:pt x="435736" y="0"/>
                </a:moveTo>
                <a:lnTo>
                  <a:pt x="21463" y="0"/>
                </a:lnTo>
                <a:lnTo>
                  <a:pt x="13608" y="1621"/>
                </a:lnTo>
                <a:lnTo>
                  <a:pt x="6731" y="6302"/>
                </a:lnTo>
                <a:lnTo>
                  <a:pt x="1853" y="13769"/>
                </a:lnTo>
                <a:lnTo>
                  <a:pt x="0" y="23749"/>
                </a:lnTo>
                <a:lnTo>
                  <a:pt x="1853" y="32515"/>
                </a:lnTo>
                <a:lnTo>
                  <a:pt x="6730" y="40163"/>
                </a:lnTo>
                <a:lnTo>
                  <a:pt x="13608" y="45573"/>
                </a:lnTo>
                <a:lnTo>
                  <a:pt x="21463" y="47625"/>
                </a:lnTo>
                <a:lnTo>
                  <a:pt x="435736" y="47625"/>
                </a:lnTo>
                <a:lnTo>
                  <a:pt x="443591" y="45573"/>
                </a:lnTo>
                <a:lnTo>
                  <a:pt x="450468" y="40163"/>
                </a:lnTo>
                <a:lnTo>
                  <a:pt x="455346" y="32515"/>
                </a:lnTo>
                <a:lnTo>
                  <a:pt x="457200" y="23749"/>
                </a:lnTo>
                <a:lnTo>
                  <a:pt x="455346" y="13769"/>
                </a:lnTo>
                <a:lnTo>
                  <a:pt x="450469" y="6302"/>
                </a:lnTo>
                <a:lnTo>
                  <a:pt x="443591" y="1621"/>
                </a:lnTo>
                <a:lnTo>
                  <a:pt x="43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44175" y="2895600"/>
            <a:ext cx="1504950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212915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latin typeface="Calibri"/>
                <a:cs typeface="Calibri"/>
              </a:rPr>
              <a:t>Reference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8301" y="2709926"/>
            <a:ext cx="4224655" cy="10331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0"/>
              <a:t>Thank</a:t>
            </a:r>
            <a:r>
              <a:rPr dirty="0" spc="-235"/>
              <a:t> </a:t>
            </a:r>
            <a:r>
              <a:rPr dirty="0" spc="-190"/>
              <a:t>You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28575"/>
            <a:ext cx="3047999" cy="682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0014" y="6661150"/>
            <a:ext cx="373887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Material. Do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9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277" y="931862"/>
            <a:ext cx="3460750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0" b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dirty="0" sz="1550" b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550" spc="-10" b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550" spc="2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5" b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450" y="47625"/>
            <a:ext cx="498157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05875" y="523875"/>
            <a:ext cx="2981325" cy="309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4629" y="1783016"/>
            <a:ext cx="755840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>
                <a:solidFill>
                  <a:srgbClr val="FFFFFF"/>
                </a:solidFill>
                <a:latin typeface="Calibri"/>
                <a:cs typeface="Calibri"/>
              </a:rPr>
              <a:t>Module 1: </a:t>
            </a:r>
            <a:r>
              <a:rPr dirty="0" sz="3950" spc="-25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3950">
                <a:solidFill>
                  <a:srgbClr val="FFFFFF"/>
                </a:solidFill>
                <a:latin typeface="Calibri"/>
                <a:cs typeface="Calibri"/>
              </a:rPr>
              <a:t>Object Model </a:t>
            </a:r>
            <a:r>
              <a:rPr dirty="0" sz="3950" spc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3950" spc="3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0">
                <a:solidFill>
                  <a:srgbClr val="FFFFFF"/>
                </a:solidFill>
                <a:latin typeface="Calibri"/>
                <a:cs typeface="Calibri"/>
              </a:rPr>
              <a:t>POM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0775" y="2762250"/>
            <a:ext cx="1943100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 spc="0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5315585" cy="7702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Describe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Object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37591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5">
                <a:latin typeface="Calibri"/>
                <a:cs typeface="Calibri"/>
              </a:rPr>
              <a:t>Page </a:t>
            </a:r>
            <a:r>
              <a:rPr dirty="0" sz="3950" spc="5">
                <a:latin typeface="Calibri"/>
                <a:cs typeface="Calibri"/>
              </a:rPr>
              <a:t>Object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Model(POM)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262" y="1300225"/>
            <a:ext cx="11601450" cy="647700"/>
          </a:xfrm>
          <a:custGeom>
            <a:avLst/>
            <a:gdLst/>
            <a:ahLst/>
            <a:cxnLst/>
            <a:rect l="l" t="t" r="r" b="b"/>
            <a:pathLst>
              <a:path w="11601450" h="647700">
                <a:moveTo>
                  <a:pt x="11493436" y="0"/>
                </a:moveTo>
                <a:lnTo>
                  <a:pt x="107962" y="0"/>
                </a:lnTo>
                <a:lnTo>
                  <a:pt x="65938" y="8473"/>
                </a:lnTo>
                <a:lnTo>
                  <a:pt x="31621" y="31591"/>
                </a:lnTo>
                <a:lnTo>
                  <a:pt x="8484" y="65901"/>
                </a:lnTo>
                <a:lnTo>
                  <a:pt x="0" y="107950"/>
                </a:lnTo>
                <a:lnTo>
                  <a:pt x="0" y="539623"/>
                </a:lnTo>
                <a:lnTo>
                  <a:pt x="8484" y="581691"/>
                </a:lnTo>
                <a:lnTo>
                  <a:pt x="31621" y="616045"/>
                </a:lnTo>
                <a:lnTo>
                  <a:pt x="65938" y="639206"/>
                </a:lnTo>
                <a:lnTo>
                  <a:pt x="107962" y="647700"/>
                </a:lnTo>
                <a:lnTo>
                  <a:pt x="11493436" y="647700"/>
                </a:lnTo>
                <a:lnTo>
                  <a:pt x="11535485" y="639206"/>
                </a:lnTo>
                <a:lnTo>
                  <a:pt x="11569795" y="616045"/>
                </a:lnTo>
                <a:lnTo>
                  <a:pt x="11592913" y="581691"/>
                </a:lnTo>
                <a:lnTo>
                  <a:pt x="11601386" y="539623"/>
                </a:lnTo>
                <a:lnTo>
                  <a:pt x="11601386" y="107950"/>
                </a:lnTo>
                <a:lnTo>
                  <a:pt x="11592913" y="65901"/>
                </a:lnTo>
                <a:lnTo>
                  <a:pt x="11569795" y="31591"/>
                </a:lnTo>
                <a:lnTo>
                  <a:pt x="11535485" y="8473"/>
                </a:lnTo>
                <a:lnTo>
                  <a:pt x="1149343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5262" y="4567301"/>
            <a:ext cx="11601450" cy="647700"/>
          </a:xfrm>
          <a:custGeom>
            <a:avLst/>
            <a:gdLst/>
            <a:ahLst/>
            <a:cxnLst/>
            <a:rect l="l" t="t" r="r" b="b"/>
            <a:pathLst>
              <a:path w="11601450" h="647700">
                <a:moveTo>
                  <a:pt x="11493436" y="0"/>
                </a:moveTo>
                <a:lnTo>
                  <a:pt x="107962" y="0"/>
                </a:lnTo>
                <a:lnTo>
                  <a:pt x="65938" y="8473"/>
                </a:lnTo>
                <a:lnTo>
                  <a:pt x="31621" y="31591"/>
                </a:lnTo>
                <a:lnTo>
                  <a:pt x="8484" y="65901"/>
                </a:lnTo>
                <a:lnTo>
                  <a:pt x="0" y="107950"/>
                </a:lnTo>
                <a:lnTo>
                  <a:pt x="0" y="539623"/>
                </a:lnTo>
                <a:lnTo>
                  <a:pt x="8484" y="581691"/>
                </a:lnTo>
                <a:lnTo>
                  <a:pt x="31621" y="616045"/>
                </a:lnTo>
                <a:lnTo>
                  <a:pt x="65938" y="639206"/>
                </a:lnTo>
                <a:lnTo>
                  <a:pt x="107962" y="647700"/>
                </a:lnTo>
                <a:lnTo>
                  <a:pt x="11493436" y="647700"/>
                </a:lnTo>
                <a:lnTo>
                  <a:pt x="11535485" y="639206"/>
                </a:lnTo>
                <a:lnTo>
                  <a:pt x="11569795" y="616045"/>
                </a:lnTo>
                <a:lnTo>
                  <a:pt x="11592913" y="581691"/>
                </a:lnTo>
                <a:lnTo>
                  <a:pt x="11601386" y="539623"/>
                </a:lnTo>
                <a:lnTo>
                  <a:pt x="11601386" y="107950"/>
                </a:lnTo>
                <a:lnTo>
                  <a:pt x="11592913" y="65901"/>
                </a:lnTo>
                <a:lnTo>
                  <a:pt x="11569795" y="31591"/>
                </a:lnTo>
                <a:lnTo>
                  <a:pt x="11535485" y="8473"/>
                </a:lnTo>
                <a:lnTo>
                  <a:pt x="11493436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3372" y="1173886"/>
            <a:ext cx="11231245" cy="502539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700" spc="-20" b="1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2700" spc="-15" b="1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dirty="0" sz="2700" spc="-20" b="1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dirty="0" sz="2700" b="1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dirty="0" sz="270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20" b="1">
                <a:solidFill>
                  <a:srgbClr val="FFFFFF"/>
                </a:solidFill>
                <a:latin typeface="Calibri"/>
                <a:cs typeface="Calibri"/>
              </a:rPr>
              <a:t>nutshell</a:t>
            </a:r>
            <a:endParaRPr sz="2700">
              <a:latin typeface="Calibri"/>
              <a:cs typeface="Calibri"/>
            </a:endParaRPr>
          </a:p>
          <a:p>
            <a:pPr marL="475615" indent="-229235">
              <a:lnSpc>
                <a:spcPct val="100000"/>
              </a:lnSpc>
              <a:spcBef>
                <a:spcPts val="1140"/>
              </a:spcBef>
              <a:buChar char="•"/>
              <a:tabLst>
                <a:tab pos="475615" algn="l"/>
              </a:tabLst>
            </a:pPr>
            <a:r>
              <a:rPr dirty="0" sz="2100" spc="-5">
                <a:latin typeface="Calibri"/>
                <a:cs typeface="Calibri"/>
              </a:rPr>
              <a:t>Selenium </a:t>
            </a:r>
            <a:r>
              <a:rPr dirty="0" sz="2100" spc="-10">
                <a:latin typeface="Calibri"/>
                <a:cs typeface="Calibri"/>
              </a:rPr>
              <a:t>test cases can </a:t>
            </a:r>
            <a:r>
              <a:rPr dirty="0" sz="2100" spc="0">
                <a:latin typeface="Calibri"/>
                <a:cs typeface="Calibri"/>
              </a:rPr>
              <a:t>be </a:t>
            </a:r>
            <a:r>
              <a:rPr dirty="0" sz="2100" spc="-15">
                <a:latin typeface="Calibri"/>
                <a:cs typeface="Calibri"/>
              </a:rPr>
              <a:t>unmaintainable for </a:t>
            </a:r>
            <a:r>
              <a:rPr dirty="0" sz="2100" spc="-5">
                <a:latin typeface="Calibri"/>
                <a:cs typeface="Calibri"/>
              </a:rPr>
              <a:t>the reasons </a:t>
            </a:r>
            <a:r>
              <a:rPr dirty="0" sz="2100">
                <a:latin typeface="Calibri"/>
                <a:cs typeface="Calibri"/>
              </a:rPr>
              <a:t>of </a:t>
            </a:r>
            <a:r>
              <a:rPr dirty="0" sz="2100" spc="-10">
                <a:latin typeface="Calibri"/>
                <a:cs typeface="Calibri"/>
              </a:rPr>
              <a:t>too </a:t>
            </a:r>
            <a:r>
              <a:rPr dirty="0" sz="2100" spc="-30">
                <a:latin typeface="Calibri"/>
                <a:cs typeface="Calibri"/>
              </a:rPr>
              <a:t>many </a:t>
            </a:r>
            <a:r>
              <a:rPr dirty="0" sz="2100" spc="-10">
                <a:latin typeface="Calibri"/>
                <a:cs typeface="Calibri"/>
              </a:rPr>
              <a:t>duplicacy </a:t>
            </a:r>
            <a:r>
              <a:rPr dirty="0" sz="2100" spc="-20">
                <a:latin typeface="Calibri"/>
                <a:cs typeface="Calibri"/>
              </a:rPr>
              <a:t>in </a:t>
            </a:r>
            <a:r>
              <a:rPr dirty="0" sz="2100" spc="-5">
                <a:latin typeface="Calibri"/>
                <a:cs typeface="Calibri"/>
              </a:rPr>
              <a:t>the</a:t>
            </a:r>
            <a:r>
              <a:rPr dirty="0" sz="2100" spc="-225">
                <a:latin typeface="Calibri"/>
                <a:cs typeface="Calibri"/>
              </a:rPr>
              <a:t> </a:t>
            </a:r>
            <a:r>
              <a:rPr dirty="0" sz="2100" spc="0">
                <a:latin typeface="Calibri"/>
                <a:cs typeface="Calibri"/>
              </a:rPr>
              <a:t>code.</a:t>
            </a:r>
            <a:endParaRPr sz="2100">
              <a:latin typeface="Calibri"/>
              <a:cs typeface="Calibri"/>
            </a:endParaRPr>
          </a:p>
          <a:p>
            <a:pPr marL="475615" indent="-229235">
              <a:lnSpc>
                <a:spcPct val="100000"/>
              </a:lnSpc>
              <a:spcBef>
                <a:spcPts val="330"/>
              </a:spcBef>
              <a:buChar char="•"/>
              <a:tabLst>
                <a:tab pos="475615" algn="l"/>
              </a:tabLst>
            </a:pPr>
            <a:r>
              <a:rPr dirty="0" sz="2100" spc="-15">
                <a:latin typeface="Calibri"/>
                <a:cs typeface="Calibri"/>
              </a:rPr>
              <a:t>Duplicated </a:t>
            </a:r>
            <a:r>
              <a:rPr dirty="0" sz="2100">
                <a:latin typeface="Calibri"/>
                <a:cs typeface="Calibri"/>
              </a:rPr>
              <a:t>code </a:t>
            </a:r>
            <a:r>
              <a:rPr dirty="0" sz="2100" spc="-5">
                <a:latin typeface="Calibri"/>
                <a:cs typeface="Calibri"/>
              </a:rPr>
              <a:t>reason </a:t>
            </a:r>
            <a:r>
              <a:rPr dirty="0" sz="2100" spc="-20">
                <a:latin typeface="Calibri"/>
                <a:cs typeface="Calibri"/>
              </a:rPr>
              <a:t>is </a:t>
            </a:r>
            <a:r>
              <a:rPr dirty="0" sz="2100" spc="-10">
                <a:latin typeface="Calibri"/>
                <a:cs typeface="Calibri"/>
              </a:rPr>
              <a:t>the </a:t>
            </a:r>
            <a:r>
              <a:rPr dirty="0" sz="2100" spc="-5">
                <a:latin typeface="Calibri"/>
                <a:cs typeface="Calibri"/>
              </a:rPr>
              <a:t>repeated </a:t>
            </a:r>
            <a:r>
              <a:rPr dirty="0" sz="2100" spc="-10">
                <a:latin typeface="Calibri"/>
                <a:cs typeface="Calibri"/>
              </a:rPr>
              <a:t>functionality </a:t>
            </a:r>
            <a:r>
              <a:rPr dirty="0" sz="2100" spc="-5">
                <a:latin typeface="Calibri"/>
                <a:cs typeface="Calibri"/>
              </a:rPr>
              <a:t>which results </a:t>
            </a:r>
            <a:r>
              <a:rPr dirty="0" sz="2100" spc="-20">
                <a:latin typeface="Calibri"/>
                <a:cs typeface="Calibri"/>
              </a:rPr>
              <a:t>in </a:t>
            </a:r>
            <a:r>
              <a:rPr dirty="0" sz="2100" spc="-10">
                <a:latin typeface="Calibri"/>
                <a:cs typeface="Calibri"/>
              </a:rPr>
              <a:t>duplicated usages </a:t>
            </a:r>
            <a:r>
              <a:rPr dirty="0" sz="2100">
                <a:latin typeface="Calibri"/>
                <a:cs typeface="Calibri"/>
              </a:rPr>
              <a:t>of</a:t>
            </a:r>
            <a:r>
              <a:rPr dirty="0" sz="2100" spc="2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locators.</a:t>
            </a:r>
            <a:endParaRPr sz="2100">
              <a:latin typeface="Calibri"/>
              <a:cs typeface="Calibri"/>
            </a:endParaRPr>
          </a:p>
          <a:p>
            <a:pPr marL="475615" marR="5080" indent="-229235">
              <a:lnSpc>
                <a:spcPts val="2330"/>
              </a:lnSpc>
              <a:spcBef>
                <a:spcPts val="490"/>
              </a:spcBef>
              <a:buChar char="•"/>
              <a:tabLst>
                <a:tab pos="475615" algn="l"/>
              </a:tabLst>
            </a:pPr>
            <a:r>
              <a:rPr dirty="0" sz="2100">
                <a:latin typeface="Calibri"/>
                <a:cs typeface="Calibri"/>
              </a:rPr>
              <a:t>If </a:t>
            </a:r>
            <a:r>
              <a:rPr dirty="0" sz="2100" spc="-35">
                <a:latin typeface="Calibri"/>
                <a:cs typeface="Calibri"/>
              </a:rPr>
              <a:t>any </a:t>
            </a:r>
            <a:r>
              <a:rPr dirty="0" sz="2100" spc="-15">
                <a:latin typeface="Calibri"/>
                <a:cs typeface="Calibri"/>
              </a:rPr>
              <a:t>locator </a:t>
            </a:r>
            <a:r>
              <a:rPr dirty="0" sz="2100" spc="-5">
                <a:latin typeface="Calibri"/>
                <a:cs typeface="Calibri"/>
              </a:rPr>
              <a:t>changes </a:t>
            </a:r>
            <a:r>
              <a:rPr dirty="0" sz="2100" spc="-20">
                <a:latin typeface="Calibri"/>
                <a:cs typeface="Calibri"/>
              </a:rPr>
              <a:t>in </a:t>
            </a:r>
            <a:r>
              <a:rPr dirty="0" sz="2100">
                <a:latin typeface="Calibri"/>
                <a:cs typeface="Calibri"/>
              </a:rPr>
              <a:t>future, </a:t>
            </a:r>
            <a:r>
              <a:rPr dirty="0" sz="2100" spc="0">
                <a:latin typeface="Calibri"/>
                <a:cs typeface="Calibri"/>
              </a:rPr>
              <a:t>you </a:t>
            </a:r>
            <a:r>
              <a:rPr dirty="0" sz="2100" spc="-5">
                <a:latin typeface="Calibri"/>
                <a:cs typeface="Calibri"/>
              </a:rPr>
              <a:t>have </a:t>
            </a:r>
            <a:r>
              <a:rPr dirty="0" sz="2100" spc="-15">
                <a:latin typeface="Calibri"/>
                <a:cs typeface="Calibri"/>
              </a:rPr>
              <a:t>to </a:t>
            </a:r>
            <a:r>
              <a:rPr dirty="0" sz="2100" spc="-10">
                <a:latin typeface="Calibri"/>
                <a:cs typeface="Calibri"/>
              </a:rPr>
              <a:t>go </a:t>
            </a:r>
            <a:r>
              <a:rPr dirty="0" sz="2100" spc="-5">
                <a:latin typeface="Calibri"/>
                <a:cs typeface="Calibri"/>
              </a:rPr>
              <a:t>through </a:t>
            </a:r>
            <a:r>
              <a:rPr dirty="0" sz="2100" spc="-10">
                <a:latin typeface="Calibri"/>
                <a:cs typeface="Calibri"/>
              </a:rPr>
              <a:t>the </a:t>
            </a:r>
            <a:r>
              <a:rPr dirty="0" sz="2100" spc="-5">
                <a:latin typeface="Calibri"/>
                <a:cs typeface="Calibri"/>
              </a:rPr>
              <a:t>whole </a:t>
            </a:r>
            <a:r>
              <a:rPr dirty="0" sz="2100" spc="-10">
                <a:latin typeface="Calibri"/>
                <a:cs typeface="Calibri"/>
              </a:rPr>
              <a:t>test </a:t>
            </a:r>
            <a:r>
              <a:rPr dirty="0" sz="2100">
                <a:latin typeface="Calibri"/>
                <a:cs typeface="Calibri"/>
              </a:rPr>
              <a:t>code </a:t>
            </a:r>
            <a:r>
              <a:rPr dirty="0" sz="2100" spc="-15">
                <a:latin typeface="Calibri"/>
                <a:cs typeface="Calibri"/>
              </a:rPr>
              <a:t>to </a:t>
            </a:r>
            <a:r>
              <a:rPr dirty="0" sz="2100" spc="-5">
                <a:latin typeface="Calibri"/>
                <a:cs typeface="Calibri"/>
              </a:rPr>
              <a:t>change </a:t>
            </a:r>
            <a:r>
              <a:rPr dirty="0" sz="2100" spc="-10">
                <a:latin typeface="Calibri"/>
                <a:cs typeface="Calibri"/>
              </a:rPr>
              <a:t>locators  </a:t>
            </a:r>
            <a:r>
              <a:rPr dirty="0" sz="2100" spc="0">
                <a:latin typeface="Calibri"/>
                <a:cs typeface="Calibri"/>
              </a:rPr>
              <a:t>wherever </a:t>
            </a:r>
            <a:r>
              <a:rPr dirty="0" sz="2100" spc="-15">
                <a:latin typeface="Calibri"/>
                <a:cs typeface="Calibri"/>
              </a:rPr>
              <a:t>necessary. </a:t>
            </a:r>
            <a:r>
              <a:rPr dirty="0" sz="2100" spc="-5">
                <a:latin typeface="Calibri"/>
                <a:cs typeface="Calibri"/>
              </a:rPr>
              <a:t>Hence using </a:t>
            </a:r>
            <a:r>
              <a:rPr dirty="0" sz="2100" spc="-10">
                <a:latin typeface="Calibri"/>
                <a:cs typeface="Calibri"/>
              </a:rPr>
              <a:t>the page </a:t>
            </a:r>
            <a:r>
              <a:rPr dirty="0" sz="2100" spc="0">
                <a:latin typeface="Calibri"/>
                <a:cs typeface="Calibri"/>
              </a:rPr>
              <a:t>object </a:t>
            </a:r>
            <a:r>
              <a:rPr dirty="0" sz="2100" spc="-5">
                <a:latin typeface="Calibri"/>
                <a:cs typeface="Calibri"/>
              </a:rPr>
              <a:t>model approach, </a:t>
            </a:r>
            <a:r>
              <a:rPr dirty="0" sz="2100">
                <a:latin typeface="Calibri"/>
                <a:cs typeface="Calibri"/>
              </a:rPr>
              <a:t>we </a:t>
            </a:r>
            <a:r>
              <a:rPr dirty="0" sz="2100" spc="-15">
                <a:latin typeface="Calibri"/>
                <a:cs typeface="Calibri"/>
              </a:rPr>
              <a:t>can </a:t>
            </a:r>
            <a:r>
              <a:rPr dirty="0" sz="2100" spc="-30">
                <a:latin typeface="Calibri"/>
                <a:cs typeface="Calibri"/>
              </a:rPr>
              <a:t>make easy </a:t>
            </a:r>
            <a:r>
              <a:rPr dirty="0" sz="2100" spc="-10">
                <a:latin typeface="Calibri"/>
                <a:cs typeface="Calibri"/>
              </a:rPr>
              <a:t>test </a:t>
            </a:r>
            <a:r>
              <a:rPr dirty="0" sz="2100">
                <a:latin typeface="Calibri"/>
                <a:cs typeface="Calibri"/>
              </a:rPr>
              <a:t>code </a:t>
            </a:r>
            <a:r>
              <a:rPr dirty="0" sz="2100" spc="-10">
                <a:latin typeface="Calibri"/>
                <a:cs typeface="Calibri"/>
              </a:rPr>
              <a:t>and  </a:t>
            </a:r>
            <a:r>
              <a:rPr dirty="0" sz="2100" spc="-15">
                <a:latin typeface="Calibri"/>
                <a:cs typeface="Calibri"/>
              </a:rPr>
              <a:t>can </a:t>
            </a:r>
            <a:r>
              <a:rPr dirty="0" sz="2100" spc="0">
                <a:latin typeface="Calibri"/>
                <a:cs typeface="Calibri"/>
              </a:rPr>
              <a:t>reduce </a:t>
            </a:r>
            <a:r>
              <a:rPr dirty="0" sz="2100">
                <a:latin typeface="Calibri"/>
                <a:cs typeface="Calibri"/>
              </a:rPr>
              <a:t>or </a:t>
            </a:r>
            <a:r>
              <a:rPr dirty="0" sz="2100" spc="-25">
                <a:latin typeface="Calibri"/>
                <a:cs typeface="Calibri"/>
              </a:rPr>
              <a:t>eliminate </a:t>
            </a:r>
            <a:r>
              <a:rPr dirty="0" sz="2100" spc="-10">
                <a:latin typeface="Calibri"/>
                <a:cs typeface="Calibri"/>
              </a:rPr>
              <a:t>duplicacy </a:t>
            </a:r>
            <a:r>
              <a:rPr dirty="0" sz="2100" spc="-20">
                <a:latin typeface="Calibri"/>
                <a:cs typeface="Calibri"/>
              </a:rPr>
              <a:t>in </a:t>
            </a:r>
            <a:r>
              <a:rPr dirty="0" sz="2100" spc="-10">
                <a:latin typeface="Calibri"/>
                <a:cs typeface="Calibri"/>
              </a:rPr>
              <a:t>the test </a:t>
            </a:r>
            <a:r>
              <a:rPr dirty="0" sz="2100">
                <a:latin typeface="Calibri"/>
                <a:cs typeface="Calibri"/>
              </a:rPr>
              <a:t>code. </a:t>
            </a:r>
            <a:r>
              <a:rPr dirty="0" sz="2100" spc="-5">
                <a:latin typeface="Calibri"/>
                <a:cs typeface="Calibri"/>
              </a:rPr>
              <a:t>Besides </a:t>
            </a:r>
            <a:r>
              <a:rPr dirty="0" sz="2100" spc="-20">
                <a:latin typeface="Calibri"/>
                <a:cs typeface="Calibri"/>
              </a:rPr>
              <a:t>it also </a:t>
            </a:r>
            <a:r>
              <a:rPr dirty="0" sz="2100">
                <a:latin typeface="Calibri"/>
                <a:cs typeface="Calibri"/>
              </a:rPr>
              <a:t>enhances </a:t>
            </a:r>
            <a:r>
              <a:rPr dirty="0" sz="2100" spc="-10">
                <a:latin typeface="Calibri"/>
                <a:cs typeface="Calibri"/>
              </a:rPr>
              <a:t>the </a:t>
            </a:r>
            <a:r>
              <a:rPr dirty="0" sz="2100" spc="-15">
                <a:latin typeface="Calibri"/>
                <a:cs typeface="Calibri"/>
              </a:rPr>
              <a:t>readability </a:t>
            </a:r>
            <a:r>
              <a:rPr dirty="0" sz="2100" spc="-10">
                <a:latin typeface="Calibri"/>
                <a:cs typeface="Calibri"/>
              </a:rPr>
              <a:t>and  gives </a:t>
            </a:r>
            <a:r>
              <a:rPr dirty="0" sz="2100" spc="-20">
                <a:latin typeface="Calibri"/>
                <a:cs typeface="Calibri"/>
              </a:rPr>
              <a:t>interactive</a:t>
            </a:r>
            <a:r>
              <a:rPr dirty="0" sz="2100" spc="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documentation.</a:t>
            </a:r>
            <a:endParaRPr sz="2100">
              <a:latin typeface="Calibri"/>
              <a:cs typeface="Calibri"/>
            </a:endParaRPr>
          </a:p>
          <a:p>
            <a:pPr marL="475615" marR="365760" indent="-229235">
              <a:lnSpc>
                <a:spcPts val="2330"/>
              </a:lnSpc>
              <a:spcBef>
                <a:spcPts val="445"/>
              </a:spcBef>
              <a:buChar char="•"/>
              <a:tabLst>
                <a:tab pos="475615" algn="l"/>
              </a:tabLst>
            </a:pPr>
            <a:r>
              <a:rPr dirty="0" sz="2100" spc="-5">
                <a:latin typeface="Calibri"/>
                <a:cs typeface="Calibri"/>
              </a:rPr>
              <a:t>Using POM, </a:t>
            </a:r>
            <a:r>
              <a:rPr dirty="0" sz="2100">
                <a:latin typeface="Calibri"/>
                <a:cs typeface="Calibri"/>
              </a:rPr>
              <a:t>we </a:t>
            </a:r>
            <a:r>
              <a:rPr dirty="0" sz="2100" spc="-15">
                <a:latin typeface="Calibri"/>
                <a:cs typeface="Calibri"/>
              </a:rPr>
              <a:t>can </a:t>
            </a:r>
            <a:r>
              <a:rPr dirty="0" sz="2100" spc="-20">
                <a:latin typeface="Calibri"/>
                <a:cs typeface="Calibri"/>
              </a:rPr>
              <a:t>also </a:t>
            </a:r>
            <a:r>
              <a:rPr dirty="0" sz="2100" spc="-10">
                <a:latin typeface="Calibri"/>
                <a:cs typeface="Calibri"/>
              </a:rPr>
              <a:t>create </a:t>
            </a:r>
            <a:r>
              <a:rPr dirty="0" sz="2100" spc="-15">
                <a:latin typeface="Calibri"/>
                <a:cs typeface="Calibri"/>
              </a:rPr>
              <a:t>tests </a:t>
            </a:r>
            <a:r>
              <a:rPr dirty="0" sz="2100" spc="-20">
                <a:latin typeface="Calibri"/>
                <a:cs typeface="Calibri"/>
              </a:rPr>
              <a:t>with </a:t>
            </a:r>
            <a:r>
              <a:rPr dirty="0" sz="2100" spc="-10">
                <a:latin typeface="Calibri"/>
                <a:cs typeface="Calibri"/>
              </a:rPr>
              <a:t>fewer </a:t>
            </a:r>
            <a:r>
              <a:rPr dirty="0" sz="2100" spc="-15">
                <a:latin typeface="Calibri"/>
                <a:cs typeface="Calibri"/>
              </a:rPr>
              <a:t>keystroke. </a:t>
            </a:r>
            <a:r>
              <a:rPr dirty="0" sz="2100" spc="-5">
                <a:latin typeface="Calibri"/>
                <a:cs typeface="Calibri"/>
              </a:rPr>
              <a:t>POM </a:t>
            </a:r>
            <a:r>
              <a:rPr dirty="0" sz="2100" spc="-20">
                <a:latin typeface="Calibri"/>
                <a:cs typeface="Calibri"/>
              </a:rPr>
              <a:t>implementation </a:t>
            </a:r>
            <a:r>
              <a:rPr dirty="0" sz="2100" spc="-15">
                <a:latin typeface="Calibri"/>
                <a:cs typeface="Calibri"/>
              </a:rPr>
              <a:t>can </a:t>
            </a:r>
            <a:r>
              <a:rPr dirty="0" sz="2100" spc="0">
                <a:latin typeface="Calibri"/>
                <a:cs typeface="Calibri"/>
              </a:rPr>
              <a:t>be done by  </a:t>
            </a:r>
            <a:r>
              <a:rPr dirty="0" sz="2100" spc="-20">
                <a:latin typeface="Calibri"/>
                <a:cs typeface="Calibri"/>
              </a:rPr>
              <a:t>separating </a:t>
            </a:r>
            <a:r>
              <a:rPr dirty="0" sz="2100" spc="-10">
                <a:latin typeface="Calibri"/>
                <a:cs typeface="Calibri"/>
              </a:rPr>
              <a:t>the </a:t>
            </a:r>
            <a:r>
              <a:rPr dirty="0" sz="2100" spc="-20">
                <a:latin typeface="Calibri"/>
                <a:cs typeface="Calibri"/>
              </a:rPr>
              <a:t>abstraction </a:t>
            </a:r>
            <a:r>
              <a:rPr dirty="0" sz="2100">
                <a:latin typeface="Calibri"/>
                <a:cs typeface="Calibri"/>
              </a:rPr>
              <a:t>of </a:t>
            </a:r>
            <a:r>
              <a:rPr dirty="0" sz="2100" spc="-10">
                <a:latin typeface="Calibri"/>
                <a:cs typeface="Calibri"/>
              </a:rPr>
              <a:t>the test objects(elements) and the test</a:t>
            </a:r>
            <a:r>
              <a:rPr dirty="0" sz="2100" spc="2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scripts.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2700" spc="-25" b="1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2700" spc="-15" b="1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dirty="0" sz="2700" spc="-5" b="1">
                <a:solidFill>
                  <a:srgbClr val="FFFFFF"/>
                </a:solidFill>
                <a:latin typeface="Calibri"/>
                <a:cs typeface="Calibri"/>
              </a:rPr>
              <a:t>Design </a:t>
            </a:r>
            <a:r>
              <a:rPr dirty="0" sz="2700" spc="-25" b="1">
                <a:solidFill>
                  <a:srgbClr val="FFFFFF"/>
                </a:solidFill>
                <a:latin typeface="Calibri"/>
                <a:cs typeface="Calibri"/>
              </a:rPr>
              <a:t>Pattern </a:t>
            </a:r>
            <a:r>
              <a:rPr dirty="0" sz="2700" spc="-20" b="1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r>
              <a:rPr dirty="0" sz="2700" spc="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475615" marR="25400" indent="-229235">
              <a:lnSpc>
                <a:spcPts val="2330"/>
              </a:lnSpc>
              <a:spcBef>
                <a:spcPts val="1375"/>
              </a:spcBef>
              <a:buChar char="•"/>
              <a:tabLst>
                <a:tab pos="475615" algn="l"/>
              </a:tabLst>
            </a:pPr>
            <a:r>
              <a:rPr dirty="0" sz="2100" spc="-15">
                <a:latin typeface="Calibri"/>
                <a:cs typeface="Calibri"/>
              </a:rPr>
              <a:t>Clean </a:t>
            </a:r>
            <a:r>
              <a:rPr dirty="0" sz="2100" spc="-10">
                <a:latin typeface="Calibri"/>
                <a:cs typeface="Calibri"/>
              </a:rPr>
              <a:t>parting </a:t>
            </a:r>
            <a:r>
              <a:rPr dirty="0" sz="2100" spc="-5">
                <a:latin typeface="Calibri"/>
                <a:cs typeface="Calibri"/>
              </a:rPr>
              <a:t>between </a:t>
            </a:r>
            <a:r>
              <a:rPr dirty="0" sz="2100">
                <a:latin typeface="Calibri"/>
                <a:cs typeface="Calibri"/>
              </a:rPr>
              <a:t>code </a:t>
            </a:r>
            <a:r>
              <a:rPr dirty="0" sz="2100" spc="-10">
                <a:latin typeface="Calibri"/>
                <a:cs typeface="Calibri"/>
              </a:rPr>
              <a:t>and page </a:t>
            </a:r>
            <a:r>
              <a:rPr dirty="0" sz="2100" spc="-5">
                <a:latin typeface="Calibri"/>
                <a:cs typeface="Calibri"/>
              </a:rPr>
              <a:t>specific </a:t>
            </a:r>
            <a:r>
              <a:rPr dirty="0" sz="2100">
                <a:latin typeface="Calibri"/>
                <a:cs typeface="Calibri"/>
              </a:rPr>
              <a:t>code </a:t>
            </a:r>
            <a:r>
              <a:rPr dirty="0" sz="2100" spc="-35">
                <a:latin typeface="Calibri"/>
                <a:cs typeface="Calibri"/>
              </a:rPr>
              <a:t>like </a:t>
            </a:r>
            <a:r>
              <a:rPr dirty="0" sz="2100" spc="-10">
                <a:latin typeface="Calibri"/>
                <a:cs typeface="Calibri"/>
              </a:rPr>
              <a:t>locators </a:t>
            </a:r>
            <a:r>
              <a:rPr dirty="0" sz="2100" spc="-15">
                <a:latin typeface="Calibri"/>
                <a:cs typeface="Calibri"/>
              </a:rPr>
              <a:t>(or their </a:t>
            </a:r>
            <a:r>
              <a:rPr dirty="0" sz="2100" spc="-10">
                <a:latin typeface="Calibri"/>
                <a:cs typeface="Calibri"/>
              </a:rPr>
              <a:t>usages </a:t>
            </a:r>
            <a:r>
              <a:rPr dirty="0" sz="2100" spc="-15">
                <a:latin typeface="Calibri"/>
                <a:cs typeface="Calibri"/>
              </a:rPr>
              <a:t>for </a:t>
            </a:r>
            <a:r>
              <a:rPr dirty="0" sz="2100" spc="-20">
                <a:latin typeface="Calibri"/>
                <a:cs typeface="Calibri"/>
              </a:rPr>
              <a:t>an </a:t>
            </a:r>
            <a:r>
              <a:rPr dirty="0" sz="2100">
                <a:latin typeface="Calibri"/>
                <a:cs typeface="Calibri"/>
              </a:rPr>
              <a:t>UI </a:t>
            </a:r>
            <a:r>
              <a:rPr dirty="0" sz="2100" spc="-5">
                <a:latin typeface="Calibri"/>
                <a:cs typeface="Calibri"/>
              </a:rPr>
              <a:t>Map) </a:t>
            </a:r>
            <a:r>
              <a:rPr dirty="0" sz="2100" spc="-10">
                <a:latin typeface="Calibri"/>
                <a:cs typeface="Calibri"/>
              </a:rPr>
              <a:t>and  </a:t>
            </a:r>
            <a:r>
              <a:rPr dirty="0" sz="2100" spc="-20">
                <a:latin typeface="Calibri"/>
                <a:cs typeface="Calibri"/>
              </a:rPr>
              <a:t>layout.</a:t>
            </a:r>
            <a:endParaRPr sz="2100">
              <a:latin typeface="Calibri"/>
              <a:cs typeface="Calibri"/>
            </a:endParaRPr>
          </a:p>
          <a:p>
            <a:pPr marL="475615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475615" algn="l"/>
              </a:tabLst>
            </a:pPr>
            <a:r>
              <a:rPr dirty="0" sz="2100">
                <a:latin typeface="Calibri"/>
                <a:cs typeface="Calibri"/>
              </a:rPr>
              <a:t>Only </a:t>
            </a:r>
            <a:r>
              <a:rPr dirty="0" sz="2100" spc="0">
                <a:latin typeface="Calibri"/>
                <a:cs typeface="Calibri"/>
              </a:rPr>
              <a:t>one </a:t>
            </a:r>
            <a:r>
              <a:rPr dirty="0" sz="2100" spc="-10">
                <a:latin typeface="Calibri"/>
                <a:cs typeface="Calibri"/>
              </a:rPr>
              <a:t>package </a:t>
            </a:r>
            <a:r>
              <a:rPr dirty="0" sz="2100" spc="-15">
                <a:latin typeface="Calibri"/>
                <a:cs typeface="Calibri"/>
              </a:rPr>
              <a:t>for </a:t>
            </a:r>
            <a:r>
              <a:rPr dirty="0" sz="2100" spc="-10">
                <a:latin typeface="Calibri"/>
                <a:cs typeface="Calibri"/>
              </a:rPr>
              <a:t>the (services </a:t>
            </a:r>
            <a:r>
              <a:rPr dirty="0" sz="2100">
                <a:latin typeface="Calibri"/>
                <a:cs typeface="Calibri"/>
              </a:rPr>
              <a:t>or </a:t>
            </a:r>
            <a:r>
              <a:rPr dirty="0" sz="2100" spc="-15">
                <a:latin typeface="Calibri"/>
                <a:cs typeface="Calibri"/>
              </a:rPr>
              <a:t>operations) </a:t>
            </a:r>
            <a:r>
              <a:rPr dirty="0" sz="2100">
                <a:latin typeface="Calibri"/>
                <a:cs typeface="Calibri"/>
              </a:rPr>
              <a:t>offered </a:t>
            </a:r>
            <a:r>
              <a:rPr dirty="0" sz="2100" spc="0">
                <a:latin typeface="Calibri"/>
                <a:cs typeface="Calibri"/>
              </a:rPr>
              <a:t>by </a:t>
            </a:r>
            <a:r>
              <a:rPr dirty="0" sz="2100" spc="-10">
                <a:latin typeface="Calibri"/>
                <a:cs typeface="Calibri"/>
              </a:rPr>
              <a:t>the</a:t>
            </a:r>
            <a:r>
              <a:rPr dirty="0" sz="2100" spc="-2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pages.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37045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>
                <a:latin typeface="Calibri"/>
                <a:cs typeface="Calibri"/>
              </a:rPr>
              <a:t>Structure </a:t>
            </a:r>
            <a:r>
              <a:rPr dirty="0" sz="3950" spc="25">
                <a:latin typeface="Calibri"/>
                <a:cs typeface="Calibri"/>
              </a:rPr>
              <a:t>of</a:t>
            </a:r>
            <a:r>
              <a:rPr dirty="0" sz="3950" spc="215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POM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062" y="1176400"/>
            <a:ext cx="11439525" cy="990600"/>
          </a:xfrm>
          <a:custGeom>
            <a:avLst/>
            <a:gdLst/>
            <a:ahLst/>
            <a:cxnLst/>
            <a:rect l="l" t="t" r="r" b="b"/>
            <a:pathLst>
              <a:path w="11439525" h="990600">
                <a:moveTo>
                  <a:pt x="11274488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47"/>
                </a:lnTo>
                <a:lnTo>
                  <a:pt x="22540" y="908774"/>
                </a:lnTo>
                <a:lnTo>
                  <a:pt x="48355" y="942197"/>
                </a:lnTo>
                <a:lnTo>
                  <a:pt x="81769" y="968031"/>
                </a:lnTo>
                <a:lnTo>
                  <a:pt x="121208" y="984693"/>
                </a:lnTo>
                <a:lnTo>
                  <a:pt x="165100" y="990600"/>
                </a:lnTo>
                <a:lnTo>
                  <a:pt x="11274488" y="990600"/>
                </a:lnTo>
                <a:lnTo>
                  <a:pt x="11318326" y="984693"/>
                </a:lnTo>
                <a:lnTo>
                  <a:pt x="11357729" y="968031"/>
                </a:lnTo>
                <a:lnTo>
                  <a:pt x="11391122" y="942197"/>
                </a:lnTo>
                <a:lnTo>
                  <a:pt x="11416926" y="908774"/>
                </a:lnTo>
                <a:lnTo>
                  <a:pt x="11433564" y="869347"/>
                </a:lnTo>
                <a:lnTo>
                  <a:pt x="11439461" y="825500"/>
                </a:lnTo>
                <a:lnTo>
                  <a:pt x="11439461" y="165100"/>
                </a:lnTo>
                <a:lnTo>
                  <a:pt x="11433564" y="121208"/>
                </a:lnTo>
                <a:lnTo>
                  <a:pt x="11416926" y="81769"/>
                </a:lnTo>
                <a:lnTo>
                  <a:pt x="11391122" y="48355"/>
                </a:lnTo>
                <a:lnTo>
                  <a:pt x="11357729" y="22540"/>
                </a:lnTo>
                <a:lnTo>
                  <a:pt x="11318326" y="5897"/>
                </a:lnTo>
                <a:lnTo>
                  <a:pt x="112744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062" y="2214626"/>
            <a:ext cx="11439525" cy="990600"/>
          </a:xfrm>
          <a:custGeom>
            <a:avLst/>
            <a:gdLst/>
            <a:ahLst/>
            <a:cxnLst/>
            <a:rect l="l" t="t" r="r" b="b"/>
            <a:pathLst>
              <a:path w="11439525" h="990600">
                <a:moveTo>
                  <a:pt x="11274488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47"/>
                </a:lnTo>
                <a:lnTo>
                  <a:pt x="22540" y="908774"/>
                </a:lnTo>
                <a:lnTo>
                  <a:pt x="48355" y="942197"/>
                </a:lnTo>
                <a:lnTo>
                  <a:pt x="81769" y="968031"/>
                </a:lnTo>
                <a:lnTo>
                  <a:pt x="121208" y="984693"/>
                </a:lnTo>
                <a:lnTo>
                  <a:pt x="165100" y="990600"/>
                </a:lnTo>
                <a:lnTo>
                  <a:pt x="11274488" y="990600"/>
                </a:lnTo>
                <a:lnTo>
                  <a:pt x="11318326" y="984693"/>
                </a:lnTo>
                <a:lnTo>
                  <a:pt x="11357729" y="968031"/>
                </a:lnTo>
                <a:lnTo>
                  <a:pt x="11391122" y="942197"/>
                </a:lnTo>
                <a:lnTo>
                  <a:pt x="11416926" y="908774"/>
                </a:lnTo>
                <a:lnTo>
                  <a:pt x="11433564" y="869347"/>
                </a:lnTo>
                <a:lnTo>
                  <a:pt x="11439461" y="825500"/>
                </a:lnTo>
                <a:lnTo>
                  <a:pt x="11439461" y="165100"/>
                </a:lnTo>
                <a:lnTo>
                  <a:pt x="11433564" y="121208"/>
                </a:lnTo>
                <a:lnTo>
                  <a:pt x="11416926" y="81769"/>
                </a:lnTo>
                <a:lnTo>
                  <a:pt x="11391122" y="48355"/>
                </a:lnTo>
                <a:lnTo>
                  <a:pt x="11357729" y="22540"/>
                </a:lnTo>
                <a:lnTo>
                  <a:pt x="11318326" y="5897"/>
                </a:lnTo>
                <a:lnTo>
                  <a:pt x="1127448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8757" y="1236916"/>
            <a:ext cx="11205210" cy="15951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27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POM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approach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 separate class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script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maintenance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locate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actions 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them,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verify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them.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reused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scripts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elements.</a:t>
            </a:r>
            <a:r>
              <a:rPr dirty="0" sz="18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future,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 element 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changes,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scripts,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POM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readability,</a:t>
            </a:r>
            <a:r>
              <a:rPr dirty="0" sz="18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maintainability,</a:t>
            </a:r>
            <a:r>
              <a:rPr dirty="0" sz="18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reusability.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062" y="3252851"/>
            <a:ext cx="11439525" cy="990600"/>
          </a:xfrm>
          <a:custGeom>
            <a:avLst/>
            <a:gdLst/>
            <a:ahLst/>
            <a:cxnLst/>
            <a:rect l="l" t="t" r="r" b="b"/>
            <a:pathLst>
              <a:path w="11439525" h="990600">
                <a:moveTo>
                  <a:pt x="11274488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47"/>
                </a:lnTo>
                <a:lnTo>
                  <a:pt x="22540" y="908774"/>
                </a:lnTo>
                <a:lnTo>
                  <a:pt x="48355" y="942197"/>
                </a:lnTo>
                <a:lnTo>
                  <a:pt x="81769" y="968031"/>
                </a:lnTo>
                <a:lnTo>
                  <a:pt x="121208" y="984693"/>
                </a:lnTo>
                <a:lnTo>
                  <a:pt x="165100" y="990600"/>
                </a:lnTo>
                <a:lnTo>
                  <a:pt x="11274488" y="990600"/>
                </a:lnTo>
                <a:lnTo>
                  <a:pt x="11318326" y="984693"/>
                </a:lnTo>
                <a:lnTo>
                  <a:pt x="11357729" y="968031"/>
                </a:lnTo>
                <a:lnTo>
                  <a:pt x="11391122" y="942197"/>
                </a:lnTo>
                <a:lnTo>
                  <a:pt x="11416926" y="908774"/>
                </a:lnTo>
                <a:lnTo>
                  <a:pt x="11433564" y="869347"/>
                </a:lnTo>
                <a:lnTo>
                  <a:pt x="11439461" y="825500"/>
                </a:lnTo>
                <a:lnTo>
                  <a:pt x="11439461" y="165100"/>
                </a:lnTo>
                <a:lnTo>
                  <a:pt x="11433564" y="121208"/>
                </a:lnTo>
                <a:lnTo>
                  <a:pt x="11416926" y="81769"/>
                </a:lnTo>
                <a:lnTo>
                  <a:pt x="11391122" y="48355"/>
                </a:lnTo>
                <a:lnTo>
                  <a:pt x="11357729" y="22540"/>
                </a:lnTo>
                <a:lnTo>
                  <a:pt x="11318326" y="5897"/>
                </a:lnTo>
                <a:lnTo>
                  <a:pt x="1127448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062" y="4300601"/>
            <a:ext cx="11439525" cy="990600"/>
          </a:xfrm>
          <a:custGeom>
            <a:avLst/>
            <a:gdLst/>
            <a:ahLst/>
            <a:cxnLst/>
            <a:rect l="l" t="t" r="r" b="b"/>
            <a:pathLst>
              <a:path w="11439525" h="990600">
                <a:moveTo>
                  <a:pt x="11274488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47"/>
                </a:lnTo>
                <a:lnTo>
                  <a:pt x="22540" y="908774"/>
                </a:lnTo>
                <a:lnTo>
                  <a:pt x="48355" y="942197"/>
                </a:lnTo>
                <a:lnTo>
                  <a:pt x="81769" y="968031"/>
                </a:lnTo>
                <a:lnTo>
                  <a:pt x="121208" y="984693"/>
                </a:lnTo>
                <a:lnTo>
                  <a:pt x="165100" y="990600"/>
                </a:lnTo>
                <a:lnTo>
                  <a:pt x="11274488" y="990600"/>
                </a:lnTo>
                <a:lnTo>
                  <a:pt x="11318326" y="984693"/>
                </a:lnTo>
                <a:lnTo>
                  <a:pt x="11357729" y="968031"/>
                </a:lnTo>
                <a:lnTo>
                  <a:pt x="11391122" y="942197"/>
                </a:lnTo>
                <a:lnTo>
                  <a:pt x="11416926" y="908774"/>
                </a:lnTo>
                <a:lnTo>
                  <a:pt x="11433564" y="869347"/>
                </a:lnTo>
                <a:lnTo>
                  <a:pt x="11439461" y="825500"/>
                </a:lnTo>
                <a:lnTo>
                  <a:pt x="11439461" y="165100"/>
                </a:lnTo>
                <a:lnTo>
                  <a:pt x="11433564" y="121208"/>
                </a:lnTo>
                <a:lnTo>
                  <a:pt x="11416926" y="81769"/>
                </a:lnTo>
                <a:lnTo>
                  <a:pt x="11391122" y="48355"/>
                </a:lnTo>
                <a:lnTo>
                  <a:pt x="11357729" y="22540"/>
                </a:lnTo>
                <a:lnTo>
                  <a:pt x="11318326" y="5897"/>
                </a:lnTo>
                <a:lnTo>
                  <a:pt x="1127448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062" y="5338826"/>
            <a:ext cx="11439525" cy="990600"/>
          </a:xfrm>
          <a:custGeom>
            <a:avLst/>
            <a:gdLst/>
            <a:ahLst/>
            <a:cxnLst/>
            <a:rect l="l" t="t" r="r" b="b"/>
            <a:pathLst>
              <a:path w="11439525" h="990600">
                <a:moveTo>
                  <a:pt x="11274488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436"/>
                </a:lnTo>
                <a:lnTo>
                  <a:pt x="5897" y="869327"/>
                </a:lnTo>
                <a:lnTo>
                  <a:pt x="22540" y="908767"/>
                </a:lnTo>
                <a:lnTo>
                  <a:pt x="48355" y="942181"/>
                </a:lnTo>
                <a:lnTo>
                  <a:pt x="81769" y="967996"/>
                </a:lnTo>
                <a:lnTo>
                  <a:pt x="121208" y="984639"/>
                </a:lnTo>
                <a:lnTo>
                  <a:pt x="165100" y="990536"/>
                </a:lnTo>
                <a:lnTo>
                  <a:pt x="11274488" y="990536"/>
                </a:lnTo>
                <a:lnTo>
                  <a:pt x="11318326" y="984639"/>
                </a:lnTo>
                <a:lnTo>
                  <a:pt x="11357729" y="967996"/>
                </a:lnTo>
                <a:lnTo>
                  <a:pt x="11391122" y="942181"/>
                </a:lnTo>
                <a:lnTo>
                  <a:pt x="11416926" y="908767"/>
                </a:lnTo>
                <a:lnTo>
                  <a:pt x="11433564" y="869327"/>
                </a:lnTo>
                <a:lnTo>
                  <a:pt x="11439461" y="825436"/>
                </a:lnTo>
                <a:lnTo>
                  <a:pt x="11439461" y="165100"/>
                </a:lnTo>
                <a:lnTo>
                  <a:pt x="11433564" y="121208"/>
                </a:lnTo>
                <a:lnTo>
                  <a:pt x="11416926" y="81769"/>
                </a:lnTo>
                <a:lnTo>
                  <a:pt x="11391122" y="48355"/>
                </a:lnTo>
                <a:lnTo>
                  <a:pt x="11357729" y="22540"/>
                </a:lnTo>
                <a:lnTo>
                  <a:pt x="11318326" y="5897"/>
                </a:lnTo>
                <a:lnTo>
                  <a:pt x="1127448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8757" y="3574732"/>
            <a:ext cx="11012170" cy="238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non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dirty="0" sz="18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POM,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web-elements</a:t>
            </a:r>
            <a:r>
              <a:rPr dirty="0" sz="18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dirty="0" sz="18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8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tightly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coupled.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950"/>
              </a:lnSpc>
              <a:spcBef>
                <a:spcPts val="116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POM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structure,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web-elements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dirty="0" sz="18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separate</a:t>
            </a:r>
            <a:r>
              <a:rPr dirty="0" sz="1800" spc="-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dirty="0" sz="1800" spc="-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 separate</a:t>
            </a:r>
            <a:r>
              <a:rPr dirty="0" sz="18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r>
              <a:rPr dirty="0" sz="18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classes.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POM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dirty="0" sz="1800" spc="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relationships,</a:t>
            </a:r>
            <a:r>
              <a:rPr dirty="0" sz="18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dirty="0" sz="18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methods.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27235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5">
                <a:latin typeface="Calibri"/>
                <a:cs typeface="Calibri"/>
              </a:rPr>
              <a:t>Page</a:t>
            </a:r>
            <a:r>
              <a:rPr dirty="0" sz="3950" spc="35">
                <a:latin typeface="Calibri"/>
                <a:cs typeface="Calibri"/>
              </a:rPr>
              <a:t> </a:t>
            </a:r>
            <a:r>
              <a:rPr dirty="0" sz="3950" spc="0">
                <a:latin typeface="Calibri"/>
                <a:cs typeface="Calibri"/>
              </a:rPr>
              <a:t>Objects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062" y="1214500"/>
            <a:ext cx="11439525" cy="2143125"/>
          </a:xfrm>
          <a:custGeom>
            <a:avLst/>
            <a:gdLst/>
            <a:ahLst/>
            <a:cxnLst/>
            <a:rect l="l" t="t" r="r" b="b"/>
            <a:pathLst>
              <a:path w="11439525" h="2143125">
                <a:moveTo>
                  <a:pt x="11082337" y="0"/>
                </a:moveTo>
                <a:lnTo>
                  <a:pt x="357200" y="0"/>
                </a:lnTo>
                <a:lnTo>
                  <a:pt x="308729" y="3260"/>
                </a:lnTo>
                <a:lnTo>
                  <a:pt x="262240" y="12757"/>
                </a:lnTo>
                <a:lnTo>
                  <a:pt x="218159" y="28065"/>
                </a:lnTo>
                <a:lnTo>
                  <a:pt x="176911" y="48758"/>
                </a:lnTo>
                <a:lnTo>
                  <a:pt x="138923" y="74412"/>
                </a:lnTo>
                <a:lnTo>
                  <a:pt x="104619" y="104600"/>
                </a:lnTo>
                <a:lnTo>
                  <a:pt x="74425" y="138897"/>
                </a:lnTo>
                <a:lnTo>
                  <a:pt x="48767" y="176878"/>
                </a:lnTo>
                <a:lnTo>
                  <a:pt x="28069" y="218116"/>
                </a:lnTo>
                <a:lnTo>
                  <a:pt x="12759" y="262187"/>
                </a:lnTo>
                <a:lnTo>
                  <a:pt x="3260" y="308665"/>
                </a:lnTo>
                <a:lnTo>
                  <a:pt x="0" y="357124"/>
                </a:lnTo>
                <a:lnTo>
                  <a:pt x="0" y="1785874"/>
                </a:lnTo>
                <a:lnTo>
                  <a:pt x="3260" y="1834335"/>
                </a:lnTo>
                <a:lnTo>
                  <a:pt x="12759" y="1880820"/>
                </a:lnTo>
                <a:lnTo>
                  <a:pt x="28069" y="1924901"/>
                </a:lnTo>
                <a:lnTo>
                  <a:pt x="48767" y="1966152"/>
                </a:lnTo>
                <a:lnTo>
                  <a:pt x="74425" y="2004148"/>
                </a:lnTo>
                <a:lnTo>
                  <a:pt x="104619" y="2038461"/>
                </a:lnTo>
                <a:lnTo>
                  <a:pt x="138923" y="2068665"/>
                </a:lnTo>
                <a:lnTo>
                  <a:pt x="176911" y="2094333"/>
                </a:lnTo>
                <a:lnTo>
                  <a:pt x="218159" y="2115040"/>
                </a:lnTo>
                <a:lnTo>
                  <a:pt x="262240" y="2130358"/>
                </a:lnTo>
                <a:lnTo>
                  <a:pt x="308729" y="2139862"/>
                </a:lnTo>
                <a:lnTo>
                  <a:pt x="357200" y="2143125"/>
                </a:lnTo>
                <a:lnTo>
                  <a:pt x="11082337" y="2143125"/>
                </a:lnTo>
                <a:lnTo>
                  <a:pt x="11130796" y="2139862"/>
                </a:lnTo>
                <a:lnTo>
                  <a:pt x="11177274" y="2130358"/>
                </a:lnTo>
                <a:lnTo>
                  <a:pt x="11221344" y="2115040"/>
                </a:lnTo>
                <a:lnTo>
                  <a:pt x="11262583" y="2094333"/>
                </a:lnTo>
                <a:lnTo>
                  <a:pt x="11300563" y="2068665"/>
                </a:lnTo>
                <a:lnTo>
                  <a:pt x="11334861" y="2038461"/>
                </a:lnTo>
                <a:lnTo>
                  <a:pt x="11365049" y="2004148"/>
                </a:lnTo>
                <a:lnTo>
                  <a:pt x="11390702" y="1966152"/>
                </a:lnTo>
                <a:lnTo>
                  <a:pt x="11411396" y="1924901"/>
                </a:lnTo>
                <a:lnTo>
                  <a:pt x="11426704" y="1880820"/>
                </a:lnTo>
                <a:lnTo>
                  <a:pt x="11436201" y="1834335"/>
                </a:lnTo>
                <a:lnTo>
                  <a:pt x="11439461" y="1785874"/>
                </a:lnTo>
                <a:lnTo>
                  <a:pt x="11439461" y="357124"/>
                </a:lnTo>
                <a:lnTo>
                  <a:pt x="11436201" y="308665"/>
                </a:lnTo>
                <a:lnTo>
                  <a:pt x="11426704" y="262187"/>
                </a:lnTo>
                <a:lnTo>
                  <a:pt x="11411396" y="218116"/>
                </a:lnTo>
                <a:lnTo>
                  <a:pt x="11390702" y="176878"/>
                </a:lnTo>
                <a:lnTo>
                  <a:pt x="11365049" y="138897"/>
                </a:lnTo>
                <a:lnTo>
                  <a:pt x="11334861" y="104600"/>
                </a:lnTo>
                <a:lnTo>
                  <a:pt x="11300563" y="74412"/>
                </a:lnTo>
                <a:lnTo>
                  <a:pt x="11262583" y="48758"/>
                </a:lnTo>
                <a:lnTo>
                  <a:pt x="11221344" y="28065"/>
                </a:lnTo>
                <a:lnTo>
                  <a:pt x="11177274" y="12757"/>
                </a:lnTo>
                <a:lnTo>
                  <a:pt x="11130796" y="3260"/>
                </a:lnTo>
                <a:lnTo>
                  <a:pt x="110823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062" y="3443351"/>
            <a:ext cx="11439525" cy="2133600"/>
          </a:xfrm>
          <a:custGeom>
            <a:avLst/>
            <a:gdLst/>
            <a:ahLst/>
            <a:cxnLst/>
            <a:rect l="l" t="t" r="r" b="b"/>
            <a:pathLst>
              <a:path w="11439525" h="2133600">
                <a:moveTo>
                  <a:pt x="11083861" y="0"/>
                </a:moveTo>
                <a:lnTo>
                  <a:pt x="355612" y="0"/>
                </a:lnTo>
                <a:lnTo>
                  <a:pt x="307356" y="3244"/>
                </a:lnTo>
                <a:lnTo>
                  <a:pt x="261074" y="12697"/>
                </a:lnTo>
                <a:lnTo>
                  <a:pt x="217189" y="27934"/>
                </a:lnTo>
                <a:lnTo>
                  <a:pt x="176125" y="48532"/>
                </a:lnTo>
                <a:lnTo>
                  <a:pt x="138305" y="74070"/>
                </a:lnTo>
                <a:lnTo>
                  <a:pt x="104154" y="104124"/>
                </a:lnTo>
                <a:lnTo>
                  <a:pt x="74094" y="138270"/>
                </a:lnTo>
                <a:lnTo>
                  <a:pt x="48550" y="176087"/>
                </a:lnTo>
                <a:lnTo>
                  <a:pt x="27944" y="217152"/>
                </a:lnTo>
                <a:lnTo>
                  <a:pt x="12702" y="261040"/>
                </a:lnTo>
                <a:lnTo>
                  <a:pt x="3246" y="307331"/>
                </a:lnTo>
                <a:lnTo>
                  <a:pt x="0" y="355600"/>
                </a:lnTo>
                <a:lnTo>
                  <a:pt x="0" y="1777873"/>
                </a:lnTo>
                <a:lnTo>
                  <a:pt x="3246" y="1826144"/>
                </a:lnTo>
                <a:lnTo>
                  <a:pt x="12702" y="1872441"/>
                </a:lnTo>
                <a:lnTo>
                  <a:pt x="27944" y="1916340"/>
                </a:lnTo>
                <a:lnTo>
                  <a:pt x="48550" y="1957418"/>
                </a:lnTo>
                <a:lnTo>
                  <a:pt x="74094" y="1995249"/>
                </a:lnTo>
                <a:lnTo>
                  <a:pt x="104154" y="2029412"/>
                </a:lnTo>
                <a:lnTo>
                  <a:pt x="138305" y="2059481"/>
                </a:lnTo>
                <a:lnTo>
                  <a:pt x="176125" y="2085034"/>
                </a:lnTo>
                <a:lnTo>
                  <a:pt x="217189" y="2105646"/>
                </a:lnTo>
                <a:lnTo>
                  <a:pt x="261074" y="2120893"/>
                </a:lnTo>
                <a:lnTo>
                  <a:pt x="307356" y="2130352"/>
                </a:lnTo>
                <a:lnTo>
                  <a:pt x="355612" y="2133600"/>
                </a:lnTo>
                <a:lnTo>
                  <a:pt x="11083861" y="2133600"/>
                </a:lnTo>
                <a:lnTo>
                  <a:pt x="11132130" y="2130352"/>
                </a:lnTo>
                <a:lnTo>
                  <a:pt x="11178420" y="2120893"/>
                </a:lnTo>
                <a:lnTo>
                  <a:pt x="11222309" y="2105646"/>
                </a:lnTo>
                <a:lnTo>
                  <a:pt x="11263373" y="2085034"/>
                </a:lnTo>
                <a:lnTo>
                  <a:pt x="11301190" y="2059481"/>
                </a:lnTo>
                <a:lnTo>
                  <a:pt x="11335337" y="2029412"/>
                </a:lnTo>
                <a:lnTo>
                  <a:pt x="11365391" y="1995249"/>
                </a:lnTo>
                <a:lnTo>
                  <a:pt x="11390928" y="1957418"/>
                </a:lnTo>
                <a:lnTo>
                  <a:pt x="11411527" y="1916340"/>
                </a:lnTo>
                <a:lnTo>
                  <a:pt x="11426764" y="1872441"/>
                </a:lnTo>
                <a:lnTo>
                  <a:pt x="11436216" y="1826144"/>
                </a:lnTo>
                <a:lnTo>
                  <a:pt x="11439461" y="1777873"/>
                </a:lnTo>
                <a:lnTo>
                  <a:pt x="11439461" y="355600"/>
                </a:lnTo>
                <a:lnTo>
                  <a:pt x="11436216" y="307331"/>
                </a:lnTo>
                <a:lnTo>
                  <a:pt x="11426764" y="261040"/>
                </a:lnTo>
                <a:lnTo>
                  <a:pt x="11411527" y="217152"/>
                </a:lnTo>
                <a:lnTo>
                  <a:pt x="11390928" y="176087"/>
                </a:lnTo>
                <a:lnTo>
                  <a:pt x="11365391" y="138270"/>
                </a:lnTo>
                <a:lnTo>
                  <a:pt x="11335337" y="104124"/>
                </a:lnTo>
                <a:lnTo>
                  <a:pt x="11301190" y="74070"/>
                </a:lnTo>
                <a:lnTo>
                  <a:pt x="11263373" y="48532"/>
                </a:lnTo>
                <a:lnTo>
                  <a:pt x="11222309" y="27934"/>
                </a:lnTo>
                <a:lnTo>
                  <a:pt x="11178420" y="12697"/>
                </a:lnTo>
                <a:lnTo>
                  <a:pt x="11132130" y="3244"/>
                </a:lnTo>
                <a:lnTo>
                  <a:pt x="1108386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0675" y="1362963"/>
            <a:ext cx="10355580" cy="33432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400"/>
              </a:spcBef>
            </a:pP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interface(UI)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dirty="0" sz="3000" spc="-3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areas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your test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cases 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interacts.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Object simply copies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as objects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test  </a:t>
            </a:r>
            <a:r>
              <a:rPr dirty="0" sz="3000" spc="0">
                <a:solidFill>
                  <a:srgbClr val="FFFFFF"/>
                </a:solidFill>
                <a:latin typeface="Calibri"/>
                <a:cs typeface="Calibri"/>
              </a:rPr>
              <a:t>codes.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reduces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duplicacy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and if </a:t>
            </a:r>
            <a:r>
              <a:rPr dirty="0" sz="3000" spc="0">
                <a:solidFill>
                  <a:srgbClr val="FFFFFF"/>
                </a:solidFill>
                <a:latin typeface="Calibri"/>
                <a:cs typeface="Calibri"/>
              </a:rPr>
              <a:t>UI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changes,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the fix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be 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applied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at one</a:t>
            </a:r>
            <a:r>
              <a:rPr dirty="0" sz="30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3000" b="1">
                <a:solidFill>
                  <a:srgbClr val="FFFFFF"/>
                </a:solidFill>
                <a:latin typeface="Calibri"/>
                <a:cs typeface="Calibri"/>
              </a:rPr>
              <a:t>Implementation Notes</a:t>
            </a:r>
            <a:r>
              <a:rPr dirty="0" sz="3000" spc="-2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5137" y="5551487"/>
            <a:ext cx="10629265" cy="7054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8600">
              <a:lnSpc>
                <a:spcPts val="2655"/>
              </a:lnSpc>
              <a:spcBef>
                <a:spcPts val="130"/>
              </a:spcBef>
              <a:buChar char="•"/>
              <a:tabLst>
                <a:tab pos="241300" algn="l"/>
              </a:tabLst>
            </a:pPr>
            <a:r>
              <a:rPr dirty="0" sz="2300" spc="-10">
                <a:latin typeface="Calibri"/>
                <a:cs typeface="Calibri"/>
              </a:rPr>
              <a:t>Page-Objects </a:t>
            </a:r>
            <a:r>
              <a:rPr dirty="0" sz="2300" spc="-15">
                <a:latin typeface="Calibri"/>
                <a:cs typeface="Calibri"/>
              </a:rPr>
              <a:t>have </a:t>
            </a:r>
            <a:r>
              <a:rPr dirty="0" sz="2300" spc="-5">
                <a:latin typeface="Calibri"/>
                <a:cs typeface="Calibri"/>
              </a:rPr>
              <a:t>two significance. </a:t>
            </a:r>
            <a:r>
              <a:rPr dirty="0" sz="2300" spc="5">
                <a:latin typeface="Calibri"/>
                <a:cs typeface="Calibri"/>
              </a:rPr>
              <a:t>It </a:t>
            </a:r>
            <a:r>
              <a:rPr dirty="0" sz="2300" spc="-10">
                <a:latin typeface="Calibri"/>
                <a:cs typeface="Calibri"/>
              </a:rPr>
              <a:t>represents the </a:t>
            </a:r>
            <a:r>
              <a:rPr dirty="0" sz="2300" spc="-5">
                <a:latin typeface="Calibri"/>
                <a:cs typeface="Calibri"/>
              </a:rPr>
              <a:t>services to </a:t>
            </a:r>
            <a:r>
              <a:rPr dirty="0" sz="2300">
                <a:latin typeface="Calibri"/>
                <a:cs typeface="Calibri"/>
              </a:rPr>
              <a:t>be </a:t>
            </a:r>
            <a:r>
              <a:rPr dirty="0" sz="2300" spc="-25">
                <a:latin typeface="Calibri"/>
                <a:cs typeface="Calibri"/>
              </a:rPr>
              <a:t>offered </a:t>
            </a:r>
            <a:r>
              <a:rPr dirty="0" sz="2300">
                <a:latin typeface="Calibri"/>
                <a:cs typeface="Calibri"/>
              </a:rPr>
              <a:t>on</a:t>
            </a:r>
            <a:r>
              <a:rPr dirty="0" sz="2300" spc="30">
                <a:latin typeface="Calibri"/>
                <a:cs typeface="Calibri"/>
              </a:rPr>
              <a:t> </a:t>
            </a:r>
            <a:r>
              <a:rPr dirty="0" sz="2300" spc="5">
                <a:latin typeface="Calibri"/>
                <a:cs typeface="Calibri"/>
              </a:rPr>
              <a:t>a</a:t>
            </a:r>
            <a:endParaRPr sz="2300">
              <a:latin typeface="Calibri"/>
              <a:cs typeface="Calibri"/>
            </a:endParaRPr>
          </a:p>
          <a:p>
            <a:pPr marL="241300">
              <a:lnSpc>
                <a:spcPts val="2655"/>
              </a:lnSpc>
            </a:pPr>
            <a:r>
              <a:rPr dirty="0" sz="2300">
                <a:latin typeface="Calibri"/>
                <a:cs typeface="Calibri"/>
              </a:rPr>
              <a:t>particular </a:t>
            </a:r>
            <a:r>
              <a:rPr dirty="0" sz="2300" spc="5">
                <a:latin typeface="Calibri"/>
                <a:cs typeface="Calibri"/>
              </a:rPr>
              <a:t>page </a:t>
            </a:r>
            <a:r>
              <a:rPr dirty="0" sz="2300" spc="0">
                <a:latin typeface="Calibri"/>
                <a:cs typeface="Calibri"/>
              </a:rPr>
              <a:t>and </a:t>
            </a:r>
            <a:r>
              <a:rPr dirty="0" sz="2300">
                <a:latin typeface="Calibri"/>
                <a:cs typeface="Calibri"/>
              </a:rPr>
              <a:t>has </a:t>
            </a:r>
            <a:r>
              <a:rPr dirty="0" sz="2300" spc="5">
                <a:latin typeface="Calibri"/>
                <a:cs typeface="Calibri"/>
              </a:rPr>
              <a:t>a </a:t>
            </a:r>
            <a:r>
              <a:rPr dirty="0" sz="2300" spc="-10">
                <a:latin typeface="Calibri"/>
                <a:cs typeface="Calibri"/>
              </a:rPr>
              <a:t>deep </a:t>
            </a:r>
            <a:r>
              <a:rPr dirty="0" sz="2300" spc="10">
                <a:latin typeface="Calibri"/>
                <a:cs typeface="Calibri"/>
              </a:rPr>
              <a:t>HTML </a:t>
            </a:r>
            <a:r>
              <a:rPr dirty="0" sz="2300" spc="-5">
                <a:latin typeface="Calibri"/>
                <a:cs typeface="Calibri"/>
              </a:rPr>
              <a:t>structure </a:t>
            </a:r>
            <a:r>
              <a:rPr dirty="0" sz="2300">
                <a:latin typeface="Calibri"/>
                <a:cs typeface="Calibri"/>
              </a:rPr>
              <a:t>knowledge </a:t>
            </a:r>
            <a:r>
              <a:rPr dirty="0" sz="2300" spc="-5">
                <a:latin typeface="Calibri"/>
                <a:cs typeface="Calibri"/>
              </a:rPr>
              <a:t>of </a:t>
            </a:r>
            <a:r>
              <a:rPr dirty="0" sz="2300" spc="5">
                <a:latin typeface="Calibri"/>
                <a:cs typeface="Calibri"/>
              </a:rPr>
              <a:t>a page</a:t>
            </a:r>
            <a:r>
              <a:rPr dirty="0" sz="2300" spc="-38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(or </a:t>
            </a:r>
            <a:r>
              <a:rPr dirty="0" sz="2300" spc="0">
                <a:latin typeface="Calibri"/>
                <a:cs typeface="Calibri"/>
              </a:rPr>
              <a:t>part </a:t>
            </a:r>
            <a:r>
              <a:rPr dirty="0" sz="2300" spc="-5">
                <a:latin typeface="Calibri"/>
                <a:cs typeface="Calibri"/>
              </a:rPr>
              <a:t>of </a:t>
            </a:r>
            <a:r>
              <a:rPr dirty="0" sz="2300" spc="5">
                <a:latin typeface="Calibri"/>
                <a:cs typeface="Calibri"/>
              </a:rPr>
              <a:t>a </a:t>
            </a:r>
            <a:r>
              <a:rPr dirty="0" sz="2300">
                <a:latin typeface="Calibri"/>
                <a:cs typeface="Calibri"/>
              </a:rPr>
              <a:t>page).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27235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5">
                <a:latin typeface="Calibri"/>
                <a:cs typeface="Calibri"/>
              </a:rPr>
              <a:t>Page</a:t>
            </a:r>
            <a:r>
              <a:rPr dirty="0" sz="3950" spc="35">
                <a:latin typeface="Calibri"/>
                <a:cs typeface="Calibri"/>
              </a:rPr>
              <a:t> </a:t>
            </a:r>
            <a:r>
              <a:rPr dirty="0" sz="3950" spc="0">
                <a:latin typeface="Calibri"/>
                <a:cs typeface="Calibri"/>
              </a:rPr>
              <a:t>Objects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1212278"/>
            <a:ext cx="10713085" cy="54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05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cases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application</a:t>
            </a:r>
            <a:r>
              <a:rPr dirty="0" sz="18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could</a:t>
            </a:r>
            <a:r>
              <a:rPr dirty="0" sz="18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have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different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outcome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depending</a:t>
            </a:r>
            <a:r>
              <a:rPr dirty="0" sz="1800" spc="-2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on 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state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app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,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create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multiple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2150" y="2209736"/>
            <a:ext cx="7348601" cy="3662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27235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5">
                <a:latin typeface="Calibri"/>
                <a:cs typeface="Calibri"/>
              </a:rPr>
              <a:t>Page</a:t>
            </a:r>
            <a:r>
              <a:rPr dirty="0" sz="3950" spc="35">
                <a:latin typeface="Calibri"/>
                <a:cs typeface="Calibri"/>
              </a:rPr>
              <a:t> </a:t>
            </a:r>
            <a:r>
              <a:rPr dirty="0" sz="3950" spc="0">
                <a:latin typeface="Calibri"/>
                <a:cs typeface="Calibri"/>
              </a:rPr>
              <a:t>Objects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472" y="1170622"/>
            <a:ext cx="10965180" cy="54800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ts val="1950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code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previous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slide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explains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important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point:</a:t>
            </a:r>
            <a:r>
              <a:rPr dirty="0" sz="1800" spc="-1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tests,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Objects,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responsible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assertions 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about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current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state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page.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72" y="3660203"/>
            <a:ext cx="23545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could be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re-written</a:t>
            </a:r>
            <a:r>
              <a:rPr dirty="0" sz="1800" spc="-1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9900" y="1962150"/>
            <a:ext cx="5710301" cy="1433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67025" y="4172077"/>
            <a:ext cx="5996051" cy="13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8A4EAE-E035-49CE-B81F-297B38CCF49C}"/>
</file>

<file path=customXml/itemProps2.xml><?xml version="1.0" encoding="utf-8"?>
<ds:datastoreItem xmlns:ds="http://schemas.openxmlformats.org/officeDocument/2006/customXml" ds:itemID="{F1614993-6D0E-4A70-A8D9-7322915B9B16}"/>
</file>

<file path=customXml/itemProps3.xml><?xml version="1.0" encoding="utf-8"?>
<ds:datastoreItem xmlns:ds="http://schemas.openxmlformats.org/officeDocument/2006/customXml" ds:itemID="{D3B6D5F7-3BAD-4B8D-9CC4-CD63E873506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Dinesh, Aparna</dc:creator>
  <dcterms:created xsi:type="dcterms:W3CDTF">2018-04-19T22:37:04Z</dcterms:created>
  <dcterms:modified xsi:type="dcterms:W3CDTF">2018-04-19T22:37:04Z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