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firstSlideNum="0" strictFirstAndLastChars="0" saveSubsetFonts="1" showSpecialPlsOnTitleSld="0">
  <p:sldMasterIdLst>
    <p:sldMasterId id="2147483661" r:id="rId3"/>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Lst>
  <p:sldSz cy="5143500" cx="9144000"/>
  <p:notesSz cx="7010400" cy="9296400"/>
  <p:embeddedFontLst>
    <p:embeddedFont>
      <p:font typeface="Roboto Condensed"/>
      <p:regular r:id="rId69"/>
      <p:bold r:id="rId70"/>
      <p:italic r:id="rId71"/>
      <p:boldItalic r:id="rId7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2" Type="http://schemas.openxmlformats.org/officeDocument/2006/relationships/font" Target="fonts/RobotoCondensed-boldItalic.fntdata"/><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RobotoCondensed-italic.fntdata"/><Relationship Id="rId70" Type="http://schemas.openxmlformats.org/officeDocument/2006/relationships/font" Target="fonts/RobotoCondensed-bold.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RobotoCondensed-regular.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3038475" cy="465137"/>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000000"/>
              </a:buClr>
              <a:buFont typeface="Arial"/>
              <a:buNone/>
              <a:defRPr/>
            </a:lvl1pPr>
            <a:lvl2pPr indent="0" lvl="1" marL="0" marR="0" rtl="0" algn="l">
              <a:lnSpc>
                <a:spcPct val="100000"/>
              </a:lnSpc>
              <a:spcBef>
                <a:spcPts val="0"/>
              </a:spcBef>
              <a:spcAft>
                <a:spcPts val="0"/>
              </a:spcAft>
              <a:buClr>
                <a:srgbClr val="000000"/>
              </a:buClr>
              <a:buFont typeface="Arial"/>
              <a:buNone/>
              <a:defRPr/>
            </a:lvl2pPr>
            <a:lvl3pPr indent="0" lvl="2" marL="0" marR="0" rtl="0" algn="l">
              <a:lnSpc>
                <a:spcPct val="100000"/>
              </a:lnSpc>
              <a:spcBef>
                <a:spcPts val="0"/>
              </a:spcBef>
              <a:spcAft>
                <a:spcPts val="0"/>
              </a:spcAft>
              <a:buClr>
                <a:srgbClr val="000000"/>
              </a:buClr>
              <a:buFont typeface="Arial"/>
              <a:buNone/>
              <a:defRPr/>
            </a:lvl3pPr>
            <a:lvl4pPr indent="0" lvl="3" marL="0" marR="0" rtl="0" algn="l">
              <a:lnSpc>
                <a:spcPct val="100000"/>
              </a:lnSpc>
              <a:spcBef>
                <a:spcPts val="0"/>
              </a:spcBef>
              <a:spcAft>
                <a:spcPts val="0"/>
              </a:spcAft>
              <a:buClr>
                <a:srgbClr val="000000"/>
              </a:buClr>
              <a:buFont typeface="Arial"/>
              <a:buNone/>
              <a:defRPr/>
            </a:lvl4pPr>
            <a:lvl5pPr indent="0" lvl="4" marL="0" marR="0" rtl="0" algn="l">
              <a:lnSpc>
                <a:spcPct val="100000"/>
              </a:lnSpc>
              <a:spcBef>
                <a:spcPts val="0"/>
              </a:spcBef>
              <a:spcAft>
                <a:spcPts val="0"/>
              </a:spcAft>
              <a:buClr>
                <a:srgbClr val="000000"/>
              </a:buClr>
              <a:buFont typeface="Arial"/>
              <a:buNone/>
              <a:defRPr/>
            </a:lvl5pPr>
            <a:lvl6pPr indent="0" lvl="5" marL="0" marR="0" rtl="0" algn="l">
              <a:lnSpc>
                <a:spcPct val="100000"/>
              </a:lnSpc>
              <a:spcBef>
                <a:spcPts val="0"/>
              </a:spcBef>
              <a:spcAft>
                <a:spcPts val="0"/>
              </a:spcAft>
              <a:buClr>
                <a:srgbClr val="000000"/>
              </a:buClr>
              <a:buFont typeface="Arial"/>
              <a:buNone/>
              <a:defRPr/>
            </a:lvl6pPr>
            <a:lvl7pPr indent="0" lvl="6" marL="0" marR="0" rtl="0" algn="l">
              <a:lnSpc>
                <a:spcPct val="100000"/>
              </a:lnSpc>
              <a:spcBef>
                <a:spcPts val="0"/>
              </a:spcBef>
              <a:spcAft>
                <a:spcPts val="0"/>
              </a:spcAft>
              <a:buClr>
                <a:srgbClr val="000000"/>
              </a:buClr>
              <a:buFont typeface="Arial"/>
              <a:buNone/>
              <a:defRPr/>
            </a:lvl7pPr>
            <a:lvl8pPr indent="0" lvl="7" marL="0" marR="0" rtl="0" algn="l">
              <a:lnSpc>
                <a:spcPct val="100000"/>
              </a:lnSpc>
              <a:spcBef>
                <a:spcPts val="0"/>
              </a:spcBef>
              <a:spcAft>
                <a:spcPts val="0"/>
              </a:spcAft>
              <a:buClr>
                <a:srgbClr val="000000"/>
              </a:buClr>
              <a:buFont typeface="Arial"/>
              <a:buNone/>
              <a:defRPr/>
            </a:lvl8pPr>
            <a:lvl9pPr indent="0" lvl="8" marL="0" marR="0" rtl="0" algn="l">
              <a:lnSpc>
                <a:spcPct val="100000"/>
              </a:lnSpc>
              <a:spcBef>
                <a:spcPts val="0"/>
              </a:spcBef>
              <a:spcAft>
                <a:spcPts val="0"/>
              </a:spcAft>
              <a:buClr>
                <a:srgbClr val="000000"/>
              </a:buClr>
              <a:buFont typeface="Arial"/>
              <a:buNone/>
              <a:defRPr/>
            </a:lvl9pPr>
          </a:lstStyle>
          <a:p/>
        </p:txBody>
      </p:sp>
      <p:sp>
        <p:nvSpPr>
          <p:cNvPr id="4" name="Shape 4"/>
          <p:cNvSpPr txBox="1"/>
          <p:nvPr>
            <p:ph idx="10" type="dt"/>
          </p:nvPr>
        </p:nvSpPr>
        <p:spPr>
          <a:xfrm>
            <a:off x="3971925" y="0"/>
            <a:ext cx="3038475" cy="465137"/>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000000"/>
              </a:buClr>
              <a:buFont typeface="Arial"/>
              <a:buNone/>
              <a:defRPr/>
            </a:lvl1pPr>
            <a:lvl2pPr indent="0" lvl="1" marL="0" marR="0" rtl="0" algn="l">
              <a:lnSpc>
                <a:spcPct val="100000"/>
              </a:lnSpc>
              <a:spcBef>
                <a:spcPts val="0"/>
              </a:spcBef>
              <a:spcAft>
                <a:spcPts val="0"/>
              </a:spcAft>
              <a:buClr>
                <a:srgbClr val="000000"/>
              </a:buClr>
              <a:buFont typeface="Arial"/>
              <a:buNone/>
              <a:defRPr/>
            </a:lvl2pPr>
            <a:lvl3pPr indent="0" lvl="2" marL="0" marR="0" rtl="0" algn="l">
              <a:lnSpc>
                <a:spcPct val="100000"/>
              </a:lnSpc>
              <a:spcBef>
                <a:spcPts val="0"/>
              </a:spcBef>
              <a:spcAft>
                <a:spcPts val="0"/>
              </a:spcAft>
              <a:buClr>
                <a:srgbClr val="000000"/>
              </a:buClr>
              <a:buFont typeface="Arial"/>
              <a:buNone/>
              <a:defRPr/>
            </a:lvl3pPr>
            <a:lvl4pPr indent="0" lvl="3" marL="0" marR="0" rtl="0" algn="l">
              <a:lnSpc>
                <a:spcPct val="100000"/>
              </a:lnSpc>
              <a:spcBef>
                <a:spcPts val="0"/>
              </a:spcBef>
              <a:spcAft>
                <a:spcPts val="0"/>
              </a:spcAft>
              <a:buClr>
                <a:srgbClr val="000000"/>
              </a:buClr>
              <a:buFont typeface="Arial"/>
              <a:buNone/>
              <a:defRPr/>
            </a:lvl4pPr>
            <a:lvl5pPr indent="0" lvl="4" marL="0" marR="0" rtl="0" algn="l">
              <a:lnSpc>
                <a:spcPct val="100000"/>
              </a:lnSpc>
              <a:spcBef>
                <a:spcPts val="0"/>
              </a:spcBef>
              <a:spcAft>
                <a:spcPts val="0"/>
              </a:spcAft>
              <a:buClr>
                <a:srgbClr val="000000"/>
              </a:buClr>
              <a:buFont typeface="Arial"/>
              <a:buNone/>
              <a:defRPr/>
            </a:lvl5pPr>
            <a:lvl6pPr indent="0" lvl="5" marL="0" marR="0" rtl="0" algn="l">
              <a:lnSpc>
                <a:spcPct val="100000"/>
              </a:lnSpc>
              <a:spcBef>
                <a:spcPts val="0"/>
              </a:spcBef>
              <a:spcAft>
                <a:spcPts val="0"/>
              </a:spcAft>
              <a:buClr>
                <a:srgbClr val="000000"/>
              </a:buClr>
              <a:buFont typeface="Arial"/>
              <a:buNone/>
              <a:defRPr/>
            </a:lvl6pPr>
            <a:lvl7pPr indent="0" lvl="6" marL="0" marR="0" rtl="0" algn="l">
              <a:lnSpc>
                <a:spcPct val="100000"/>
              </a:lnSpc>
              <a:spcBef>
                <a:spcPts val="0"/>
              </a:spcBef>
              <a:spcAft>
                <a:spcPts val="0"/>
              </a:spcAft>
              <a:buClr>
                <a:srgbClr val="000000"/>
              </a:buClr>
              <a:buFont typeface="Arial"/>
              <a:buNone/>
              <a:defRPr/>
            </a:lvl7pPr>
            <a:lvl8pPr indent="0" lvl="7" marL="0" marR="0" rtl="0" algn="l">
              <a:lnSpc>
                <a:spcPct val="100000"/>
              </a:lnSpc>
              <a:spcBef>
                <a:spcPts val="0"/>
              </a:spcBef>
              <a:spcAft>
                <a:spcPts val="0"/>
              </a:spcAft>
              <a:buClr>
                <a:srgbClr val="000000"/>
              </a:buClr>
              <a:buFont typeface="Arial"/>
              <a:buNone/>
              <a:defRPr/>
            </a:lvl8pPr>
            <a:lvl9pPr indent="0" lvl="8" marL="0" marR="0" rtl="0" algn="l">
              <a:lnSpc>
                <a:spcPct val="100000"/>
              </a:lnSpc>
              <a:spcBef>
                <a:spcPts val="0"/>
              </a:spcBef>
              <a:spcAft>
                <a:spcPts val="0"/>
              </a:spcAft>
              <a:buClr>
                <a:srgbClr val="000000"/>
              </a:buClr>
              <a:buFont typeface="Arial"/>
              <a:buNone/>
              <a:defRPr/>
            </a:lvl9pPr>
          </a:lstStyle>
          <a:p/>
        </p:txBody>
      </p:sp>
      <p:sp>
        <p:nvSpPr>
          <p:cNvPr id="5" name="Shape 5"/>
          <p:cNvSpPr/>
          <p:nvPr>
            <p:ph idx="3" type="sldImg"/>
          </p:nvPr>
        </p:nvSpPr>
        <p:spPr>
          <a:xfrm>
            <a:off x="406412" y="696912"/>
            <a:ext cx="6197700" cy="3486299"/>
          </a:xfrm>
          <a:custGeom>
            <a:pathLst>
              <a:path extrusionOk="0" h="120000" w="120000">
                <a:moveTo>
                  <a:pt x="0" y="0"/>
                </a:moveTo>
                <a:lnTo>
                  <a:pt x="120000" y="0"/>
                </a:lnTo>
                <a:lnTo>
                  <a:pt x="120000" y="120000"/>
                </a:lnTo>
                <a:lnTo>
                  <a:pt x="0" y="120000"/>
                </a:lnTo>
                <a:close/>
              </a:path>
            </a:pathLst>
          </a:custGeom>
          <a:noFill/>
          <a:ln cap="rnd" cmpd="sng" w="9525">
            <a:solidFill>
              <a:srgbClr val="000000"/>
            </a:solidFill>
            <a:prstDash val="solid"/>
            <a:miter/>
            <a:headEnd len="med" w="med" type="none"/>
            <a:tailEnd len="med" w="med" type="none"/>
          </a:ln>
        </p:spPr>
      </p:sp>
      <p:sp>
        <p:nvSpPr>
          <p:cNvPr id="6" name="Shape 6"/>
          <p:cNvSpPr txBox="1"/>
          <p:nvPr>
            <p:ph idx="1" type="body"/>
          </p:nvPr>
        </p:nvSpPr>
        <p:spPr>
          <a:xfrm>
            <a:off x="935037" y="4416425"/>
            <a:ext cx="5140324" cy="4183060"/>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7" name="Shape 7"/>
          <p:cNvSpPr txBox="1"/>
          <p:nvPr>
            <p:ph idx="11" type="ftr"/>
          </p:nvPr>
        </p:nvSpPr>
        <p:spPr>
          <a:xfrm>
            <a:off x="0" y="8831260"/>
            <a:ext cx="3038475" cy="465137"/>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000000"/>
              </a:buClr>
              <a:buFont typeface="Arial"/>
              <a:buNone/>
              <a:defRPr/>
            </a:lvl1pPr>
            <a:lvl2pPr indent="0" lvl="1" marL="0" marR="0" rtl="0" algn="l">
              <a:lnSpc>
                <a:spcPct val="100000"/>
              </a:lnSpc>
              <a:spcBef>
                <a:spcPts val="0"/>
              </a:spcBef>
              <a:spcAft>
                <a:spcPts val="0"/>
              </a:spcAft>
              <a:buClr>
                <a:srgbClr val="000000"/>
              </a:buClr>
              <a:buFont typeface="Arial"/>
              <a:buNone/>
              <a:defRPr/>
            </a:lvl2pPr>
            <a:lvl3pPr indent="0" lvl="2" marL="0" marR="0" rtl="0" algn="l">
              <a:lnSpc>
                <a:spcPct val="100000"/>
              </a:lnSpc>
              <a:spcBef>
                <a:spcPts val="0"/>
              </a:spcBef>
              <a:spcAft>
                <a:spcPts val="0"/>
              </a:spcAft>
              <a:buClr>
                <a:srgbClr val="000000"/>
              </a:buClr>
              <a:buFont typeface="Arial"/>
              <a:buNone/>
              <a:defRPr/>
            </a:lvl3pPr>
            <a:lvl4pPr indent="0" lvl="3" marL="0" marR="0" rtl="0" algn="l">
              <a:lnSpc>
                <a:spcPct val="100000"/>
              </a:lnSpc>
              <a:spcBef>
                <a:spcPts val="0"/>
              </a:spcBef>
              <a:spcAft>
                <a:spcPts val="0"/>
              </a:spcAft>
              <a:buClr>
                <a:srgbClr val="000000"/>
              </a:buClr>
              <a:buFont typeface="Arial"/>
              <a:buNone/>
              <a:defRPr/>
            </a:lvl4pPr>
            <a:lvl5pPr indent="0" lvl="4" marL="0" marR="0" rtl="0" algn="l">
              <a:lnSpc>
                <a:spcPct val="100000"/>
              </a:lnSpc>
              <a:spcBef>
                <a:spcPts val="0"/>
              </a:spcBef>
              <a:spcAft>
                <a:spcPts val="0"/>
              </a:spcAft>
              <a:buClr>
                <a:srgbClr val="000000"/>
              </a:buClr>
              <a:buFont typeface="Arial"/>
              <a:buNone/>
              <a:defRPr/>
            </a:lvl5pPr>
            <a:lvl6pPr indent="0" lvl="5" marL="0" marR="0" rtl="0" algn="l">
              <a:lnSpc>
                <a:spcPct val="100000"/>
              </a:lnSpc>
              <a:spcBef>
                <a:spcPts val="0"/>
              </a:spcBef>
              <a:spcAft>
                <a:spcPts val="0"/>
              </a:spcAft>
              <a:buClr>
                <a:srgbClr val="000000"/>
              </a:buClr>
              <a:buFont typeface="Arial"/>
              <a:buNone/>
              <a:defRPr/>
            </a:lvl6pPr>
            <a:lvl7pPr indent="0" lvl="6" marL="0" marR="0" rtl="0" algn="l">
              <a:lnSpc>
                <a:spcPct val="100000"/>
              </a:lnSpc>
              <a:spcBef>
                <a:spcPts val="0"/>
              </a:spcBef>
              <a:spcAft>
                <a:spcPts val="0"/>
              </a:spcAft>
              <a:buClr>
                <a:srgbClr val="000000"/>
              </a:buClr>
              <a:buFont typeface="Arial"/>
              <a:buNone/>
              <a:defRPr/>
            </a:lvl7pPr>
            <a:lvl8pPr indent="0" lvl="7" marL="0" marR="0" rtl="0" algn="l">
              <a:lnSpc>
                <a:spcPct val="100000"/>
              </a:lnSpc>
              <a:spcBef>
                <a:spcPts val="0"/>
              </a:spcBef>
              <a:spcAft>
                <a:spcPts val="0"/>
              </a:spcAft>
              <a:buClr>
                <a:srgbClr val="000000"/>
              </a:buClr>
              <a:buFont typeface="Arial"/>
              <a:buNone/>
              <a:defRPr/>
            </a:lvl8pPr>
            <a:lvl9pPr indent="0" lvl="8" marL="0" marR="0" rtl="0" algn="l">
              <a:lnSpc>
                <a:spcPct val="100000"/>
              </a:lnSpc>
              <a:spcBef>
                <a:spcPts val="0"/>
              </a:spcBef>
              <a:spcAft>
                <a:spcPts val="0"/>
              </a:spcAft>
              <a:buClr>
                <a:srgbClr val="000000"/>
              </a:buClr>
              <a:buFont typeface="Arial"/>
              <a:buNone/>
              <a:defRPr/>
            </a:lvl9pPr>
          </a:lstStyle>
          <a:p/>
        </p:txBody>
      </p:sp>
      <p:sp>
        <p:nvSpPr>
          <p:cNvPr id="8" name="Shape 8"/>
          <p:cNvSpPr txBox="1"/>
          <p:nvPr>
            <p:ph idx="12" type="sldNum"/>
          </p:nvPr>
        </p:nvSpPr>
        <p:spPr>
          <a:xfrm>
            <a:off x="3971925" y="8831260"/>
            <a:ext cx="3038475" cy="465137"/>
          </a:xfrm>
          <a:prstGeom prst="rect">
            <a:avLst/>
          </a:prstGeom>
          <a:noFill/>
          <a:ln>
            <a:noFill/>
          </a:ln>
        </p:spPr>
        <p:txBody>
          <a:bodyPr anchorCtr="0" anchor="b" bIns="91425" lIns="91425" rIns="91425" tIns="91425">
            <a:noAutofit/>
          </a:bodyPr>
          <a:lstStyle/>
          <a:p>
            <a:pPr indent="0" lvl="0" marL="0" marR="0" rtl="0" algn="r">
              <a:lnSpc>
                <a:spcPct val="11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 name="Shape 51"/>
        <p:cNvGrpSpPr/>
        <p:nvPr/>
      </p:nvGrpSpPr>
      <p:grpSpPr>
        <a:xfrm>
          <a:off x="0" y="0"/>
          <a:ext cx="0" cy="0"/>
          <a:chOff x="0" y="0"/>
          <a:chExt cx="0" cy="0"/>
        </a:xfrm>
      </p:grpSpPr>
      <p:sp>
        <p:nvSpPr>
          <p:cNvPr id="52" name="Shape 52"/>
          <p:cNvSpPr/>
          <p:nvPr>
            <p:ph idx="2" type="sldImg"/>
          </p:nvPr>
        </p:nvSpPr>
        <p:spPr>
          <a:xfrm>
            <a:off x="389465" y="697229"/>
            <a:ext cx="6231599" cy="34862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3" name="Shape 53"/>
          <p:cNvSpPr txBox="1"/>
          <p:nvPr>
            <p:ph idx="1" type="body"/>
          </p:nvPr>
        </p:nvSpPr>
        <p:spPr>
          <a:xfrm>
            <a:off x="701039" y="4415789"/>
            <a:ext cx="5608200" cy="4183500"/>
          </a:xfrm>
          <a:prstGeom prst="rect">
            <a:avLst/>
          </a:prstGeom>
          <a:noFill/>
          <a:ln>
            <a:noFill/>
          </a:ln>
        </p:spPr>
        <p:txBody>
          <a:bodyPr anchorCtr="0" anchor="t" bIns="46625" lIns="93275" rIns="93275" tIns="466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54" name="Shape 54"/>
          <p:cNvSpPr txBox="1"/>
          <p:nvPr>
            <p:ph idx="12" type="sldNum"/>
          </p:nvPr>
        </p:nvSpPr>
        <p:spPr>
          <a:xfrm>
            <a:off x="3970935" y="8829967"/>
            <a:ext cx="3037799" cy="464699"/>
          </a:xfrm>
          <a:prstGeom prst="rect">
            <a:avLst/>
          </a:prstGeom>
          <a:noFill/>
          <a:ln>
            <a:noFill/>
          </a:ln>
        </p:spPr>
        <p:txBody>
          <a:bodyPr anchorCtr="0" anchor="b" bIns="46625" lIns="93275" rIns="93275" tIns="46625">
            <a:noAutofit/>
          </a:bodyPr>
          <a:lstStyle/>
          <a:p>
            <a:pPr indent="0" lvl="0" marL="0" marR="0" rtl="0" algn="r">
              <a:lnSpc>
                <a:spcPct val="110000"/>
              </a:lnSpc>
              <a:spcBef>
                <a:spcPts val="0"/>
              </a:spcBef>
              <a:spcAft>
                <a:spcPts val="0"/>
              </a:spcAft>
              <a:buClr>
                <a:srgbClr val="000000"/>
              </a:buClr>
              <a:buSzPct val="25000"/>
              <a:buFont typeface="Arial"/>
              <a:buNone/>
            </a:pPr>
            <a:r>
              <a:rPr b="0" i="0" lang="en-US" sz="1200" u="none" cap="none" strike="noStrike">
                <a:solidFill>
                  <a:srgbClr val="000000"/>
                </a:solidFill>
                <a:latin typeface="Arial"/>
                <a:ea typeface="Arial"/>
                <a:cs typeface="Arial"/>
                <a:sym typeface="Arial"/>
              </a:rPr>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140" name="Shape 140"/>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150" name="Shape 150"/>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160" name="Shape 160"/>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170" name="Shape 170"/>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180" name="Shape 180"/>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191" name="Shape 191"/>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2" name="Shape 202"/>
        <p:cNvGrpSpPr/>
        <p:nvPr/>
      </p:nvGrpSpPr>
      <p:grpSpPr>
        <a:xfrm>
          <a:off x="0" y="0"/>
          <a:ext cx="0" cy="0"/>
          <a:chOff x="0" y="0"/>
          <a:chExt cx="0" cy="0"/>
        </a:xfrm>
      </p:grpSpPr>
      <p:sp>
        <p:nvSpPr>
          <p:cNvPr id="203" name="Shape 203"/>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204" name="Shape 204"/>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217" name="Shape 217"/>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5" name="Shape 225"/>
        <p:cNvGrpSpPr/>
        <p:nvPr/>
      </p:nvGrpSpPr>
      <p:grpSpPr>
        <a:xfrm>
          <a:off x="0" y="0"/>
          <a:ext cx="0" cy="0"/>
          <a:chOff x="0" y="0"/>
          <a:chExt cx="0" cy="0"/>
        </a:xfrm>
      </p:grpSpPr>
      <p:sp>
        <p:nvSpPr>
          <p:cNvPr id="226" name="Shape 226"/>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227" name="Shape 227"/>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239" name="Shape 239"/>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9" name="Shape 59"/>
          <p:cNvSpPr txBox="1"/>
          <p:nvPr>
            <p:ph idx="1" type="body"/>
          </p:nvPr>
        </p:nvSpPr>
        <p:spPr>
          <a:xfrm>
            <a:off x="701039" y="4415789"/>
            <a:ext cx="5608200" cy="41835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9" name="Shape 249"/>
        <p:cNvGrpSpPr/>
        <p:nvPr/>
      </p:nvGrpSpPr>
      <p:grpSpPr>
        <a:xfrm>
          <a:off x="0" y="0"/>
          <a:ext cx="0" cy="0"/>
          <a:chOff x="0" y="0"/>
          <a:chExt cx="0" cy="0"/>
        </a:xfrm>
      </p:grpSpPr>
      <p:sp>
        <p:nvSpPr>
          <p:cNvPr id="250" name="Shape 250"/>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251" name="Shape 251"/>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1" name="Shape 261"/>
        <p:cNvGrpSpPr/>
        <p:nvPr/>
      </p:nvGrpSpPr>
      <p:grpSpPr>
        <a:xfrm>
          <a:off x="0" y="0"/>
          <a:ext cx="0" cy="0"/>
          <a:chOff x="0" y="0"/>
          <a:chExt cx="0" cy="0"/>
        </a:xfrm>
      </p:grpSpPr>
      <p:sp>
        <p:nvSpPr>
          <p:cNvPr id="262" name="Shape 262"/>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263" name="Shape 263"/>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3" name="Shape 273"/>
        <p:cNvGrpSpPr/>
        <p:nvPr/>
      </p:nvGrpSpPr>
      <p:grpSpPr>
        <a:xfrm>
          <a:off x="0" y="0"/>
          <a:ext cx="0" cy="0"/>
          <a:chOff x="0" y="0"/>
          <a:chExt cx="0" cy="0"/>
        </a:xfrm>
      </p:grpSpPr>
      <p:sp>
        <p:nvSpPr>
          <p:cNvPr id="274" name="Shape 274"/>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275" name="Shape 275"/>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4" name="Shape 284"/>
        <p:cNvGrpSpPr/>
        <p:nvPr/>
      </p:nvGrpSpPr>
      <p:grpSpPr>
        <a:xfrm>
          <a:off x="0" y="0"/>
          <a:ext cx="0" cy="0"/>
          <a:chOff x="0" y="0"/>
          <a:chExt cx="0" cy="0"/>
        </a:xfrm>
      </p:grpSpPr>
      <p:sp>
        <p:nvSpPr>
          <p:cNvPr id="285" name="Shape 285"/>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286" name="Shape 286"/>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4" name="Shape 294"/>
        <p:cNvGrpSpPr/>
        <p:nvPr/>
      </p:nvGrpSpPr>
      <p:grpSpPr>
        <a:xfrm>
          <a:off x="0" y="0"/>
          <a:ext cx="0" cy="0"/>
          <a:chOff x="0" y="0"/>
          <a:chExt cx="0" cy="0"/>
        </a:xfrm>
      </p:grpSpPr>
      <p:sp>
        <p:nvSpPr>
          <p:cNvPr id="295" name="Shape 295"/>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296" name="Shape 296"/>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4" name="Shape 304"/>
        <p:cNvGrpSpPr/>
        <p:nvPr/>
      </p:nvGrpSpPr>
      <p:grpSpPr>
        <a:xfrm>
          <a:off x="0" y="0"/>
          <a:ext cx="0" cy="0"/>
          <a:chOff x="0" y="0"/>
          <a:chExt cx="0" cy="0"/>
        </a:xfrm>
      </p:grpSpPr>
      <p:sp>
        <p:nvSpPr>
          <p:cNvPr id="305" name="Shape 305"/>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306" name="Shape 306"/>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1" name="Shape 321"/>
        <p:cNvGrpSpPr/>
        <p:nvPr/>
      </p:nvGrpSpPr>
      <p:grpSpPr>
        <a:xfrm>
          <a:off x="0" y="0"/>
          <a:ext cx="0" cy="0"/>
          <a:chOff x="0" y="0"/>
          <a:chExt cx="0" cy="0"/>
        </a:xfrm>
      </p:grpSpPr>
      <p:sp>
        <p:nvSpPr>
          <p:cNvPr id="322" name="Shape 322"/>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323" name="Shape 323"/>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0" name="Shape 340"/>
        <p:cNvGrpSpPr/>
        <p:nvPr/>
      </p:nvGrpSpPr>
      <p:grpSpPr>
        <a:xfrm>
          <a:off x="0" y="0"/>
          <a:ext cx="0" cy="0"/>
          <a:chOff x="0" y="0"/>
          <a:chExt cx="0" cy="0"/>
        </a:xfrm>
      </p:grpSpPr>
      <p:sp>
        <p:nvSpPr>
          <p:cNvPr id="341" name="Shape 341"/>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342" name="Shape 342"/>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1" name="Shape 351"/>
        <p:cNvGrpSpPr/>
        <p:nvPr/>
      </p:nvGrpSpPr>
      <p:grpSpPr>
        <a:xfrm>
          <a:off x="0" y="0"/>
          <a:ext cx="0" cy="0"/>
          <a:chOff x="0" y="0"/>
          <a:chExt cx="0" cy="0"/>
        </a:xfrm>
      </p:grpSpPr>
      <p:sp>
        <p:nvSpPr>
          <p:cNvPr id="352" name="Shape 352"/>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353" name="Shape 353"/>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1" name="Shape 361"/>
        <p:cNvGrpSpPr/>
        <p:nvPr/>
      </p:nvGrpSpPr>
      <p:grpSpPr>
        <a:xfrm>
          <a:off x="0" y="0"/>
          <a:ext cx="0" cy="0"/>
          <a:chOff x="0" y="0"/>
          <a:chExt cx="0" cy="0"/>
        </a:xfrm>
      </p:grpSpPr>
      <p:sp>
        <p:nvSpPr>
          <p:cNvPr id="362" name="Shape 362"/>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363" name="Shape 363"/>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7" name="Shape 67"/>
          <p:cNvSpPr txBox="1"/>
          <p:nvPr>
            <p:ph idx="1" type="body"/>
          </p:nvPr>
        </p:nvSpPr>
        <p:spPr>
          <a:xfrm>
            <a:off x="701039" y="4415789"/>
            <a:ext cx="5608200" cy="4183500"/>
          </a:xfrm>
          <a:prstGeom prst="rect">
            <a:avLst/>
          </a:prstGeom>
          <a:noFill/>
          <a:ln>
            <a:noFill/>
          </a:ln>
        </p:spPr>
        <p:txBody>
          <a:bodyPr anchorCtr="0" anchor="t" bIns="46625" lIns="93275" rIns="93275" tIns="466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68" name="Shape 68"/>
          <p:cNvSpPr txBox="1"/>
          <p:nvPr>
            <p:ph idx="12" type="sldNum"/>
          </p:nvPr>
        </p:nvSpPr>
        <p:spPr>
          <a:xfrm>
            <a:off x="3970935" y="8829967"/>
            <a:ext cx="3037799" cy="464699"/>
          </a:xfrm>
          <a:prstGeom prst="rect">
            <a:avLst/>
          </a:prstGeom>
          <a:noFill/>
          <a:ln>
            <a:noFill/>
          </a:ln>
        </p:spPr>
        <p:txBody>
          <a:bodyPr anchorCtr="0" anchor="b" bIns="46625" lIns="93275" rIns="93275" tIns="46625">
            <a:noAutofit/>
          </a:bodyPr>
          <a:lstStyle/>
          <a:p>
            <a:pPr indent="0" lvl="0" marL="0" marR="0" rtl="0" algn="r">
              <a:lnSpc>
                <a:spcPct val="110000"/>
              </a:lnSpc>
              <a:spcBef>
                <a:spcPts val="0"/>
              </a:spcBef>
              <a:spcAft>
                <a:spcPts val="0"/>
              </a:spcAft>
              <a:buClr>
                <a:srgbClr val="000000"/>
              </a:buClr>
              <a:buSzPct val="25000"/>
              <a:buFont typeface="Arial"/>
              <a:buNone/>
            </a:pPr>
            <a:r>
              <a:rPr b="0" i="0" lang="en-US" sz="1200" u="none" cap="none" strike="noStrike">
                <a:solidFill>
                  <a:srgbClr val="000000"/>
                </a:solidFill>
                <a:latin typeface="Arial"/>
                <a:ea typeface="Arial"/>
                <a:cs typeface="Arial"/>
                <a:sym typeface="Arial"/>
              </a:rPr>
              <a:t>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2" name="Shape 372"/>
        <p:cNvGrpSpPr/>
        <p:nvPr/>
      </p:nvGrpSpPr>
      <p:grpSpPr>
        <a:xfrm>
          <a:off x="0" y="0"/>
          <a:ext cx="0" cy="0"/>
          <a:chOff x="0" y="0"/>
          <a:chExt cx="0" cy="0"/>
        </a:xfrm>
      </p:grpSpPr>
      <p:sp>
        <p:nvSpPr>
          <p:cNvPr id="373" name="Shape 373"/>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374" name="Shape 374"/>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3" name="Shape 383"/>
        <p:cNvGrpSpPr/>
        <p:nvPr/>
      </p:nvGrpSpPr>
      <p:grpSpPr>
        <a:xfrm>
          <a:off x="0" y="0"/>
          <a:ext cx="0" cy="0"/>
          <a:chOff x="0" y="0"/>
          <a:chExt cx="0" cy="0"/>
        </a:xfrm>
      </p:grpSpPr>
      <p:sp>
        <p:nvSpPr>
          <p:cNvPr id="384" name="Shape 384"/>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385" name="Shape 385"/>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4" name="Shape 404"/>
        <p:cNvGrpSpPr/>
        <p:nvPr/>
      </p:nvGrpSpPr>
      <p:grpSpPr>
        <a:xfrm>
          <a:off x="0" y="0"/>
          <a:ext cx="0" cy="0"/>
          <a:chOff x="0" y="0"/>
          <a:chExt cx="0" cy="0"/>
        </a:xfrm>
      </p:grpSpPr>
      <p:sp>
        <p:nvSpPr>
          <p:cNvPr id="405" name="Shape 405"/>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406" name="Shape 406"/>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5" name="Shape 415"/>
        <p:cNvGrpSpPr/>
        <p:nvPr/>
      </p:nvGrpSpPr>
      <p:grpSpPr>
        <a:xfrm>
          <a:off x="0" y="0"/>
          <a:ext cx="0" cy="0"/>
          <a:chOff x="0" y="0"/>
          <a:chExt cx="0" cy="0"/>
        </a:xfrm>
      </p:grpSpPr>
      <p:sp>
        <p:nvSpPr>
          <p:cNvPr id="416" name="Shape 416"/>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417" name="Shape 417"/>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5" name="Shape 425"/>
        <p:cNvGrpSpPr/>
        <p:nvPr/>
      </p:nvGrpSpPr>
      <p:grpSpPr>
        <a:xfrm>
          <a:off x="0" y="0"/>
          <a:ext cx="0" cy="0"/>
          <a:chOff x="0" y="0"/>
          <a:chExt cx="0" cy="0"/>
        </a:xfrm>
      </p:grpSpPr>
      <p:sp>
        <p:nvSpPr>
          <p:cNvPr id="426" name="Shape 426"/>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427" name="Shape 427"/>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6" name="Shape 436"/>
        <p:cNvGrpSpPr/>
        <p:nvPr/>
      </p:nvGrpSpPr>
      <p:grpSpPr>
        <a:xfrm>
          <a:off x="0" y="0"/>
          <a:ext cx="0" cy="0"/>
          <a:chOff x="0" y="0"/>
          <a:chExt cx="0" cy="0"/>
        </a:xfrm>
      </p:grpSpPr>
      <p:sp>
        <p:nvSpPr>
          <p:cNvPr id="437" name="Shape 437"/>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438" name="Shape 438"/>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6" name="Shape 446"/>
        <p:cNvGrpSpPr/>
        <p:nvPr/>
      </p:nvGrpSpPr>
      <p:grpSpPr>
        <a:xfrm>
          <a:off x="0" y="0"/>
          <a:ext cx="0" cy="0"/>
          <a:chOff x="0" y="0"/>
          <a:chExt cx="0" cy="0"/>
        </a:xfrm>
      </p:grpSpPr>
      <p:sp>
        <p:nvSpPr>
          <p:cNvPr id="447" name="Shape 447"/>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448" name="Shape 448"/>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7" name="Shape 457"/>
        <p:cNvGrpSpPr/>
        <p:nvPr/>
      </p:nvGrpSpPr>
      <p:grpSpPr>
        <a:xfrm>
          <a:off x="0" y="0"/>
          <a:ext cx="0" cy="0"/>
          <a:chOff x="0" y="0"/>
          <a:chExt cx="0" cy="0"/>
        </a:xfrm>
      </p:grpSpPr>
      <p:sp>
        <p:nvSpPr>
          <p:cNvPr id="458" name="Shape 458"/>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459" name="Shape 459"/>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7" name="Shape 467"/>
        <p:cNvGrpSpPr/>
        <p:nvPr/>
      </p:nvGrpSpPr>
      <p:grpSpPr>
        <a:xfrm>
          <a:off x="0" y="0"/>
          <a:ext cx="0" cy="0"/>
          <a:chOff x="0" y="0"/>
          <a:chExt cx="0" cy="0"/>
        </a:xfrm>
      </p:grpSpPr>
      <p:sp>
        <p:nvSpPr>
          <p:cNvPr id="468" name="Shape 468"/>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469" name="Shape 469"/>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8" name="Shape 478"/>
        <p:cNvGrpSpPr/>
        <p:nvPr/>
      </p:nvGrpSpPr>
      <p:grpSpPr>
        <a:xfrm>
          <a:off x="0" y="0"/>
          <a:ext cx="0" cy="0"/>
          <a:chOff x="0" y="0"/>
          <a:chExt cx="0" cy="0"/>
        </a:xfrm>
      </p:grpSpPr>
      <p:sp>
        <p:nvSpPr>
          <p:cNvPr id="479" name="Shape 479"/>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480" name="Shape 480"/>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80" name="Shape 80"/>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8" name="Shape 488"/>
        <p:cNvGrpSpPr/>
        <p:nvPr/>
      </p:nvGrpSpPr>
      <p:grpSpPr>
        <a:xfrm>
          <a:off x="0" y="0"/>
          <a:ext cx="0" cy="0"/>
          <a:chOff x="0" y="0"/>
          <a:chExt cx="0" cy="0"/>
        </a:xfrm>
      </p:grpSpPr>
      <p:sp>
        <p:nvSpPr>
          <p:cNvPr id="489" name="Shape 489"/>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490" name="Shape 490"/>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8" name="Shape 498"/>
        <p:cNvGrpSpPr/>
        <p:nvPr/>
      </p:nvGrpSpPr>
      <p:grpSpPr>
        <a:xfrm>
          <a:off x="0" y="0"/>
          <a:ext cx="0" cy="0"/>
          <a:chOff x="0" y="0"/>
          <a:chExt cx="0" cy="0"/>
        </a:xfrm>
      </p:grpSpPr>
      <p:sp>
        <p:nvSpPr>
          <p:cNvPr id="499" name="Shape 499"/>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500" name="Shape 500"/>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8" name="Shape 508"/>
        <p:cNvGrpSpPr/>
        <p:nvPr/>
      </p:nvGrpSpPr>
      <p:grpSpPr>
        <a:xfrm>
          <a:off x="0" y="0"/>
          <a:ext cx="0" cy="0"/>
          <a:chOff x="0" y="0"/>
          <a:chExt cx="0" cy="0"/>
        </a:xfrm>
      </p:grpSpPr>
      <p:sp>
        <p:nvSpPr>
          <p:cNvPr id="509" name="Shape 509"/>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510" name="Shape 510"/>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9" name="Shape 529"/>
        <p:cNvGrpSpPr/>
        <p:nvPr/>
      </p:nvGrpSpPr>
      <p:grpSpPr>
        <a:xfrm>
          <a:off x="0" y="0"/>
          <a:ext cx="0" cy="0"/>
          <a:chOff x="0" y="0"/>
          <a:chExt cx="0" cy="0"/>
        </a:xfrm>
      </p:grpSpPr>
      <p:sp>
        <p:nvSpPr>
          <p:cNvPr id="530" name="Shape 530"/>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531" name="Shape 531"/>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0" name="Shape 540"/>
        <p:cNvGrpSpPr/>
        <p:nvPr/>
      </p:nvGrpSpPr>
      <p:grpSpPr>
        <a:xfrm>
          <a:off x="0" y="0"/>
          <a:ext cx="0" cy="0"/>
          <a:chOff x="0" y="0"/>
          <a:chExt cx="0" cy="0"/>
        </a:xfrm>
      </p:grpSpPr>
      <p:sp>
        <p:nvSpPr>
          <p:cNvPr id="541" name="Shape 541"/>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542" name="Shape 542"/>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0" name="Shape 550"/>
        <p:cNvGrpSpPr/>
        <p:nvPr/>
      </p:nvGrpSpPr>
      <p:grpSpPr>
        <a:xfrm>
          <a:off x="0" y="0"/>
          <a:ext cx="0" cy="0"/>
          <a:chOff x="0" y="0"/>
          <a:chExt cx="0" cy="0"/>
        </a:xfrm>
      </p:grpSpPr>
      <p:sp>
        <p:nvSpPr>
          <p:cNvPr id="551" name="Shape 551"/>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552" name="Shape 552"/>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1" name="Shape 561"/>
        <p:cNvGrpSpPr/>
        <p:nvPr/>
      </p:nvGrpSpPr>
      <p:grpSpPr>
        <a:xfrm>
          <a:off x="0" y="0"/>
          <a:ext cx="0" cy="0"/>
          <a:chOff x="0" y="0"/>
          <a:chExt cx="0" cy="0"/>
        </a:xfrm>
      </p:grpSpPr>
      <p:sp>
        <p:nvSpPr>
          <p:cNvPr id="562" name="Shape 562"/>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563" name="Shape 563"/>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1" name="Shape 571"/>
        <p:cNvGrpSpPr/>
        <p:nvPr/>
      </p:nvGrpSpPr>
      <p:grpSpPr>
        <a:xfrm>
          <a:off x="0" y="0"/>
          <a:ext cx="0" cy="0"/>
          <a:chOff x="0" y="0"/>
          <a:chExt cx="0" cy="0"/>
        </a:xfrm>
      </p:grpSpPr>
      <p:sp>
        <p:nvSpPr>
          <p:cNvPr id="572" name="Shape 572"/>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573" name="Shape 573"/>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1" name="Shape 581"/>
        <p:cNvGrpSpPr/>
        <p:nvPr/>
      </p:nvGrpSpPr>
      <p:grpSpPr>
        <a:xfrm>
          <a:off x="0" y="0"/>
          <a:ext cx="0" cy="0"/>
          <a:chOff x="0" y="0"/>
          <a:chExt cx="0" cy="0"/>
        </a:xfrm>
      </p:grpSpPr>
      <p:sp>
        <p:nvSpPr>
          <p:cNvPr id="582" name="Shape 582"/>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583" name="Shape 583"/>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2" name="Shape 592"/>
        <p:cNvGrpSpPr/>
        <p:nvPr/>
      </p:nvGrpSpPr>
      <p:grpSpPr>
        <a:xfrm>
          <a:off x="0" y="0"/>
          <a:ext cx="0" cy="0"/>
          <a:chOff x="0" y="0"/>
          <a:chExt cx="0" cy="0"/>
        </a:xfrm>
      </p:grpSpPr>
      <p:sp>
        <p:nvSpPr>
          <p:cNvPr id="593" name="Shape 593"/>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594" name="Shape 594"/>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90" name="Shape 90"/>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2" name="Shape 602"/>
        <p:cNvGrpSpPr/>
        <p:nvPr/>
      </p:nvGrpSpPr>
      <p:grpSpPr>
        <a:xfrm>
          <a:off x="0" y="0"/>
          <a:ext cx="0" cy="0"/>
          <a:chOff x="0" y="0"/>
          <a:chExt cx="0" cy="0"/>
        </a:xfrm>
      </p:grpSpPr>
      <p:sp>
        <p:nvSpPr>
          <p:cNvPr id="603" name="Shape 603"/>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604" name="Shape 604"/>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3" name="Shape 613"/>
        <p:cNvGrpSpPr/>
        <p:nvPr/>
      </p:nvGrpSpPr>
      <p:grpSpPr>
        <a:xfrm>
          <a:off x="0" y="0"/>
          <a:ext cx="0" cy="0"/>
          <a:chOff x="0" y="0"/>
          <a:chExt cx="0" cy="0"/>
        </a:xfrm>
      </p:grpSpPr>
      <p:sp>
        <p:nvSpPr>
          <p:cNvPr id="614" name="Shape 614"/>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615" name="Shape 615"/>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4" name="Shape 624"/>
        <p:cNvGrpSpPr/>
        <p:nvPr/>
      </p:nvGrpSpPr>
      <p:grpSpPr>
        <a:xfrm>
          <a:off x="0" y="0"/>
          <a:ext cx="0" cy="0"/>
          <a:chOff x="0" y="0"/>
          <a:chExt cx="0" cy="0"/>
        </a:xfrm>
      </p:grpSpPr>
      <p:sp>
        <p:nvSpPr>
          <p:cNvPr id="625" name="Shape 625"/>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626" name="Shape 626"/>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4" name="Shape 634"/>
        <p:cNvGrpSpPr/>
        <p:nvPr/>
      </p:nvGrpSpPr>
      <p:grpSpPr>
        <a:xfrm>
          <a:off x="0" y="0"/>
          <a:ext cx="0" cy="0"/>
          <a:chOff x="0" y="0"/>
          <a:chExt cx="0" cy="0"/>
        </a:xfrm>
      </p:grpSpPr>
      <p:sp>
        <p:nvSpPr>
          <p:cNvPr id="635" name="Shape 635"/>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636" name="Shape 636"/>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5" name="Shape 645"/>
        <p:cNvGrpSpPr/>
        <p:nvPr/>
      </p:nvGrpSpPr>
      <p:grpSpPr>
        <a:xfrm>
          <a:off x="0" y="0"/>
          <a:ext cx="0" cy="0"/>
          <a:chOff x="0" y="0"/>
          <a:chExt cx="0" cy="0"/>
        </a:xfrm>
      </p:grpSpPr>
      <p:sp>
        <p:nvSpPr>
          <p:cNvPr id="646" name="Shape 646"/>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647" name="Shape 647"/>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6" name="Shape 656"/>
        <p:cNvGrpSpPr/>
        <p:nvPr/>
      </p:nvGrpSpPr>
      <p:grpSpPr>
        <a:xfrm>
          <a:off x="0" y="0"/>
          <a:ext cx="0" cy="0"/>
          <a:chOff x="0" y="0"/>
          <a:chExt cx="0" cy="0"/>
        </a:xfrm>
      </p:grpSpPr>
      <p:sp>
        <p:nvSpPr>
          <p:cNvPr id="657" name="Shape 657"/>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658" name="Shape 658"/>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6" name="Shape 666"/>
        <p:cNvGrpSpPr/>
        <p:nvPr/>
      </p:nvGrpSpPr>
      <p:grpSpPr>
        <a:xfrm>
          <a:off x="0" y="0"/>
          <a:ext cx="0" cy="0"/>
          <a:chOff x="0" y="0"/>
          <a:chExt cx="0" cy="0"/>
        </a:xfrm>
      </p:grpSpPr>
      <p:sp>
        <p:nvSpPr>
          <p:cNvPr id="667" name="Shape 667"/>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668" name="Shape 668"/>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7" name="Shape 677"/>
        <p:cNvGrpSpPr/>
        <p:nvPr/>
      </p:nvGrpSpPr>
      <p:grpSpPr>
        <a:xfrm>
          <a:off x="0" y="0"/>
          <a:ext cx="0" cy="0"/>
          <a:chOff x="0" y="0"/>
          <a:chExt cx="0" cy="0"/>
        </a:xfrm>
      </p:grpSpPr>
      <p:sp>
        <p:nvSpPr>
          <p:cNvPr id="678" name="Shape 678"/>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679" name="Shape 679"/>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0" name="Shape 700"/>
        <p:cNvGrpSpPr/>
        <p:nvPr/>
      </p:nvGrpSpPr>
      <p:grpSpPr>
        <a:xfrm>
          <a:off x="0" y="0"/>
          <a:ext cx="0" cy="0"/>
          <a:chOff x="0" y="0"/>
          <a:chExt cx="0" cy="0"/>
        </a:xfrm>
      </p:grpSpPr>
      <p:sp>
        <p:nvSpPr>
          <p:cNvPr id="701" name="Shape 701"/>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702" name="Shape 702"/>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1" name="Shape 711"/>
        <p:cNvGrpSpPr/>
        <p:nvPr/>
      </p:nvGrpSpPr>
      <p:grpSpPr>
        <a:xfrm>
          <a:off x="0" y="0"/>
          <a:ext cx="0" cy="0"/>
          <a:chOff x="0" y="0"/>
          <a:chExt cx="0" cy="0"/>
        </a:xfrm>
      </p:grpSpPr>
      <p:sp>
        <p:nvSpPr>
          <p:cNvPr id="712" name="Shape 712"/>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713" name="Shape 713"/>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100" name="Shape 100"/>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1" name="Shape 721"/>
        <p:cNvGrpSpPr/>
        <p:nvPr/>
      </p:nvGrpSpPr>
      <p:grpSpPr>
        <a:xfrm>
          <a:off x="0" y="0"/>
          <a:ext cx="0" cy="0"/>
          <a:chOff x="0" y="0"/>
          <a:chExt cx="0" cy="0"/>
        </a:xfrm>
      </p:grpSpPr>
      <p:sp>
        <p:nvSpPr>
          <p:cNvPr id="722" name="Shape 722"/>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723" name="Shape 723"/>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2" name="Shape 732"/>
        <p:cNvGrpSpPr/>
        <p:nvPr/>
      </p:nvGrpSpPr>
      <p:grpSpPr>
        <a:xfrm>
          <a:off x="0" y="0"/>
          <a:ext cx="0" cy="0"/>
          <a:chOff x="0" y="0"/>
          <a:chExt cx="0" cy="0"/>
        </a:xfrm>
      </p:grpSpPr>
      <p:sp>
        <p:nvSpPr>
          <p:cNvPr id="733" name="Shape 733"/>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734" name="Shape 734"/>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2" name="Shape 742"/>
        <p:cNvGrpSpPr/>
        <p:nvPr/>
      </p:nvGrpSpPr>
      <p:grpSpPr>
        <a:xfrm>
          <a:off x="0" y="0"/>
          <a:ext cx="0" cy="0"/>
          <a:chOff x="0" y="0"/>
          <a:chExt cx="0" cy="0"/>
        </a:xfrm>
      </p:grpSpPr>
      <p:sp>
        <p:nvSpPr>
          <p:cNvPr id="743" name="Shape 743"/>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744" name="Shape 744"/>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3" name="Shape 753"/>
        <p:cNvGrpSpPr/>
        <p:nvPr/>
      </p:nvGrpSpPr>
      <p:grpSpPr>
        <a:xfrm>
          <a:off x="0" y="0"/>
          <a:ext cx="0" cy="0"/>
          <a:chOff x="0" y="0"/>
          <a:chExt cx="0" cy="0"/>
        </a:xfrm>
      </p:grpSpPr>
      <p:sp>
        <p:nvSpPr>
          <p:cNvPr id="754" name="Shape 754"/>
          <p:cNvSpPr/>
          <p:nvPr>
            <p:ph idx="2" type="sldImg"/>
          </p:nvPr>
        </p:nvSpPr>
        <p:spPr>
          <a:xfrm>
            <a:off x="389465" y="697229"/>
            <a:ext cx="6231599" cy="34862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55" name="Shape 755"/>
          <p:cNvSpPr txBox="1"/>
          <p:nvPr>
            <p:ph idx="1" type="body"/>
          </p:nvPr>
        </p:nvSpPr>
        <p:spPr>
          <a:xfrm>
            <a:off x="701039" y="4415789"/>
            <a:ext cx="5608200" cy="4183500"/>
          </a:xfrm>
          <a:prstGeom prst="rect">
            <a:avLst/>
          </a:prstGeom>
          <a:noFill/>
          <a:ln>
            <a:noFill/>
          </a:ln>
        </p:spPr>
        <p:txBody>
          <a:bodyPr anchorCtr="0" anchor="t" bIns="46625" lIns="93275" rIns="93275" tIns="466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756" name="Shape 756"/>
          <p:cNvSpPr txBox="1"/>
          <p:nvPr>
            <p:ph idx="12" type="sldNum"/>
          </p:nvPr>
        </p:nvSpPr>
        <p:spPr>
          <a:xfrm>
            <a:off x="3970935" y="8829967"/>
            <a:ext cx="3037799" cy="464699"/>
          </a:xfrm>
          <a:prstGeom prst="rect">
            <a:avLst/>
          </a:prstGeom>
          <a:noFill/>
          <a:ln>
            <a:noFill/>
          </a:ln>
        </p:spPr>
        <p:txBody>
          <a:bodyPr anchorCtr="0" anchor="b" bIns="46625" lIns="93275" rIns="93275" tIns="46625">
            <a:noAutofit/>
          </a:bodyPr>
          <a:lstStyle/>
          <a:p>
            <a:pPr indent="0" lvl="0" marL="0" marR="0" rtl="0" algn="r">
              <a:lnSpc>
                <a:spcPct val="110000"/>
              </a:lnSpc>
              <a:spcBef>
                <a:spcPts val="0"/>
              </a:spcBef>
              <a:spcAft>
                <a:spcPts val="0"/>
              </a:spcAft>
              <a:buClr>
                <a:srgbClr val="000000"/>
              </a:buClr>
              <a:buSzPct val="25000"/>
              <a:buFont typeface="Arial"/>
              <a:buNone/>
            </a:pPr>
            <a:r>
              <a:rPr b="0" i="0" lang="en-US" sz="1200" u="none" cap="none" strike="noStrike">
                <a:solidFill>
                  <a:srgbClr val="000000"/>
                </a:solidFill>
                <a:latin typeface="Arial"/>
                <a:ea typeface="Arial"/>
                <a:cs typeface="Arial"/>
                <a:sym typeface="Arial"/>
              </a:rPr>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110" name="Shape 110"/>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120" name="Shape 120"/>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txBox="1"/>
          <p:nvPr>
            <p:ph idx="1" type="body"/>
          </p:nvPr>
        </p:nvSpPr>
        <p:spPr>
          <a:xfrm>
            <a:off x="935037" y="4416425"/>
            <a:ext cx="5140324" cy="418306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p:txBody>
      </p:sp>
      <p:sp>
        <p:nvSpPr>
          <p:cNvPr id="130" name="Shape 130"/>
          <p:cNvSpPr/>
          <p:nvPr>
            <p:ph idx="2" type="sldImg"/>
          </p:nvPr>
        </p:nvSpPr>
        <p:spPr>
          <a:xfrm>
            <a:off x="406400" y="696912"/>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OBJECT">
    <p:spTree>
      <p:nvGrpSpPr>
        <p:cNvPr id="12" name="Shape 12"/>
        <p:cNvGrpSpPr/>
        <p:nvPr/>
      </p:nvGrpSpPr>
      <p:grpSpPr>
        <a:xfrm>
          <a:off x="0" y="0"/>
          <a:ext cx="0" cy="0"/>
          <a:chOff x="0" y="0"/>
          <a:chExt cx="0" cy="0"/>
        </a:xfrm>
      </p:grpSpPr>
      <p:sp>
        <p:nvSpPr>
          <p:cNvPr id="13" name="Shape 13"/>
          <p:cNvSpPr txBox="1"/>
          <p:nvPr>
            <p:ph type="title"/>
          </p:nvPr>
        </p:nvSpPr>
        <p:spPr>
          <a:xfrm>
            <a:off x="457200" y="69850"/>
            <a:ext cx="8229600" cy="1130400"/>
          </a:xfrm>
          <a:prstGeom prst="rect">
            <a:avLst/>
          </a:prstGeom>
          <a:noFill/>
          <a:ln>
            <a:noFill/>
          </a:ln>
        </p:spPr>
        <p:txBody>
          <a:bodyPr anchorCtr="0" anchor="ctr" bIns="91425" lIns="91425" rIns="91425" tIns="91425"/>
          <a:lstStyle>
            <a:lvl1pPr lvl="0" marL="39687" rtl="0" algn="ctr">
              <a:spcBef>
                <a:spcPts val="0"/>
              </a:spcBef>
              <a:spcAft>
                <a:spcPts val="0"/>
              </a:spcAft>
              <a:defRPr/>
            </a:lvl1pPr>
            <a:lvl2pPr lvl="1" marL="39687" rtl="0" algn="ctr">
              <a:spcBef>
                <a:spcPts val="0"/>
              </a:spcBef>
              <a:spcAft>
                <a:spcPts val="0"/>
              </a:spcAft>
              <a:defRPr/>
            </a:lvl2pPr>
            <a:lvl3pPr lvl="2" marL="39687" rtl="0" algn="ctr">
              <a:spcBef>
                <a:spcPts val="0"/>
              </a:spcBef>
              <a:spcAft>
                <a:spcPts val="0"/>
              </a:spcAft>
              <a:defRPr/>
            </a:lvl3pPr>
            <a:lvl4pPr lvl="3" marL="39687" rtl="0" algn="ctr">
              <a:spcBef>
                <a:spcPts val="0"/>
              </a:spcBef>
              <a:spcAft>
                <a:spcPts val="0"/>
              </a:spcAft>
              <a:defRPr/>
            </a:lvl4pPr>
            <a:lvl5pPr lvl="4" marL="39687" rtl="0" algn="ctr">
              <a:spcBef>
                <a:spcPts val="0"/>
              </a:spcBef>
              <a:spcAft>
                <a:spcPts val="0"/>
              </a:spcAft>
              <a:defRPr/>
            </a:lvl5pPr>
            <a:lvl6pPr lvl="5" marL="496887" rtl="0" algn="ctr">
              <a:spcBef>
                <a:spcPts val="0"/>
              </a:spcBef>
              <a:spcAft>
                <a:spcPts val="0"/>
              </a:spcAft>
              <a:defRPr/>
            </a:lvl6pPr>
            <a:lvl7pPr lvl="6" marL="954087" rtl="0" algn="ctr">
              <a:spcBef>
                <a:spcPts val="0"/>
              </a:spcBef>
              <a:spcAft>
                <a:spcPts val="0"/>
              </a:spcAft>
              <a:defRPr/>
            </a:lvl7pPr>
            <a:lvl8pPr lvl="7" marL="1411287" rtl="0" algn="ctr">
              <a:spcBef>
                <a:spcPts val="0"/>
              </a:spcBef>
              <a:spcAft>
                <a:spcPts val="0"/>
              </a:spcAft>
              <a:defRPr/>
            </a:lvl8pPr>
            <a:lvl9pPr lvl="8" marL="1868486" rtl="0" algn="ctr">
              <a:spcBef>
                <a:spcPts val="0"/>
              </a:spcBef>
              <a:spcAft>
                <a:spcPts val="0"/>
              </a:spcAft>
              <a:defRPr/>
            </a:lvl9pPr>
          </a:lstStyle>
          <a:p/>
        </p:txBody>
      </p:sp>
      <p:sp>
        <p:nvSpPr>
          <p:cNvPr id="14" name="Shape 14"/>
          <p:cNvSpPr txBox="1"/>
          <p:nvPr>
            <p:ph idx="1" type="body"/>
          </p:nvPr>
        </p:nvSpPr>
        <p:spPr>
          <a:xfrm>
            <a:off x="457200" y="1200150"/>
            <a:ext cx="8229600" cy="3943498"/>
          </a:xfrm>
          <a:prstGeom prst="rect">
            <a:avLst/>
          </a:prstGeom>
          <a:noFill/>
          <a:ln>
            <a:noFill/>
          </a:ln>
        </p:spPr>
        <p:txBody>
          <a:bodyPr anchorCtr="0" anchor="t" bIns="91425" lIns="91425" rIns="91425" tIns="91425"/>
          <a:lstStyle>
            <a:lvl1pPr indent="87313" lvl="0" marL="382587" rtl="0" algn="l">
              <a:spcBef>
                <a:spcPts val="800"/>
              </a:spcBef>
              <a:spcAft>
                <a:spcPts val="0"/>
              </a:spcAft>
              <a:buClr>
                <a:srgbClr val="000000"/>
              </a:buClr>
              <a:buFont typeface="Arial"/>
              <a:buChar char="●"/>
              <a:defRPr/>
            </a:lvl1pPr>
            <a:lvl2pPr indent="93662" lvl="1" marL="731837" rtl="0" algn="l">
              <a:spcBef>
                <a:spcPts val="700"/>
              </a:spcBef>
              <a:spcAft>
                <a:spcPts val="0"/>
              </a:spcAft>
              <a:buClr>
                <a:srgbClr val="000000"/>
              </a:buClr>
              <a:buFont typeface="Arial"/>
              <a:buChar char="●"/>
              <a:defRPr/>
            </a:lvl2pPr>
            <a:lvl3pPr indent="100012" lvl="2" marL="1131887" rtl="0" algn="l">
              <a:spcBef>
                <a:spcPts val="600"/>
              </a:spcBef>
              <a:spcAft>
                <a:spcPts val="0"/>
              </a:spcAft>
              <a:buClr>
                <a:srgbClr val="000000"/>
              </a:buClr>
              <a:buFont typeface="Arial"/>
              <a:buChar char="●"/>
              <a:defRPr/>
            </a:lvl3pPr>
            <a:lvl4pPr indent="49212" lvl="3" marL="1589087" rtl="0" algn="l">
              <a:spcBef>
                <a:spcPts val="500"/>
              </a:spcBef>
              <a:spcAft>
                <a:spcPts val="0"/>
              </a:spcAft>
              <a:buClr>
                <a:srgbClr val="000000"/>
              </a:buClr>
              <a:buFont typeface="Arial"/>
              <a:buChar char="●"/>
              <a:defRPr/>
            </a:lvl4pPr>
            <a:lvl5pPr indent="49213" lvl="4" marL="2046286" rtl="0" algn="l">
              <a:spcBef>
                <a:spcPts val="500"/>
              </a:spcBef>
              <a:spcAft>
                <a:spcPts val="0"/>
              </a:spcAft>
              <a:buClr>
                <a:srgbClr val="000000"/>
              </a:buClr>
              <a:buFont typeface="Arial"/>
              <a:buChar char="●"/>
              <a:defRPr/>
            </a:lvl5pPr>
            <a:lvl6pPr indent="49213" lvl="5" marL="2503487" rtl="0" algn="l">
              <a:spcBef>
                <a:spcPts val="500"/>
              </a:spcBef>
              <a:spcAft>
                <a:spcPts val="0"/>
              </a:spcAft>
              <a:buClr>
                <a:srgbClr val="000000"/>
              </a:buClr>
              <a:buFont typeface="Arial"/>
              <a:buChar char="●"/>
              <a:defRPr/>
            </a:lvl6pPr>
            <a:lvl7pPr indent="49213" lvl="6" marL="2960687" rtl="0" algn="l">
              <a:spcBef>
                <a:spcPts val="500"/>
              </a:spcBef>
              <a:spcAft>
                <a:spcPts val="0"/>
              </a:spcAft>
              <a:buClr>
                <a:srgbClr val="000000"/>
              </a:buClr>
              <a:buFont typeface="Arial"/>
              <a:buChar char="●"/>
              <a:defRPr/>
            </a:lvl7pPr>
            <a:lvl8pPr indent="49212" lvl="7" marL="3417887" rtl="0" algn="l">
              <a:spcBef>
                <a:spcPts val="500"/>
              </a:spcBef>
              <a:spcAft>
                <a:spcPts val="0"/>
              </a:spcAft>
              <a:buClr>
                <a:srgbClr val="000000"/>
              </a:buClr>
              <a:buFont typeface="Arial"/>
              <a:buChar char="●"/>
              <a:defRPr/>
            </a:lvl8pPr>
            <a:lvl9pPr indent="49212" lvl="8" marL="3875087" rtl="0" algn="l">
              <a:spcBef>
                <a:spcPts val="500"/>
              </a:spcBef>
              <a:spcAft>
                <a:spcPts val="0"/>
              </a:spcAft>
              <a:buClr>
                <a:srgbClr val="000000"/>
              </a:buClr>
              <a:buFont typeface="Arial"/>
              <a:buChar char="●"/>
              <a:defRPr/>
            </a:lvl9pPr>
          </a:lstStyle>
          <a:p/>
        </p:txBody>
      </p:sp>
      <p:sp>
        <p:nvSpPr>
          <p:cNvPr id="15" name="Shape 15"/>
          <p:cNvSpPr txBox="1"/>
          <p:nvPr>
            <p:ph idx="12" type="sldNum"/>
          </p:nvPr>
        </p:nvSpPr>
        <p:spPr>
          <a:xfrm>
            <a:off x="7466013" y="4757737"/>
            <a:ext cx="306298" cy="2922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rgbClr val="898989"/>
              </a:buClr>
              <a:buFont typeface="Arial"/>
              <a:buNone/>
            </a:pPr>
            <a:r>
              <a:t/>
            </a:r>
            <a:endParaRPr b="0" i="0" sz="1200" u="none" cap="none" strike="noStrike">
              <a:solidFill>
                <a:srgbClr val="898989"/>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woColTx">
    <p:spTree>
      <p:nvGrpSpPr>
        <p:cNvPr id="43" name="Shape 43"/>
        <p:cNvGrpSpPr/>
        <p:nvPr/>
      </p:nvGrpSpPr>
      <p:grpSpPr>
        <a:xfrm>
          <a:off x="0" y="0"/>
          <a:ext cx="0" cy="0"/>
          <a:chOff x="0" y="0"/>
          <a:chExt cx="0" cy="0"/>
        </a:xfrm>
      </p:grpSpPr>
      <p:sp>
        <p:nvSpPr>
          <p:cNvPr id="44" name="Shape 44"/>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rtl="0" algn="l">
              <a:spcBef>
                <a:spcPts val="0"/>
              </a:spcBef>
              <a:buClr>
                <a:schemeClr val="dk1"/>
              </a:buClr>
              <a:buFont typeface="Arial"/>
              <a:buNone/>
              <a:defRPr/>
            </a:lvl1pPr>
            <a:lvl2pPr lvl="1" rtl="0" algn="l">
              <a:spcBef>
                <a:spcPts val="0"/>
              </a:spcBef>
              <a:buClr>
                <a:schemeClr val="dk1"/>
              </a:buClr>
              <a:buFont typeface="Arial"/>
              <a:buNone/>
              <a:defRPr/>
            </a:lvl2pPr>
            <a:lvl3pPr lvl="2" rtl="0" algn="l">
              <a:spcBef>
                <a:spcPts val="0"/>
              </a:spcBef>
              <a:buClr>
                <a:schemeClr val="dk1"/>
              </a:buClr>
              <a:buFont typeface="Arial"/>
              <a:buNone/>
              <a:defRPr/>
            </a:lvl3pPr>
            <a:lvl4pPr lvl="3" rtl="0" algn="l">
              <a:spcBef>
                <a:spcPts val="0"/>
              </a:spcBef>
              <a:buClr>
                <a:schemeClr val="dk1"/>
              </a:buClr>
              <a:buFont typeface="Arial"/>
              <a:buNone/>
              <a:defRPr/>
            </a:lvl4pPr>
            <a:lvl5pPr lvl="4" rtl="0" algn="l">
              <a:spcBef>
                <a:spcPts val="0"/>
              </a:spcBef>
              <a:buClr>
                <a:schemeClr val="dk1"/>
              </a:buClr>
              <a:buFont typeface="Arial"/>
              <a:buNone/>
              <a:defRPr/>
            </a:lvl5pPr>
            <a:lvl6pPr lvl="5" rtl="0" algn="l">
              <a:spcBef>
                <a:spcPts val="0"/>
              </a:spcBef>
              <a:buClr>
                <a:schemeClr val="dk1"/>
              </a:buClr>
              <a:buFont typeface="Arial"/>
              <a:buNone/>
              <a:defRPr/>
            </a:lvl6pPr>
            <a:lvl7pPr lvl="6" rtl="0" algn="l">
              <a:spcBef>
                <a:spcPts val="0"/>
              </a:spcBef>
              <a:buClr>
                <a:schemeClr val="dk1"/>
              </a:buClr>
              <a:buFont typeface="Arial"/>
              <a:buNone/>
              <a:defRPr/>
            </a:lvl7pPr>
            <a:lvl8pPr lvl="7" rtl="0" algn="l">
              <a:spcBef>
                <a:spcPts val="0"/>
              </a:spcBef>
              <a:buClr>
                <a:schemeClr val="dk1"/>
              </a:buClr>
              <a:buFont typeface="Arial"/>
              <a:buNone/>
              <a:defRPr/>
            </a:lvl8pPr>
            <a:lvl9pPr lvl="8" rtl="0" algn="l">
              <a:spcBef>
                <a:spcPts val="0"/>
              </a:spcBef>
              <a:buClr>
                <a:schemeClr val="dk1"/>
              </a:buClr>
              <a:buFont typeface="Arial"/>
              <a:buNone/>
              <a:defRPr/>
            </a:lvl9pPr>
          </a:lstStyle>
          <a:p/>
        </p:txBody>
      </p:sp>
      <p:sp>
        <p:nvSpPr>
          <p:cNvPr id="45" name="Shape 45"/>
          <p:cNvSpPr txBox="1"/>
          <p:nvPr>
            <p:ph idx="1" type="body"/>
          </p:nvPr>
        </p:nvSpPr>
        <p:spPr>
          <a:xfrm>
            <a:off x="457200" y="1600200"/>
            <a:ext cx="3994500" cy="49677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6" name="Shape 46"/>
          <p:cNvSpPr txBox="1"/>
          <p:nvPr>
            <p:ph idx="2" type="body"/>
          </p:nvPr>
        </p:nvSpPr>
        <p:spPr>
          <a:xfrm>
            <a:off x="4692273" y="1600200"/>
            <a:ext cx="3994500" cy="49677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_ONLY">
    <p:spTree>
      <p:nvGrpSpPr>
        <p:cNvPr id="47" name="Shape 47"/>
        <p:cNvGrpSpPr/>
        <p:nvPr/>
      </p:nvGrpSpPr>
      <p:grpSpPr>
        <a:xfrm>
          <a:off x="0" y="0"/>
          <a:ext cx="0" cy="0"/>
          <a:chOff x="0" y="0"/>
          <a:chExt cx="0" cy="0"/>
        </a:xfrm>
      </p:grpSpPr>
      <p:sp>
        <p:nvSpPr>
          <p:cNvPr id="48" name="Shape 48"/>
          <p:cNvSpPr txBox="1"/>
          <p:nvPr>
            <p:ph idx="1" type="body"/>
          </p:nvPr>
        </p:nvSpPr>
        <p:spPr>
          <a:xfrm>
            <a:off x="457200" y="5875078"/>
            <a:ext cx="8229600" cy="692700"/>
          </a:xfrm>
          <a:prstGeom prst="rect">
            <a:avLst/>
          </a:prstGeom>
          <a:noFill/>
          <a:ln>
            <a:noFill/>
          </a:ln>
        </p:spPr>
        <p:txBody>
          <a:bodyPr anchorCtr="0" anchor="t" bIns="91425" lIns="91425" rIns="91425" tIns="91425"/>
          <a:lstStyle>
            <a:lvl1pPr indent="120650" lvl="0" marL="285750" rtl="0" algn="ctr">
              <a:lnSpc>
                <a:spcPct val="100000"/>
              </a:lnSpc>
              <a:spcBef>
                <a:spcPts val="360"/>
              </a:spcBef>
              <a:spcAft>
                <a:spcPts val="0"/>
              </a:spcAft>
              <a:buClr>
                <a:schemeClr val="dk1"/>
              </a:buClr>
              <a:buFont typeface="Arial"/>
              <a:buChar char="•"/>
              <a:defRPr/>
            </a:lvl1pPr>
            <a:lvl2pPr indent="171450" lvl="1" marL="285750" rtl="0" algn="ctr">
              <a:lnSpc>
                <a:spcPct val="100000"/>
              </a:lnSpc>
              <a:spcBef>
                <a:spcPts val="360"/>
              </a:spcBef>
              <a:spcAft>
                <a:spcPts val="0"/>
              </a:spcAft>
              <a:buClr>
                <a:schemeClr val="dk1"/>
              </a:buClr>
              <a:buFont typeface="Arial"/>
              <a:buChar char="o"/>
              <a:defRPr/>
            </a:lvl2pPr>
            <a:lvl3pPr indent="171450" lvl="2" marL="285750" rtl="0" algn="ctr">
              <a:lnSpc>
                <a:spcPct val="100000"/>
              </a:lnSpc>
              <a:spcBef>
                <a:spcPts val="360"/>
              </a:spcBef>
              <a:spcAft>
                <a:spcPts val="0"/>
              </a:spcAft>
              <a:buClr>
                <a:schemeClr val="dk1"/>
              </a:buClr>
              <a:buFont typeface="Arial"/>
              <a:buChar char="▪"/>
              <a:defRPr/>
            </a:lvl3pPr>
            <a:lvl4pPr indent="120650" lvl="3" marL="285750" rtl="0" algn="ctr">
              <a:lnSpc>
                <a:spcPct val="100000"/>
              </a:lnSpc>
              <a:spcBef>
                <a:spcPts val="360"/>
              </a:spcBef>
              <a:spcAft>
                <a:spcPts val="0"/>
              </a:spcAft>
              <a:buClr>
                <a:schemeClr val="dk1"/>
              </a:buClr>
              <a:buFont typeface="Arial"/>
              <a:buChar char="•"/>
              <a:defRPr/>
            </a:lvl4pPr>
            <a:lvl5pPr indent="171450" lvl="4" marL="285750" rtl="0" algn="ctr">
              <a:lnSpc>
                <a:spcPct val="100000"/>
              </a:lnSpc>
              <a:spcBef>
                <a:spcPts val="360"/>
              </a:spcBef>
              <a:spcAft>
                <a:spcPts val="0"/>
              </a:spcAft>
              <a:buClr>
                <a:schemeClr val="dk1"/>
              </a:buClr>
              <a:buFont typeface="Arial"/>
              <a:buChar char="o"/>
              <a:defRPr/>
            </a:lvl5pPr>
            <a:lvl6pPr indent="171450" lvl="5" marL="285750" rtl="0" algn="ctr">
              <a:lnSpc>
                <a:spcPct val="100000"/>
              </a:lnSpc>
              <a:spcBef>
                <a:spcPts val="360"/>
              </a:spcBef>
              <a:spcAft>
                <a:spcPts val="0"/>
              </a:spcAft>
              <a:buClr>
                <a:schemeClr val="dk1"/>
              </a:buClr>
              <a:buFont typeface="Arial"/>
              <a:buChar char="▪"/>
              <a:defRPr/>
            </a:lvl6pPr>
            <a:lvl7pPr indent="120650" lvl="6" marL="285750" rtl="0" algn="ctr">
              <a:lnSpc>
                <a:spcPct val="100000"/>
              </a:lnSpc>
              <a:spcBef>
                <a:spcPts val="360"/>
              </a:spcBef>
              <a:spcAft>
                <a:spcPts val="0"/>
              </a:spcAft>
              <a:buClr>
                <a:schemeClr val="dk1"/>
              </a:buClr>
              <a:buFont typeface="Arial"/>
              <a:buChar char="•"/>
              <a:defRPr/>
            </a:lvl7pPr>
            <a:lvl8pPr indent="171450" lvl="7" marL="285750" rtl="0" algn="ctr">
              <a:lnSpc>
                <a:spcPct val="100000"/>
              </a:lnSpc>
              <a:spcBef>
                <a:spcPts val="360"/>
              </a:spcBef>
              <a:spcAft>
                <a:spcPts val="0"/>
              </a:spcAft>
              <a:buClr>
                <a:schemeClr val="dk1"/>
              </a:buClr>
              <a:buFont typeface="Arial"/>
              <a:buChar char="o"/>
              <a:defRPr/>
            </a:lvl8pPr>
            <a:lvl9pPr indent="171450" lvl="8" marL="285750" rtl="0" algn="ctr">
              <a:lnSpc>
                <a:spcPct val="100000"/>
              </a:lnSpc>
              <a:spcBef>
                <a:spcPts val="360"/>
              </a:spcBef>
              <a:spcAft>
                <a:spcPts val="0"/>
              </a:spcAft>
              <a:buClr>
                <a:schemeClr val="dk1"/>
              </a:buClr>
              <a:buFont typeface="Arial"/>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9" name="Shape 49"/>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Slide 1">
    <p:spTree>
      <p:nvGrpSpPr>
        <p:cNvPr id="50" name="Shape 5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6" name="Shape 16"/>
        <p:cNvGrpSpPr/>
        <p:nvPr/>
      </p:nvGrpSpPr>
      <p:grpSpPr>
        <a:xfrm>
          <a:off x="0" y="0"/>
          <a:ext cx="0" cy="0"/>
          <a:chOff x="0" y="0"/>
          <a:chExt cx="0" cy="0"/>
        </a:xfrm>
      </p:grpSpPr>
      <p:sp>
        <p:nvSpPr>
          <p:cNvPr id="17" name="Shape 17"/>
          <p:cNvSpPr txBox="1"/>
          <p:nvPr>
            <p:ph type="ctrTitle"/>
          </p:nvPr>
        </p:nvSpPr>
        <p:spPr>
          <a:xfrm>
            <a:off x="685800" y="2111123"/>
            <a:ext cx="7772400" cy="1546500"/>
          </a:xfrm>
          <a:prstGeom prst="rect">
            <a:avLst/>
          </a:prstGeom>
          <a:noFill/>
          <a:ln>
            <a:noFill/>
          </a:ln>
        </p:spPr>
        <p:txBody>
          <a:bodyPr anchorCtr="0" anchor="b" bIns="91425" lIns="91425" rIns="91425" tIns="91425"/>
          <a:lstStyle>
            <a:lvl1pPr indent="304800" lvl="0" marL="0" marR="0" rtl="0" algn="ctr">
              <a:lnSpc>
                <a:spcPct val="100000"/>
              </a:lnSpc>
              <a:spcBef>
                <a:spcPts val="0"/>
              </a:spcBef>
              <a:spcAft>
                <a:spcPts val="0"/>
              </a:spcAft>
              <a:buClr>
                <a:schemeClr val="dk1"/>
              </a:buClr>
              <a:buFont typeface="Arial"/>
              <a:buNone/>
              <a:defRPr/>
            </a:lvl1pPr>
            <a:lvl2pPr indent="304800" lvl="1" marL="0" marR="0" rtl="0" algn="ctr">
              <a:lnSpc>
                <a:spcPct val="100000"/>
              </a:lnSpc>
              <a:spcBef>
                <a:spcPts val="0"/>
              </a:spcBef>
              <a:spcAft>
                <a:spcPts val="0"/>
              </a:spcAft>
              <a:buClr>
                <a:schemeClr val="dk1"/>
              </a:buClr>
              <a:buFont typeface="Arial"/>
              <a:buNone/>
              <a:defRPr/>
            </a:lvl2pPr>
            <a:lvl3pPr indent="304800" lvl="2" marL="0" marR="0" rtl="0" algn="ctr">
              <a:spcBef>
                <a:spcPts val="0"/>
              </a:spcBef>
              <a:buClr>
                <a:schemeClr val="dk1"/>
              </a:buClr>
              <a:buFont typeface="Arial"/>
              <a:buNone/>
              <a:defRPr/>
            </a:lvl3pPr>
            <a:lvl4pPr indent="304800" lvl="3" marL="0" marR="0" rtl="0" algn="ctr">
              <a:spcBef>
                <a:spcPts val="0"/>
              </a:spcBef>
              <a:buClr>
                <a:schemeClr val="dk1"/>
              </a:buClr>
              <a:buFont typeface="Arial"/>
              <a:buNone/>
              <a:defRPr/>
            </a:lvl4pPr>
            <a:lvl5pPr indent="304800" lvl="4" marL="0" marR="0" rtl="0" algn="ctr">
              <a:spcBef>
                <a:spcPts val="0"/>
              </a:spcBef>
              <a:buClr>
                <a:schemeClr val="dk1"/>
              </a:buClr>
              <a:buFont typeface="Arial"/>
              <a:buNone/>
              <a:defRPr/>
            </a:lvl5pPr>
            <a:lvl6pPr indent="304800" lvl="5" marL="0" marR="0" rtl="0" algn="ctr">
              <a:spcBef>
                <a:spcPts val="0"/>
              </a:spcBef>
              <a:buClr>
                <a:schemeClr val="dk1"/>
              </a:buClr>
              <a:buFont typeface="Arial"/>
              <a:buNone/>
              <a:defRPr/>
            </a:lvl6pPr>
            <a:lvl7pPr indent="304800" lvl="6" marL="0" marR="0" rtl="0" algn="ctr">
              <a:spcBef>
                <a:spcPts val="0"/>
              </a:spcBef>
              <a:buClr>
                <a:schemeClr val="dk1"/>
              </a:buClr>
              <a:buFont typeface="Arial"/>
              <a:buNone/>
              <a:defRPr/>
            </a:lvl7pPr>
            <a:lvl8pPr indent="304800" lvl="7" marL="0" marR="0" rtl="0" algn="ctr">
              <a:spcBef>
                <a:spcPts val="0"/>
              </a:spcBef>
              <a:buClr>
                <a:schemeClr val="dk1"/>
              </a:buClr>
              <a:buFont typeface="Arial"/>
              <a:buNone/>
              <a:defRPr/>
            </a:lvl8pPr>
            <a:lvl9pPr indent="304800" lvl="8" marL="0" marR="0" rtl="0" algn="ctr">
              <a:spcBef>
                <a:spcPts val="0"/>
              </a:spcBef>
              <a:buClr>
                <a:schemeClr val="dk1"/>
              </a:buClr>
              <a:buFont typeface="Arial"/>
              <a:buNone/>
              <a:defRPr/>
            </a:lvl9pPr>
          </a:lstStyle>
          <a:p/>
        </p:txBody>
      </p:sp>
      <p:sp>
        <p:nvSpPr>
          <p:cNvPr id="18" name="Shape 18"/>
          <p:cNvSpPr txBox="1"/>
          <p:nvPr>
            <p:ph idx="1" type="subTitle"/>
          </p:nvPr>
        </p:nvSpPr>
        <p:spPr>
          <a:xfrm>
            <a:off x="685800" y="3786737"/>
            <a:ext cx="7772400" cy="1046400"/>
          </a:xfrm>
          <a:prstGeom prst="rect">
            <a:avLst/>
          </a:prstGeom>
          <a:noFill/>
          <a:ln>
            <a:noFill/>
          </a:ln>
        </p:spPr>
        <p:txBody>
          <a:bodyPr anchorCtr="0" anchor="t" bIns="91425" lIns="91425" rIns="91425" tIns="91425"/>
          <a:lstStyle>
            <a:lvl1pPr indent="190500" lvl="0" marL="0" marR="0" rtl="0" algn="ctr">
              <a:lnSpc>
                <a:spcPct val="100000"/>
              </a:lnSpc>
              <a:spcBef>
                <a:spcPts val="0"/>
              </a:spcBef>
              <a:spcAft>
                <a:spcPts val="0"/>
              </a:spcAft>
              <a:buClr>
                <a:schemeClr val="dk2"/>
              </a:buClr>
              <a:buFont typeface="Arial"/>
              <a:buNone/>
              <a:defRPr/>
            </a:lvl1pPr>
            <a:lvl2pPr indent="190500" lvl="1" marL="0" marR="0" rtl="0" algn="ctr">
              <a:lnSpc>
                <a:spcPct val="100000"/>
              </a:lnSpc>
              <a:spcBef>
                <a:spcPts val="0"/>
              </a:spcBef>
              <a:spcAft>
                <a:spcPts val="0"/>
              </a:spcAft>
              <a:buClr>
                <a:schemeClr val="dk2"/>
              </a:buClr>
              <a:buFont typeface="Arial"/>
              <a:buNone/>
              <a:defRPr/>
            </a:lvl2pPr>
            <a:lvl3pPr indent="190500" lvl="2" marL="0" marR="0" rtl="0" algn="ctr">
              <a:lnSpc>
                <a:spcPct val="100000"/>
              </a:lnSpc>
              <a:spcBef>
                <a:spcPts val="0"/>
              </a:spcBef>
              <a:spcAft>
                <a:spcPts val="0"/>
              </a:spcAft>
              <a:buClr>
                <a:schemeClr val="dk2"/>
              </a:buClr>
              <a:buFont typeface="Arial"/>
              <a:buNone/>
              <a:defRPr/>
            </a:lvl3pPr>
            <a:lvl4pPr indent="190500" lvl="3" marL="0" marR="0" rtl="0" algn="ctr">
              <a:lnSpc>
                <a:spcPct val="100000"/>
              </a:lnSpc>
              <a:spcBef>
                <a:spcPts val="0"/>
              </a:spcBef>
              <a:spcAft>
                <a:spcPts val="0"/>
              </a:spcAft>
              <a:buClr>
                <a:schemeClr val="dk2"/>
              </a:buClr>
              <a:buFont typeface="Arial"/>
              <a:buNone/>
              <a:defRPr/>
            </a:lvl4pPr>
            <a:lvl5pPr indent="190500" lvl="4" marL="0" marR="0" rtl="0" algn="ctr">
              <a:lnSpc>
                <a:spcPct val="100000"/>
              </a:lnSpc>
              <a:spcBef>
                <a:spcPts val="0"/>
              </a:spcBef>
              <a:spcAft>
                <a:spcPts val="0"/>
              </a:spcAft>
              <a:buClr>
                <a:schemeClr val="dk2"/>
              </a:buClr>
              <a:buFont typeface="Arial"/>
              <a:buNone/>
              <a:defRPr/>
            </a:lvl5pPr>
            <a:lvl6pPr indent="190500" lvl="5" marL="0" marR="0" rtl="0" algn="ctr">
              <a:lnSpc>
                <a:spcPct val="100000"/>
              </a:lnSpc>
              <a:spcBef>
                <a:spcPts val="0"/>
              </a:spcBef>
              <a:spcAft>
                <a:spcPts val="0"/>
              </a:spcAft>
              <a:buClr>
                <a:schemeClr val="dk2"/>
              </a:buClr>
              <a:buFont typeface="Arial"/>
              <a:buNone/>
              <a:defRPr/>
            </a:lvl6pPr>
            <a:lvl7pPr indent="190500" lvl="6" marL="0" marR="0" rtl="0" algn="ctr">
              <a:lnSpc>
                <a:spcPct val="100000"/>
              </a:lnSpc>
              <a:spcBef>
                <a:spcPts val="0"/>
              </a:spcBef>
              <a:spcAft>
                <a:spcPts val="0"/>
              </a:spcAft>
              <a:buClr>
                <a:schemeClr val="dk2"/>
              </a:buClr>
              <a:buFont typeface="Arial"/>
              <a:buNone/>
              <a:defRPr/>
            </a:lvl7pPr>
            <a:lvl8pPr indent="190500" lvl="7" marL="0" marR="0" rtl="0" algn="ctr">
              <a:lnSpc>
                <a:spcPct val="100000"/>
              </a:lnSpc>
              <a:spcBef>
                <a:spcPts val="0"/>
              </a:spcBef>
              <a:spcAft>
                <a:spcPts val="0"/>
              </a:spcAft>
              <a:buClr>
                <a:schemeClr val="dk2"/>
              </a:buClr>
              <a:buFont typeface="Arial"/>
              <a:buNone/>
              <a:defRPr/>
            </a:lvl8pPr>
            <a:lvl9pPr indent="190500" lvl="8" marL="0" marR="0" rtl="0" algn="ctr">
              <a:lnSpc>
                <a:spcPct val="100000"/>
              </a:lnSpc>
              <a:spcBef>
                <a:spcPts val="0"/>
              </a:spcBef>
              <a:spcAft>
                <a:spcPts val="0"/>
              </a:spcAft>
              <a:buClr>
                <a:schemeClr val="dk2"/>
              </a:buClr>
              <a:buFont typeface="Arial"/>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9" name="Shape 19"/>
        <p:cNvGrpSpPr/>
        <p:nvPr/>
      </p:nvGrpSpPr>
      <p:grpSpPr>
        <a:xfrm>
          <a:off x="0" y="0"/>
          <a:ext cx="0" cy="0"/>
          <a:chOff x="0" y="0"/>
          <a:chExt cx="0" cy="0"/>
        </a:xfrm>
      </p:grpSpPr>
      <p:sp>
        <p:nvSpPr>
          <p:cNvPr id="20" name="Shape 20"/>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rtl="0" algn="l">
              <a:spcBef>
                <a:spcPts val="0"/>
              </a:spcBef>
              <a:buClr>
                <a:schemeClr val="dk1"/>
              </a:buClr>
              <a:buFont typeface="Arial"/>
              <a:buNone/>
              <a:defRPr/>
            </a:lvl1pPr>
            <a:lvl2pPr lvl="1" rtl="0" algn="l">
              <a:spcBef>
                <a:spcPts val="0"/>
              </a:spcBef>
              <a:buClr>
                <a:schemeClr val="dk1"/>
              </a:buClr>
              <a:buFont typeface="Arial"/>
              <a:buNone/>
              <a:defRPr/>
            </a:lvl2pPr>
            <a:lvl3pPr lvl="2" rtl="0" algn="l">
              <a:spcBef>
                <a:spcPts val="0"/>
              </a:spcBef>
              <a:buClr>
                <a:schemeClr val="dk1"/>
              </a:buClr>
              <a:buFont typeface="Arial"/>
              <a:buNone/>
              <a:defRPr/>
            </a:lvl3pPr>
            <a:lvl4pPr lvl="3" rtl="0" algn="l">
              <a:spcBef>
                <a:spcPts val="0"/>
              </a:spcBef>
              <a:buClr>
                <a:schemeClr val="dk1"/>
              </a:buClr>
              <a:buFont typeface="Arial"/>
              <a:buNone/>
              <a:defRPr/>
            </a:lvl4pPr>
            <a:lvl5pPr lvl="4" rtl="0" algn="l">
              <a:spcBef>
                <a:spcPts val="0"/>
              </a:spcBef>
              <a:buClr>
                <a:schemeClr val="dk1"/>
              </a:buClr>
              <a:buFont typeface="Arial"/>
              <a:buNone/>
              <a:defRPr/>
            </a:lvl5pPr>
            <a:lvl6pPr lvl="5" rtl="0" algn="l">
              <a:spcBef>
                <a:spcPts val="0"/>
              </a:spcBef>
              <a:buClr>
                <a:schemeClr val="dk1"/>
              </a:buClr>
              <a:buFont typeface="Arial"/>
              <a:buNone/>
              <a:defRPr/>
            </a:lvl6pPr>
            <a:lvl7pPr lvl="6" rtl="0" algn="l">
              <a:spcBef>
                <a:spcPts val="0"/>
              </a:spcBef>
              <a:buClr>
                <a:schemeClr val="dk1"/>
              </a:buClr>
              <a:buFont typeface="Arial"/>
              <a:buNone/>
              <a:defRPr/>
            </a:lvl7pPr>
            <a:lvl8pPr lvl="7" rtl="0" algn="l">
              <a:spcBef>
                <a:spcPts val="0"/>
              </a:spcBef>
              <a:buClr>
                <a:schemeClr val="dk1"/>
              </a:buClr>
              <a:buFont typeface="Arial"/>
              <a:buNone/>
              <a:defRPr/>
            </a:lvl8pPr>
            <a:lvl9pPr lvl="8" rtl="0" algn="l">
              <a:spcBef>
                <a:spcPts val="0"/>
              </a:spcBef>
              <a:buClr>
                <a:schemeClr val="dk1"/>
              </a:buClr>
              <a:buFont typeface="Arial"/>
              <a:buNone/>
              <a:defRPr/>
            </a:lvl9pPr>
          </a:lstStyle>
          <a:p/>
        </p:txBody>
      </p:sp>
      <p:sp>
        <p:nvSpPr>
          <p:cNvPr id="21" name="Shape 21"/>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rtl="0">
              <a:spcBef>
                <a:spcPts val="0"/>
              </a:spcBef>
              <a:defRPr/>
            </a:lvl1pPr>
            <a:lvl2pPr indent="-285750" lvl="1" marL="742950" rtl="0">
              <a:spcBef>
                <a:spcPts val="0"/>
              </a:spcBef>
              <a:defRPr/>
            </a:lvl2pPr>
            <a:lvl3pPr indent="-228600" lvl="2" marL="1143000" rtl="0">
              <a:spcBef>
                <a:spcPts val="0"/>
              </a:spcBef>
              <a:defRPr/>
            </a:lvl3pPr>
            <a:lvl4pPr indent="-228600" lvl="3" marL="1600200"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2" name="Shape 22"/>
        <p:cNvGrpSpPr/>
        <p:nvPr/>
      </p:nvGrpSpPr>
      <p:grpSpPr>
        <a:xfrm>
          <a:off x="0" y="0"/>
          <a:ext cx="0" cy="0"/>
          <a:chOff x="0" y="0"/>
          <a:chExt cx="0" cy="0"/>
        </a:xfrm>
      </p:grpSpPr>
      <p:sp>
        <p:nvSpPr>
          <p:cNvPr id="23" name="Shape 23"/>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rtl="0" algn="l">
              <a:spcBef>
                <a:spcPts val="0"/>
              </a:spcBef>
              <a:buClr>
                <a:schemeClr val="dk1"/>
              </a:buClr>
              <a:buFont typeface="Arial"/>
              <a:buNone/>
              <a:defRPr/>
            </a:lvl1pPr>
            <a:lvl2pPr lvl="1" rtl="0" algn="l">
              <a:spcBef>
                <a:spcPts val="0"/>
              </a:spcBef>
              <a:buClr>
                <a:schemeClr val="dk1"/>
              </a:buClr>
              <a:buFont typeface="Arial"/>
              <a:buNone/>
              <a:defRPr/>
            </a:lvl2pPr>
            <a:lvl3pPr lvl="2" rtl="0" algn="l">
              <a:spcBef>
                <a:spcPts val="0"/>
              </a:spcBef>
              <a:buClr>
                <a:schemeClr val="dk1"/>
              </a:buClr>
              <a:buFont typeface="Arial"/>
              <a:buNone/>
              <a:defRPr/>
            </a:lvl3pPr>
            <a:lvl4pPr lvl="3" rtl="0" algn="l">
              <a:spcBef>
                <a:spcPts val="0"/>
              </a:spcBef>
              <a:buClr>
                <a:schemeClr val="dk1"/>
              </a:buClr>
              <a:buFont typeface="Arial"/>
              <a:buNone/>
              <a:defRPr/>
            </a:lvl4pPr>
            <a:lvl5pPr lvl="4" rtl="0" algn="l">
              <a:spcBef>
                <a:spcPts val="0"/>
              </a:spcBef>
              <a:buClr>
                <a:schemeClr val="dk1"/>
              </a:buClr>
              <a:buFont typeface="Arial"/>
              <a:buNone/>
              <a:defRPr/>
            </a:lvl5pPr>
            <a:lvl6pPr lvl="5" rtl="0" algn="l">
              <a:spcBef>
                <a:spcPts val="0"/>
              </a:spcBef>
              <a:buClr>
                <a:schemeClr val="dk1"/>
              </a:buClr>
              <a:buFont typeface="Arial"/>
              <a:buNone/>
              <a:defRPr/>
            </a:lvl6pPr>
            <a:lvl7pPr lvl="6" rtl="0" algn="l">
              <a:spcBef>
                <a:spcPts val="0"/>
              </a:spcBef>
              <a:buClr>
                <a:schemeClr val="dk1"/>
              </a:buClr>
              <a:buFont typeface="Arial"/>
              <a:buNone/>
              <a:defRPr/>
            </a:lvl7pPr>
            <a:lvl8pPr lvl="7" rtl="0" algn="l">
              <a:spcBef>
                <a:spcPts val="0"/>
              </a:spcBef>
              <a:buClr>
                <a:schemeClr val="dk1"/>
              </a:buClr>
              <a:buFont typeface="Arial"/>
              <a:buNone/>
              <a:defRPr/>
            </a:lvl8pPr>
            <a:lvl9pPr lvl="8" rtl="0" algn="l">
              <a:spcBef>
                <a:spcPts val="0"/>
              </a:spcBef>
              <a:buClr>
                <a:schemeClr val="dk1"/>
              </a:buClr>
              <a:buFont typeface="Arial"/>
              <a:buNone/>
              <a:defRPr/>
            </a:lvl9pPr>
          </a:lstStyle>
          <a:p/>
        </p:txBody>
      </p:sp>
      <p:sp>
        <p:nvSpPr>
          <p:cNvPr id="24" name="Shape 24"/>
          <p:cNvSpPr txBox="1"/>
          <p:nvPr>
            <p:ph idx="1" type="body"/>
          </p:nvPr>
        </p:nvSpPr>
        <p:spPr>
          <a:xfrm>
            <a:off x="457200" y="1600200"/>
            <a:ext cx="3994500" cy="49677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5" name="Shape 25"/>
          <p:cNvSpPr txBox="1"/>
          <p:nvPr>
            <p:ph idx="2" type="body"/>
          </p:nvPr>
        </p:nvSpPr>
        <p:spPr>
          <a:xfrm>
            <a:off x="4692273" y="1600200"/>
            <a:ext cx="3994500" cy="49677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rtl="0" algn="l">
              <a:spcBef>
                <a:spcPts val="0"/>
              </a:spcBef>
              <a:buClr>
                <a:schemeClr val="dk1"/>
              </a:buClr>
              <a:buFont typeface="Arial"/>
              <a:buNone/>
              <a:defRPr/>
            </a:lvl1pPr>
            <a:lvl2pPr lvl="1" rtl="0" algn="l">
              <a:spcBef>
                <a:spcPts val="0"/>
              </a:spcBef>
              <a:buClr>
                <a:schemeClr val="dk1"/>
              </a:buClr>
              <a:buFont typeface="Arial"/>
              <a:buNone/>
              <a:defRPr/>
            </a:lvl2pPr>
            <a:lvl3pPr lvl="2" rtl="0" algn="l">
              <a:spcBef>
                <a:spcPts val="0"/>
              </a:spcBef>
              <a:buClr>
                <a:schemeClr val="dk1"/>
              </a:buClr>
              <a:buFont typeface="Arial"/>
              <a:buNone/>
              <a:defRPr/>
            </a:lvl3pPr>
            <a:lvl4pPr lvl="3" rtl="0" algn="l">
              <a:spcBef>
                <a:spcPts val="0"/>
              </a:spcBef>
              <a:buClr>
                <a:schemeClr val="dk1"/>
              </a:buClr>
              <a:buFont typeface="Arial"/>
              <a:buNone/>
              <a:defRPr/>
            </a:lvl4pPr>
            <a:lvl5pPr lvl="4" rtl="0" algn="l">
              <a:spcBef>
                <a:spcPts val="0"/>
              </a:spcBef>
              <a:buClr>
                <a:schemeClr val="dk1"/>
              </a:buClr>
              <a:buFont typeface="Arial"/>
              <a:buNone/>
              <a:defRPr/>
            </a:lvl5pPr>
            <a:lvl6pPr lvl="5" rtl="0" algn="l">
              <a:spcBef>
                <a:spcPts val="0"/>
              </a:spcBef>
              <a:buClr>
                <a:schemeClr val="dk1"/>
              </a:buClr>
              <a:buFont typeface="Arial"/>
              <a:buNone/>
              <a:defRPr/>
            </a:lvl6pPr>
            <a:lvl7pPr lvl="6" rtl="0" algn="l">
              <a:spcBef>
                <a:spcPts val="0"/>
              </a:spcBef>
              <a:buClr>
                <a:schemeClr val="dk1"/>
              </a:buClr>
              <a:buFont typeface="Arial"/>
              <a:buNone/>
              <a:defRPr/>
            </a:lvl7pPr>
            <a:lvl8pPr lvl="7" rtl="0" algn="l">
              <a:spcBef>
                <a:spcPts val="0"/>
              </a:spcBef>
              <a:buClr>
                <a:schemeClr val="dk1"/>
              </a:buClr>
              <a:buFont typeface="Arial"/>
              <a:buNone/>
              <a:defRPr/>
            </a:lvl8pPr>
            <a:lvl9pPr lvl="8" rtl="0" algn="l">
              <a:spcBef>
                <a:spcPts val="0"/>
              </a:spcBef>
              <a:buClr>
                <a:schemeClr val="dk1"/>
              </a:buClr>
              <a:buFont typeface="Arial"/>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8" name="Shape 28"/>
        <p:cNvGrpSpPr/>
        <p:nvPr/>
      </p:nvGrpSpPr>
      <p:grpSpPr>
        <a:xfrm>
          <a:off x="0" y="0"/>
          <a:ext cx="0" cy="0"/>
          <a:chOff x="0" y="0"/>
          <a:chExt cx="0" cy="0"/>
        </a:xfrm>
      </p:grpSpPr>
      <p:sp>
        <p:nvSpPr>
          <p:cNvPr id="29" name="Shape 29"/>
          <p:cNvSpPr txBox="1"/>
          <p:nvPr>
            <p:ph idx="1" type="body"/>
          </p:nvPr>
        </p:nvSpPr>
        <p:spPr>
          <a:xfrm>
            <a:off x="457200" y="5875078"/>
            <a:ext cx="8229600" cy="692700"/>
          </a:xfrm>
          <a:prstGeom prst="rect">
            <a:avLst/>
          </a:prstGeom>
          <a:noFill/>
          <a:ln>
            <a:noFill/>
          </a:ln>
        </p:spPr>
        <p:txBody>
          <a:bodyPr anchorCtr="0" anchor="t" bIns="91425" lIns="91425" rIns="91425" tIns="91425"/>
          <a:lstStyle>
            <a:lvl1pPr indent="-57150" lvl="0" marL="285750" rtl="0" algn="ctr">
              <a:lnSpc>
                <a:spcPct val="100000"/>
              </a:lnSpc>
              <a:spcBef>
                <a:spcPts val="360"/>
              </a:spcBef>
              <a:spcAft>
                <a:spcPts val="0"/>
              </a:spcAft>
              <a:buClr>
                <a:schemeClr val="dk1"/>
              </a:buClr>
              <a:buFont typeface="Arial"/>
              <a:buChar char="●"/>
              <a:defRPr/>
            </a:lvl1pPr>
            <a:lvl2pPr indent="-57150" lvl="1" marL="285750" rtl="0" algn="ctr">
              <a:lnSpc>
                <a:spcPct val="100000"/>
              </a:lnSpc>
              <a:spcBef>
                <a:spcPts val="360"/>
              </a:spcBef>
              <a:spcAft>
                <a:spcPts val="0"/>
              </a:spcAft>
              <a:buClr>
                <a:schemeClr val="dk1"/>
              </a:buClr>
              <a:buFont typeface="Courier New"/>
              <a:buChar char="o"/>
              <a:defRPr/>
            </a:lvl2pPr>
            <a:lvl3pPr indent="-57150" lvl="2" marL="285750" rtl="0" algn="ctr">
              <a:lnSpc>
                <a:spcPct val="100000"/>
              </a:lnSpc>
              <a:spcBef>
                <a:spcPts val="360"/>
              </a:spcBef>
              <a:spcAft>
                <a:spcPts val="0"/>
              </a:spcAft>
              <a:buClr>
                <a:schemeClr val="dk1"/>
              </a:buClr>
              <a:buFont typeface="Noto Symbol"/>
              <a:buChar char="▪"/>
              <a:defRPr/>
            </a:lvl3pPr>
            <a:lvl4pPr indent="-57150" lvl="3" marL="285750" rtl="0" algn="ctr">
              <a:lnSpc>
                <a:spcPct val="100000"/>
              </a:lnSpc>
              <a:spcBef>
                <a:spcPts val="360"/>
              </a:spcBef>
              <a:spcAft>
                <a:spcPts val="0"/>
              </a:spcAft>
              <a:buClr>
                <a:schemeClr val="dk1"/>
              </a:buClr>
              <a:buFont typeface="Arial"/>
              <a:buChar char="●"/>
              <a:defRPr/>
            </a:lvl4pPr>
            <a:lvl5pPr indent="-57150" lvl="4" marL="285750" rtl="0" algn="ctr">
              <a:lnSpc>
                <a:spcPct val="100000"/>
              </a:lnSpc>
              <a:spcBef>
                <a:spcPts val="360"/>
              </a:spcBef>
              <a:spcAft>
                <a:spcPts val="0"/>
              </a:spcAft>
              <a:buClr>
                <a:schemeClr val="dk1"/>
              </a:buClr>
              <a:buFont typeface="Courier New"/>
              <a:buChar char="o"/>
              <a:defRPr/>
            </a:lvl5pPr>
            <a:lvl6pPr indent="-57150" lvl="5" marL="285750" rtl="0" algn="ctr">
              <a:lnSpc>
                <a:spcPct val="100000"/>
              </a:lnSpc>
              <a:spcBef>
                <a:spcPts val="360"/>
              </a:spcBef>
              <a:spcAft>
                <a:spcPts val="0"/>
              </a:spcAft>
              <a:buClr>
                <a:schemeClr val="dk1"/>
              </a:buClr>
              <a:buFont typeface="Noto Symbol"/>
              <a:buChar char="▪"/>
              <a:defRPr/>
            </a:lvl6pPr>
            <a:lvl7pPr indent="-57150" lvl="6" marL="285750" rtl="0" algn="ctr">
              <a:lnSpc>
                <a:spcPct val="100000"/>
              </a:lnSpc>
              <a:spcBef>
                <a:spcPts val="360"/>
              </a:spcBef>
              <a:spcAft>
                <a:spcPts val="0"/>
              </a:spcAft>
              <a:buClr>
                <a:schemeClr val="dk1"/>
              </a:buClr>
              <a:buFont typeface="Arial"/>
              <a:buChar char="●"/>
              <a:defRPr/>
            </a:lvl7pPr>
            <a:lvl8pPr indent="-57150" lvl="7" marL="285750" rtl="0" algn="ctr">
              <a:lnSpc>
                <a:spcPct val="100000"/>
              </a:lnSpc>
              <a:spcBef>
                <a:spcPts val="360"/>
              </a:spcBef>
              <a:spcAft>
                <a:spcPts val="0"/>
              </a:spcAft>
              <a:buClr>
                <a:schemeClr val="dk1"/>
              </a:buClr>
              <a:buFont typeface="Courier New"/>
              <a:buChar char="o"/>
              <a:defRPr/>
            </a:lvl8pPr>
            <a:lvl9pPr indent="-57150" lvl="8" marL="285750" rtl="0" algn="ctr">
              <a:lnSpc>
                <a:spcPct val="100000"/>
              </a:lnSpc>
              <a:spcBef>
                <a:spcPts val="360"/>
              </a:spcBef>
              <a:spcAft>
                <a:spcPts val="0"/>
              </a:spcAft>
              <a:buClr>
                <a:schemeClr val="dk1"/>
              </a:buClr>
              <a:buFont typeface="Noto Symbol"/>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obj">
    <p:spTree>
      <p:nvGrpSpPr>
        <p:cNvPr id="33" name="Shape 33"/>
        <p:cNvGrpSpPr/>
        <p:nvPr/>
      </p:nvGrpSpPr>
      <p:grpSpPr>
        <a:xfrm>
          <a:off x="0" y="0"/>
          <a:ext cx="0" cy="0"/>
          <a:chOff x="0" y="0"/>
          <a:chExt cx="0" cy="0"/>
        </a:xfrm>
      </p:grpSpPr>
      <p:sp>
        <p:nvSpPr>
          <p:cNvPr id="34" name="Shape 34"/>
          <p:cNvSpPr txBox="1"/>
          <p:nvPr>
            <p:ph type="title"/>
          </p:nvPr>
        </p:nvSpPr>
        <p:spPr>
          <a:xfrm>
            <a:off x="457200" y="69850"/>
            <a:ext cx="8229600" cy="1130400"/>
          </a:xfrm>
          <a:prstGeom prst="rect">
            <a:avLst/>
          </a:prstGeom>
          <a:noFill/>
          <a:ln>
            <a:noFill/>
          </a:ln>
        </p:spPr>
        <p:txBody>
          <a:bodyPr anchorCtr="0" anchor="ctr" bIns="91425" lIns="91425" rIns="91425" tIns="91425"/>
          <a:lstStyle>
            <a:lvl1pPr lvl="0" marL="39687" rtl="0" algn="ctr">
              <a:spcBef>
                <a:spcPts val="0"/>
              </a:spcBef>
              <a:spcAft>
                <a:spcPts val="0"/>
              </a:spcAft>
              <a:defRPr/>
            </a:lvl1pPr>
            <a:lvl2pPr lvl="1" marL="39687" rtl="0" algn="ctr">
              <a:spcBef>
                <a:spcPts val="0"/>
              </a:spcBef>
              <a:spcAft>
                <a:spcPts val="0"/>
              </a:spcAft>
              <a:defRPr/>
            </a:lvl2pPr>
            <a:lvl3pPr lvl="2" marL="39687" rtl="0" algn="ctr">
              <a:spcBef>
                <a:spcPts val="0"/>
              </a:spcBef>
              <a:spcAft>
                <a:spcPts val="0"/>
              </a:spcAft>
              <a:defRPr/>
            </a:lvl3pPr>
            <a:lvl4pPr lvl="3" marL="39687" rtl="0" algn="ctr">
              <a:spcBef>
                <a:spcPts val="0"/>
              </a:spcBef>
              <a:spcAft>
                <a:spcPts val="0"/>
              </a:spcAft>
              <a:defRPr/>
            </a:lvl4pPr>
            <a:lvl5pPr lvl="4" marL="39687" rtl="0" algn="ctr">
              <a:spcBef>
                <a:spcPts val="0"/>
              </a:spcBef>
              <a:spcAft>
                <a:spcPts val="0"/>
              </a:spcAft>
              <a:defRPr/>
            </a:lvl5pPr>
            <a:lvl6pPr lvl="5" marL="496887" rtl="0" algn="ctr">
              <a:spcBef>
                <a:spcPts val="0"/>
              </a:spcBef>
              <a:spcAft>
                <a:spcPts val="0"/>
              </a:spcAft>
              <a:defRPr/>
            </a:lvl6pPr>
            <a:lvl7pPr lvl="6" marL="954087" rtl="0" algn="ctr">
              <a:spcBef>
                <a:spcPts val="0"/>
              </a:spcBef>
              <a:spcAft>
                <a:spcPts val="0"/>
              </a:spcAft>
              <a:defRPr/>
            </a:lvl7pPr>
            <a:lvl8pPr lvl="7" marL="1411287" rtl="0" algn="ctr">
              <a:spcBef>
                <a:spcPts val="0"/>
              </a:spcBef>
              <a:spcAft>
                <a:spcPts val="0"/>
              </a:spcAft>
              <a:defRPr/>
            </a:lvl8pPr>
            <a:lvl9pPr lvl="8" marL="1868486" rtl="0" algn="ctr">
              <a:spcBef>
                <a:spcPts val="0"/>
              </a:spcBef>
              <a:spcAft>
                <a:spcPts val="0"/>
              </a:spcAft>
              <a:defRPr/>
            </a:lvl9pPr>
          </a:lstStyle>
          <a:p/>
        </p:txBody>
      </p:sp>
      <p:sp>
        <p:nvSpPr>
          <p:cNvPr id="35" name="Shape 35"/>
          <p:cNvSpPr txBox="1"/>
          <p:nvPr>
            <p:ph idx="1" type="body"/>
          </p:nvPr>
        </p:nvSpPr>
        <p:spPr>
          <a:xfrm>
            <a:off x="457200" y="1200150"/>
            <a:ext cx="8229600" cy="3943498"/>
          </a:xfrm>
          <a:prstGeom prst="rect">
            <a:avLst/>
          </a:prstGeom>
          <a:noFill/>
          <a:ln>
            <a:noFill/>
          </a:ln>
        </p:spPr>
        <p:txBody>
          <a:bodyPr anchorCtr="0" anchor="t" bIns="91425" lIns="91425" rIns="91425" tIns="91425"/>
          <a:lstStyle>
            <a:lvl1pPr indent="392113" lvl="0" marL="382587" rtl="0" algn="l">
              <a:spcBef>
                <a:spcPts val="800"/>
              </a:spcBef>
              <a:spcAft>
                <a:spcPts val="0"/>
              </a:spcAft>
              <a:buClr>
                <a:srgbClr val="000000"/>
              </a:buClr>
              <a:buFont typeface="Arial"/>
              <a:buChar char="•"/>
              <a:defRPr/>
            </a:lvl1pPr>
            <a:lvl2pPr indent="360363" lvl="1" marL="731837" rtl="0" algn="l">
              <a:spcBef>
                <a:spcPts val="700"/>
              </a:spcBef>
              <a:spcAft>
                <a:spcPts val="0"/>
              </a:spcAft>
              <a:buClr>
                <a:srgbClr val="000000"/>
              </a:buClr>
              <a:buFont typeface="Arial"/>
              <a:buChar char="•"/>
              <a:defRPr/>
            </a:lvl2pPr>
            <a:lvl3pPr indent="328613" lvl="2" marL="1131887" rtl="0" algn="l">
              <a:spcBef>
                <a:spcPts val="600"/>
              </a:spcBef>
              <a:spcAft>
                <a:spcPts val="0"/>
              </a:spcAft>
              <a:buClr>
                <a:srgbClr val="000000"/>
              </a:buClr>
              <a:buFont typeface="Arial"/>
              <a:buChar char="•"/>
              <a:defRPr/>
            </a:lvl3pPr>
            <a:lvl4pPr indent="239712" lvl="3" marL="1589087" rtl="0" algn="l">
              <a:spcBef>
                <a:spcPts val="500"/>
              </a:spcBef>
              <a:spcAft>
                <a:spcPts val="0"/>
              </a:spcAft>
              <a:buClr>
                <a:srgbClr val="000000"/>
              </a:buClr>
              <a:buFont typeface="Arial"/>
              <a:buChar char="•"/>
              <a:defRPr/>
            </a:lvl4pPr>
            <a:lvl5pPr indent="239714" lvl="4" marL="2046286" rtl="0" algn="l">
              <a:spcBef>
                <a:spcPts val="500"/>
              </a:spcBef>
              <a:spcAft>
                <a:spcPts val="0"/>
              </a:spcAft>
              <a:buClr>
                <a:srgbClr val="000000"/>
              </a:buClr>
              <a:buFont typeface="Arial"/>
              <a:buChar char="•"/>
              <a:defRPr/>
            </a:lvl5pPr>
            <a:lvl6pPr indent="239713" lvl="5" marL="2503487" rtl="0" algn="l">
              <a:spcBef>
                <a:spcPts val="500"/>
              </a:spcBef>
              <a:spcAft>
                <a:spcPts val="0"/>
              </a:spcAft>
              <a:buClr>
                <a:srgbClr val="000000"/>
              </a:buClr>
              <a:buFont typeface="Arial"/>
              <a:buChar char="•"/>
              <a:defRPr/>
            </a:lvl6pPr>
            <a:lvl7pPr indent="239713" lvl="6" marL="2960687" rtl="0" algn="l">
              <a:spcBef>
                <a:spcPts val="500"/>
              </a:spcBef>
              <a:spcAft>
                <a:spcPts val="0"/>
              </a:spcAft>
              <a:buClr>
                <a:srgbClr val="000000"/>
              </a:buClr>
              <a:buFont typeface="Arial"/>
              <a:buChar char="•"/>
              <a:defRPr/>
            </a:lvl7pPr>
            <a:lvl8pPr indent="239712" lvl="7" marL="3417887" rtl="0" algn="l">
              <a:spcBef>
                <a:spcPts val="500"/>
              </a:spcBef>
              <a:spcAft>
                <a:spcPts val="0"/>
              </a:spcAft>
              <a:buClr>
                <a:srgbClr val="000000"/>
              </a:buClr>
              <a:buFont typeface="Arial"/>
              <a:buChar char="•"/>
              <a:defRPr/>
            </a:lvl8pPr>
            <a:lvl9pPr indent="239712" lvl="8" marL="3875087" rtl="0" algn="l">
              <a:spcBef>
                <a:spcPts val="500"/>
              </a:spcBef>
              <a:spcAft>
                <a:spcPts val="0"/>
              </a:spcAft>
              <a:buClr>
                <a:srgbClr val="000000"/>
              </a:buClr>
              <a:buFont typeface="Arial"/>
              <a:buChar char="•"/>
              <a:defRPr/>
            </a:lvl9pPr>
          </a:lstStyle>
          <a:p/>
        </p:txBody>
      </p:sp>
      <p:sp>
        <p:nvSpPr>
          <p:cNvPr id="36" name="Shape 36"/>
          <p:cNvSpPr txBox="1"/>
          <p:nvPr>
            <p:ph idx="12" type="sldNum"/>
          </p:nvPr>
        </p:nvSpPr>
        <p:spPr>
          <a:xfrm>
            <a:off x="7466013" y="4757737"/>
            <a:ext cx="306298" cy="2922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rgbClr val="898989"/>
              </a:buClr>
              <a:buFont typeface="Arial"/>
              <a:buNone/>
            </a:pPr>
            <a:r>
              <a:t/>
            </a:r>
            <a:endParaRPr b="0" i="0" sz="1200" u="none" cap="none" strike="noStrike">
              <a:solidFill>
                <a:srgbClr val="898989"/>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p:spTree>
      <p:nvGrpSpPr>
        <p:cNvPr id="37" name="Shape 37"/>
        <p:cNvGrpSpPr/>
        <p:nvPr/>
      </p:nvGrpSpPr>
      <p:grpSpPr>
        <a:xfrm>
          <a:off x="0" y="0"/>
          <a:ext cx="0" cy="0"/>
          <a:chOff x="0" y="0"/>
          <a:chExt cx="0" cy="0"/>
        </a:xfrm>
      </p:grpSpPr>
      <p:sp>
        <p:nvSpPr>
          <p:cNvPr id="38" name="Shape 38"/>
          <p:cNvSpPr txBox="1"/>
          <p:nvPr>
            <p:ph type="ctrTitle"/>
          </p:nvPr>
        </p:nvSpPr>
        <p:spPr>
          <a:xfrm>
            <a:off x="685800" y="2111123"/>
            <a:ext cx="7772400" cy="1546500"/>
          </a:xfrm>
          <a:prstGeom prst="rect">
            <a:avLst/>
          </a:prstGeom>
          <a:noFill/>
          <a:ln>
            <a:noFill/>
          </a:ln>
        </p:spPr>
        <p:txBody>
          <a:bodyPr anchorCtr="0" anchor="b" bIns="91425" lIns="91425" rIns="91425" tIns="91425"/>
          <a:lstStyle>
            <a:lvl1pPr indent="304800" lvl="0" marL="0" marR="0" rtl="0" algn="ctr">
              <a:lnSpc>
                <a:spcPct val="100000"/>
              </a:lnSpc>
              <a:spcBef>
                <a:spcPts val="0"/>
              </a:spcBef>
              <a:spcAft>
                <a:spcPts val="0"/>
              </a:spcAft>
              <a:buClr>
                <a:schemeClr val="dk1"/>
              </a:buClr>
              <a:buFont typeface="Arial"/>
              <a:buNone/>
              <a:defRPr/>
            </a:lvl1pPr>
            <a:lvl2pPr indent="304800" lvl="1" marL="0" marR="0" rtl="0" algn="ctr">
              <a:lnSpc>
                <a:spcPct val="100000"/>
              </a:lnSpc>
              <a:spcBef>
                <a:spcPts val="0"/>
              </a:spcBef>
              <a:spcAft>
                <a:spcPts val="0"/>
              </a:spcAft>
              <a:buClr>
                <a:schemeClr val="dk1"/>
              </a:buClr>
              <a:buFont typeface="Arial"/>
              <a:buNone/>
              <a:defRPr/>
            </a:lvl2pPr>
            <a:lvl3pPr indent="304800" lvl="2" marL="0" marR="0" rtl="0" algn="ctr">
              <a:spcBef>
                <a:spcPts val="0"/>
              </a:spcBef>
              <a:buClr>
                <a:schemeClr val="dk1"/>
              </a:buClr>
              <a:buFont typeface="Arial"/>
              <a:buNone/>
              <a:defRPr/>
            </a:lvl3pPr>
            <a:lvl4pPr indent="304800" lvl="3" marL="0" marR="0" rtl="0" algn="ctr">
              <a:spcBef>
                <a:spcPts val="0"/>
              </a:spcBef>
              <a:buClr>
                <a:schemeClr val="dk1"/>
              </a:buClr>
              <a:buFont typeface="Arial"/>
              <a:buNone/>
              <a:defRPr/>
            </a:lvl4pPr>
            <a:lvl5pPr indent="304800" lvl="4" marL="0" marR="0" rtl="0" algn="ctr">
              <a:spcBef>
                <a:spcPts val="0"/>
              </a:spcBef>
              <a:buClr>
                <a:schemeClr val="dk1"/>
              </a:buClr>
              <a:buFont typeface="Arial"/>
              <a:buNone/>
              <a:defRPr/>
            </a:lvl5pPr>
            <a:lvl6pPr indent="304800" lvl="5" marL="0" marR="0" rtl="0" algn="ctr">
              <a:spcBef>
                <a:spcPts val="0"/>
              </a:spcBef>
              <a:buClr>
                <a:schemeClr val="dk1"/>
              </a:buClr>
              <a:buFont typeface="Arial"/>
              <a:buNone/>
              <a:defRPr/>
            </a:lvl6pPr>
            <a:lvl7pPr indent="304800" lvl="6" marL="0" marR="0" rtl="0" algn="ctr">
              <a:spcBef>
                <a:spcPts val="0"/>
              </a:spcBef>
              <a:buClr>
                <a:schemeClr val="dk1"/>
              </a:buClr>
              <a:buFont typeface="Arial"/>
              <a:buNone/>
              <a:defRPr/>
            </a:lvl7pPr>
            <a:lvl8pPr indent="304800" lvl="7" marL="0" marR="0" rtl="0" algn="ctr">
              <a:spcBef>
                <a:spcPts val="0"/>
              </a:spcBef>
              <a:buClr>
                <a:schemeClr val="dk1"/>
              </a:buClr>
              <a:buFont typeface="Arial"/>
              <a:buNone/>
              <a:defRPr/>
            </a:lvl8pPr>
            <a:lvl9pPr indent="304800" lvl="8" marL="0" marR="0" rtl="0" algn="ctr">
              <a:spcBef>
                <a:spcPts val="0"/>
              </a:spcBef>
              <a:buClr>
                <a:schemeClr val="dk1"/>
              </a:buClr>
              <a:buFont typeface="Arial"/>
              <a:buNone/>
              <a:defRPr/>
            </a:lvl9pPr>
          </a:lstStyle>
          <a:p/>
        </p:txBody>
      </p:sp>
      <p:sp>
        <p:nvSpPr>
          <p:cNvPr id="39" name="Shape 39"/>
          <p:cNvSpPr txBox="1"/>
          <p:nvPr>
            <p:ph idx="1" type="subTitle"/>
          </p:nvPr>
        </p:nvSpPr>
        <p:spPr>
          <a:xfrm>
            <a:off x="685800" y="3786737"/>
            <a:ext cx="7772400" cy="1046400"/>
          </a:xfrm>
          <a:prstGeom prst="rect">
            <a:avLst/>
          </a:prstGeom>
          <a:noFill/>
          <a:ln>
            <a:noFill/>
          </a:ln>
        </p:spPr>
        <p:txBody>
          <a:bodyPr anchorCtr="0" anchor="t" bIns="91425" lIns="91425" rIns="91425" tIns="91425"/>
          <a:lstStyle>
            <a:lvl1pPr indent="190500" lvl="0" marL="0" marR="0" rtl="0" algn="ctr">
              <a:lnSpc>
                <a:spcPct val="100000"/>
              </a:lnSpc>
              <a:spcBef>
                <a:spcPts val="0"/>
              </a:spcBef>
              <a:spcAft>
                <a:spcPts val="0"/>
              </a:spcAft>
              <a:buClr>
                <a:schemeClr val="dk2"/>
              </a:buClr>
              <a:buFont typeface="Arial"/>
              <a:buNone/>
              <a:defRPr/>
            </a:lvl1pPr>
            <a:lvl2pPr indent="190500" lvl="1" marL="0" marR="0" rtl="0" algn="ctr">
              <a:lnSpc>
                <a:spcPct val="100000"/>
              </a:lnSpc>
              <a:spcBef>
                <a:spcPts val="0"/>
              </a:spcBef>
              <a:spcAft>
                <a:spcPts val="0"/>
              </a:spcAft>
              <a:buClr>
                <a:schemeClr val="dk2"/>
              </a:buClr>
              <a:buFont typeface="Arial"/>
              <a:buNone/>
              <a:defRPr/>
            </a:lvl2pPr>
            <a:lvl3pPr indent="190500" lvl="2" marL="0" marR="0" rtl="0" algn="ctr">
              <a:lnSpc>
                <a:spcPct val="100000"/>
              </a:lnSpc>
              <a:spcBef>
                <a:spcPts val="0"/>
              </a:spcBef>
              <a:spcAft>
                <a:spcPts val="0"/>
              </a:spcAft>
              <a:buClr>
                <a:schemeClr val="dk2"/>
              </a:buClr>
              <a:buFont typeface="Arial"/>
              <a:buNone/>
              <a:defRPr/>
            </a:lvl3pPr>
            <a:lvl4pPr indent="190500" lvl="3" marL="0" marR="0" rtl="0" algn="ctr">
              <a:lnSpc>
                <a:spcPct val="100000"/>
              </a:lnSpc>
              <a:spcBef>
                <a:spcPts val="0"/>
              </a:spcBef>
              <a:spcAft>
                <a:spcPts val="0"/>
              </a:spcAft>
              <a:buClr>
                <a:schemeClr val="dk2"/>
              </a:buClr>
              <a:buFont typeface="Arial"/>
              <a:buNone/>
              <a:defRPr/>
            </a:lvl4pPr>
            <a:lvl5pPr indent="190500" lvl="4" marL="0" marR="0" rtl="0" algn="ctr">
              <a:lnSpc>
                <a:spcPct val="100000"/>
              </a:lnSpc>
              <a:spcBef>
                <a:spcPts val="0"/>
              </a:spcBef>
              <a:spcAft>
                <a:spcPts val="0"/>
              </a:spcAft>
              <a:buClr>
                <a:schemeClr val="dk2"/>
              </a:buClr>
              <a:buFont typeface="Arial"/>
              <a:buNone/>
              <a:defRPr/>
            </a:lvl5pPr>
            <a:lvl6pPr indent="190500" lvl="5" marL="0" marR="0" rtl="0" algn="ctr">
              <a:lnSpc>
                <a:spcPct val="100000"/>
              </a:lnSpc>
              <a:spcBef>
                <a:spcPts val="0"/>
              </a:spcBef>
              <a:spcAft>
                <a:spcPts val="0"/>
              </a:spcAft>
              <a:buClr>
                <a:schemeClr val="dk2"/>
              </a:buClr>
              <a:buFont typeface="Arial"/>
              <a:buNone/>
              <a:defRPr/>
            </a:lvl6pPr>
            <a:lvl7pPr indent="190500" lvl="6" marL="0" marR="0" rtl="0" algn="ctr">
              <a:lnSpc>
                <a:spcPct val="100000"/>
              </a:lnSpc>
              <a:spcBef>
                <a:spcPts val="0"/>
              </a:spcBef>
              <a:spcAft>
                <a:spcPts val="0"/>
              </a:spcAft>
              <a:buClr>
                <a:schemeClr val="dk2"/>
              </a:buClr>
              <a:buFont typeface="Arial"/>
              <a:buNone/>
              <a:defRPr/>
            </a:lvl7pPr>
            <a:lvl8pPr indent="190500" lvl="7" marL="0" marR="0" rtl="0" algn="ctr">
              <a:lnSpc>
                <a:spcPct val="100000"/>
              </a:lnSpc>
              <a:spcBef>
                <a:spcPts val="0"/>
              </a:spcBef>
              <a:spcAft>
                <a:spcPts val="0"/>
              </a:spcAft>
              <a:buClr>
                <a:schemeClr val="dk2"/>
              </a:buClr>
              <a:buFont typeface="Arial"/>
              <a:buNone/>
              <a:defRPr/>
            </a:lvl8pPr>
            <a:lvl9pPr indent="190500" lvl="8" marL="0" marR="0" rtl="0" algn="ctr">
              <a:lnSpc>
                <a:spcPct val="100000"/>
              </a:lnSpc>
              <a:spcBef>
                <a:spcPts val="0"/>
              </a:spcBef>
              <a:spcAft>
                <a:spcPts val="0"/>
              </a:spcAft>
              <a:buClr>
                <a:schemeClr val="dk2"/>
              </a:buClr>
              <a:buFont typeface="Arial"/>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x">
    <p:spTree>
      <p:nvGrpSpPr>
        <p:cNvPr id="40" name="Shape 40"/>
        <p:cNvGrpSpPr/>
        <p:nvPr/>
      </p:nvGrpSpPr>
      <p:grpSpPr>
        <a:xfrm>
          <a:off x="0" y="0"/>
          <a:ext cx="0" cy="0"/>
          <a:chOff x="0" y="0"/>
          <a:chExt cx="0" cy="0"/>
        </a:xfrm>
      </p:grpSpPr>
      <p:sp>
        <p:nvSpPr>
          <p:cNvPr id="41" name="Shape 41"/>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rtl="0" algn="l">
              <a:spcBef>
                <a:spcPts val="0"/>
              </a:spcBef>
              <a:buClr>
                <a:schemeClr val="dk1"/>
              </a:buClr>
              <a:buFont typeface="Arial"/>
              <a:buNone/>
              <a:defRPr/>
            </a:lvl1pPr>
            <a:lvl2pPr lvl="1" rtl="0" algn="l">
              <a:spcBef>
                <a:spcPts val="0"/>
              </a:spcBef>
              <a:buClr>
                <a:schemeClr val="dk1"/>
              </a:buClr>
              <a:buFont typeface="Arial"/>
              <a:buNone/>
              <a:defRPr/>
            </a:lvl2pPr>
            <a:lvl3pPr lvl="2" rtl="0" algn="l">
              <a:spcBef>
                <a:spcPts val="0"/>
              </a:spcBef>
              <a:buClr>
                <a:schemeClr val="dk1"/>
              </a:buClr>
              <a:buFont typeface="Arial"/>
              <a:buNone/>
              <a:defRPr/>
            </a:lvl3pPr>
            <a:lvl4pPr lvl="3" rtl="0" algn="l">
              <a:spcBef>
                <a:spcPts val="0"/>
              </a:spcBef>
              <a:buClr>
                <a:schemeClr val="dk1"/>
              </a:buClr>
              <a:buFont typeface="Arial"/>
              <a:buNone/>
              <a:defRPr/>
            </a:lvl4pPr>
            <a:lvl5pPr lvl="4" rtl="0" algn="l">
              <a:spcBef>
                <a:spcPts val="0"/>
              </a:spcBef>
              <a:buClr>
                <a:schemeClr val="dk1"/>
              </a:buClr>
              <a:buFont typeface="Arial"/>
              <a:buNone/>
              <a:defRPr/>
            </a:lvl5pPr>
            <a:lvl6pPr lvl="5" rtl="0" algn="l">
              <a:spcBef>
                <a:spcPts val="0"/>
              </a:spcBef>
              <a:buClr>
                <a:schemeClr val="dk1"/>
              </a:buClr>
              <a:buFont typeface="Arial"/>
              <a:buNone/>
              <a:defRPr/>
            </a:lvl6pPr>
            <a:lvl7pPr lvl="6" rtl="0" algn="l">
              <a:spcBef>
                <a:spcPts val="0"/>
              </a:spcBef>
              <a:buClr>
                <a:schemeClr val="dk1"/>
              </a:buClr>
              <a:buFont typeface="Arial"/>
              <a:buNone/>
              <a:defRPr/>
            </a:lvl7pPr>
            <a:lvl8pPr lvl="7" rtl="0" algn="l">
              <a:spcBef>
                <a:spcPts val="0"/>
              </a:spcBef>
              <a:buClr>
                <a:schemeClr val="dk1"/>
              </a:buClr>
              <a:buFont typeface="Arial"/>
              <a:buNone/>
              <a:defRPr/>
            </a:lvl8pPr>
            <a:lvl9pPr lvl="8" rtl="0" algn="l">
              <a:spcBef>
                <a:spcPts val="0"/>
              </a:spcBef>
              <a:buClr>
                <a:schemeClr val="dk1"/>
              </a:buClr>
              <a:buFont typeface="Arial"/>
              <a:buNone/>
              <a:defRPr/>
            </a:lvl9pPr>
          </a:lstStyle>
          <a:p/>
        </p:txBody>
      </p:sp>
      <p:sp>
        <p:nvSpPr>
          <p:cNvPr id="42" name="Shape 42"/>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rtl="0">
              <a:spcBef>
                <a:spcPts val="0"/>
              </a:spcBef>
              <a:defRPr/>
            </a:lvl1pPr>
            <a:lvl2pPr indent="-285750" lvl="1" marL="742950" rtl="0">
              <a:spcBef>
                <a:spcPts val="0"/>
              </a:spcBef>
              <a:defRPr/>
            </a:lvl2pPr>
            <a:lvl3pPr indent="-228600" lvl="2" marL="1143000" rtl="0">
              <a:spcBef>
                <a:spcPts val="0"/>
              </a:spcBef>
              <a:defRPr/>
            </a:lvl3pPr>
            <a:lvl4pPr indent="-228600" lvl="3" marL="1600200"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00.jpg"/><Relationship Id="rId2" Type="http://schemas.openxmlformats.org/officeDocument/2006/relationships/slideLayout" Target="../slideLayouts/slideLayout7.xml"/><Relationship Id="rId3" Type="http://schemas.openxmlformats.org/officeDocument/2006/relationships/slideLayout" Target="../slideLayouts/slideLayout8.xml"/><Relationship Id="rId4" Type="http://schemas.openxmlformats.org/officeDocument/2006/relationships/slideLayout" Target="../slideLayouts/slideLayout9.xml"/><Relationship Id="rId9" Type="http://schemas.openxmlformats.org/officeDocument/2006/relationships/theme" Target="../theme/theme2.xml"/><Relationship Id="rId5" Type="http://schemas.openxmlformats.org/officeDocument/2006/relationships/slideLayout" Target="../slideLayouts/slideLayout10.xml"/><Relationship Id="rId6" Type="http://schemas.openxmlformats.org/officeDocument/2006/relationships/slideLayout" Target="../slideLayouts/slideLayout11.xml"/><Relationship Id="rId7" Type="http://schemas.openxmlformats.org/officeDocument/2006/relationships/slideLayout" Target="../slideLayouts/slideLayout12.xml"/><Relationship Id="rId8"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457200" y="274637"/>
            <a:ext cx="8229600" cy="1143000"/>
          </a:xfrm>
          <a:prstGeom prst="rect">
            <a:avLst/>
          </a:prstGeom>
          <a:noFill/>
          <a:ln>
            <a:noFill/>
          </a:ln>
        </p:spPr>
        <p:txBody>
          <a:bodyPr anchorCtr="0" anchor="b" bIns="91425" lIns="91425" rIns="91425" tIns="91425"/>
          <a:lstStyle>
            <a:lvl1pPr indent="228600" lvl="0" marL="0" marR="0" rtl="0" algn="l">
              <a:lnSpc>
                <a:spcPct val="100000"/>
              </a:lnSpc>
              <a:spcBef>
                <a:spcPts val="0"/>
              </a:spcBef>
              <a:spcAft>
                <a:spcPts val="0"/>
              </a:spcAft>
              <a:buClr>
                <a:schemeClr val="dk1"/>
              </a:buClr>
              <a:buFont typeface="Arial"/>
              <a:buNone/>
              <a:defRPr/>
            </a:lvl1pPr>
            <a:lvl2pPr indent="228600" lvl="1" marL="0" marR="0" rtl="0" algn="l">
              <a:lnSpc>
                <a:spcPct val="100000"/>
              </a:lnSpc>
              <a:spcBef>
                <a:spcPts val="0"/>
              </a:spcBef>
              <a:spcAft>
                <a:spcPts val="0"/>
              </a:spcAft>
              <a:buClr>
                <a:schemeClr val="dk1"/>
              </a:buClr>
              <a:buFont typeface="Arial"/>
              <a:buNone/>
              <a:defRPr/>
            </a:lvl2pPr>
            <a:lvl3pPr indent="228600" lvl="2" marL="0" marR="0" rtl="0" algn="l">
              <a:spcBef>
                <a:spcPts val="0"/>
              </a:spcBef>
              <a:buClr>
                <a:schemeClr val="dk1"/>
              </a:buClr>
              <a:buFont typeface="Arial"/>
              <a:buNone/>
              <a:defRPr/>
            </a:lvl3pPr>
            <a:lvl4pPr indent="228600" lvl="3" marL="0" marR="0" rtl="0" algn="l">
              <a:spcBef>
                <a:spcPts val="0"/>
              </a:spcBef>
              <a:buClr>
                <a:schemeClr val="dk1"/>
              </a:buClr>
              <a:buFont typeface="Arial"/>
              <a:buNone/>
              <a:defRPr/>
            </a:lvl4pPr>
            <a:lvl5pPr indent="228600" lvl="4" marL="0" marR="0" rtl="0" algn="l">
              <a:spcBef>
                <a:spcPts val="0"/>
              </a:spcBef>
              <a:buClr>
                <a:schemeClr val="dk1"/>
              </a:buClr>
              <a:buFont typeface="Arial"/>
              <a:buNone/>
              <a:defRPr/>
            </a:lvl5pPr>
            <a:lvl6pPr indent="228600" lvl="5" marL="0" marR="0" rtl="0" algn="l">
              <a:spcBef>
                <a:spcPts val="0"/>
              </a:spcBef>
              <a:buClr>
                <a:schemeClr val="dk1"/>
              </a:buClr>
              <a:buFont typeface="Arial"/>
              <a:buNone/>
              <a:defRPr/>
            </a:lvl6pPr>
            <a:lvl7pPr indent="228600" lvl="6" marL="0" marR="0" rtl="0" algn="l">
              <a:spcBef>
                <a:spcPts val="0"/>
              </a:spcBef>
              <a:buClr>
                <a:schemeClr val="dk1"/>
              </a:buClr>
              <a:buFont typeface="Arial"/>
              <a:buNone/>
              <a:defRPr/>
            </a:lvl7pPr>
            <a:lvl8pPr indent="228600" lvl="7" marL="0" marR="0" rtl="0" algn="l">
              <a:spcBef>
                <a:spcPts val="0"/>
              </a:spcBef>
              <a:buClr>
                <a:schemeClr val="dk1"/>
              </a:buClr>
              <a:buFont typeface="Arial"/>
              <a:buNone/>
              <a:defRPr/>
            </a:lvl8pPr>
            <a:lvl9pPr indent="228600" lvl="8" marL="0" marR="0" rtl="0" algn="l">
              <a:spcBef>
                <a:spcPts val="0"/>
              </a:spcBef>
              <a:buClr>
                <a:schemeClr val="dk1"/>
              </a:buClr>
              <a:buFont typeface="Arial"/>
              <a:buNone/>
              <a:defRPr/>
            </a:lvl9pPr>
          </a:lstStyle>
          <a:p/>
        </p:txBody>
      </p:sp>
      <p:sp>
        <p:nvSpPr>
          <p:cNvPr id="11" name="Shape 11"/>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indent="38100" lvl="0" marL="342900" marR="0" rtl="0" algn="l">
              <a:lnSpc>
                <a:spcPct val="100000"/>
              </a:lnSpc>
              <a:spcBef>
                <a:spcPts val="600"/>
              </a:spcBef>
              <a:spcAft>
                <a:spcPts val="0"/>
              </a:spcAft>
              <a:buClr>
                <a:schemeClr val="dk1"/>
              </a:buClr>
              <a:buFont typeface="Arial"/>
              <a:buChar char="●"/>
              <a:defRPr/>
            </a:lvl1pPr>
            <a:lvl2pPr indent="19050" lvl="1" marL="742950" marR="0" rtl="0" algn="l">
              <a:lnSpc>
                <a:spcPct val="100000"/>
              </a:lnSpc>
              <a:spcBef>
                <a:spcPts val="480"/>
              </a:spcBef>
              <a:spcAft>
                <a:spcPts val="0"/>
              </a:spcAft>
              <a:buClr>
                <a:schemeClr val="dk1"/>
              </a:buClr>
              <a:buFont typeface="Courier New"/>
              <a:buChar char="o"/>
              <a:defRPr/>
            </a:lvl2pPr>
            <a:lvl3pPr indent="76200" lvl="2" marL="1143000" marR="0" rtl="0" algn="l">
              <a:lnSpc>
                <a:spcPct val="100000"/>
              </a:lnSpc>
              <a:spcBef>
                <a:spcPts val="480"/>
              </a:spcBef>
              <a:spcAft>
                <a:spcPts val="0"/>
              </a:spcAft>
              <a:buClr>
                <a:schemeClr val="dk1"/>
              </a:buClr>
              <a:buFont typeface="Noto Symbol"/>
              <a:buChar char="▪"/>
              <a:defRPr/>
            </a:lvl3pPr>
            <a:lvl4pPr indent="0" lvl="3" marL="1600200" marR="0" rtl="0" algn="l">
              <a:lnSpc>
                <a:spcPct val="100000"/>
              </a:lnSpc>
              <a:spcBef>
                <a:spcPts val="360"/>
              </a:spcBef>
              <a:spcAft>
                <a:spcPts val="0"/>
              </a:spcAft>
              <a:buClr>
                <a:schemeClr val="dk1"/>
              </a:buClr>
              <a:buFont typeface="Arial"/>
              <a:buChar char="●"/>
              <a:defRPr/>
            </a:lvl4pPr>
            <a:lvl5pPr indent="0" lvl="4" marL="2057400" marR="0" rtl="0" algn="l">
              <a:lnSpc>
                <a:spcPct val="100000"/>
              </a:lnSpc>
              <a:spcBef>
                <a:spcPts val="360"/>
              </a:spcBef>
              <a:spcAft>
                <a:spcPts val="0"/>
              </a:spcAft>
              <a:buClr>
                <a:schemeClr val="dk1"/>
              </a:buClr>
              <a:buFont typeface="Courier New"/>
              <a:buChar char="o"/>
              <a:defRPr/>
            </a:lvl5pPr>
            <a:lvl6pPr indent="0" lvl="5" marL="2514600" marR="0" rtl="0" algn="l">
              <a:lnSpc>
                <a:spcPct val="100000"/>
              </a:lnSpc>
              <a:spcBef>
                <a:spcPts val="360"/>
              </a:spcBef>
              <a:spcAft>
                <a:spcPts val="0"/>
              </a:spcAft>
              <a:buClr>
                <a:schemeClr val="dk1"/>
              </a:buClr>
              <a:buFont typeface="Noto Symbol"/>
              <a:buChar char="▪"/>
              <a:defRPr/>
            </a:lvl6pPr>
            <a:lvl7pPr indent="0" lvl="6" marL="2971800" marR="0" rtl="0" algn="l">
              <a:lnSpc>
                <a:spcPct val="100000"/>
              </a:lnSpc>
              <a:spcBef>
                <a:spcPts val="360"/>
              </a:spcBef>
              <a:spcAft>
                <a:spcPts val="0"/>
              </a:spcAft>
              <a:buClr>
                <a:schemeClr val="dk1"/>
              </a:buClr>
              <a:buFont typeface="Arial"/>
              <a:buChar char="●"/>
              <a:defRPr/>
            </a:lvl7pPr>
            <a:lvl8pPr indent="0" lvl="7" marL="3429000" marR="0" rtl="0" algn="l">
              <a:lnSpc>
                <a:spcPct val="100000"/>
              </a:lnSpc>
              <a:spcBef>
                <a:spcPts val="360"/>
              </a:spcBef>
              <a:spcAft>
                <a:spcPts val="0"/>
              </a:spcAft>
              <a:buClr>
                <a:schemeClr val="dk1"/>
              </a:buClr>
              <a:buFont typeface="Courier New"/>
              <a:buChar char="o"/>
              <a:defRPr/>
            </a:lvl8pPr>
            <a:lvl9pPr indent="0" lvl="8" marL="3886200" marR="0" rtl="0" algn="l">
              <a:lnSpc>
                <a:spcPct val="100000"/>
              </a:lnSpc>
              <a:spcBef>
                <a:spcPts val="360"/>
              </a:spcBef>
              <a:spcAft>
                <a:spcPts val="0"/>
              </a:spcAft>
              <a:buClr>
                <a:schemeClr val="dk1"/>
              </a:buClr>
              <a:buFont typeface="Noto Symbol"/>
              <a:buChar char="▪"/>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1">
            <a:alphaModFix/>
          </a:blip>
          <a:stretch>
            <a:fillRect b="0" l="0" r="0" t="0"/>
          </a:stretch>
        </a:blipFill>
      </p:bgPr>
    </p:bg>
    <p:spTree>
      <p:nvGrpSpPr>
        <p:cNvPr id="30" name="Shape 30"/>
        <p:cNvGrpSpPr/>
        <p:nvPr/>
      </p:nvGrpSpPr>
      <p:grpSpPr>
        <a:xfrm>
          <a:off x="0" y="0"/>
          <a:ext cx="0" cy="0"/>
          <a:chOff x="0" y="0"/>
          <a:chExt cx="0" cy="0"/>
        </a:xfrm>
      </p:grpSpPr>
      <p:sp>
        <p:nvSpPr>
          <p:cNvPr id="31" name="Shape 31"/>
          <p:cNvSpPr txBox="1"/>
          <p:nvPr>
            <p:ph type="title"/>
          </p:nvPr>
        </p:nvSpPr>
        <p:spPr>
          <a:xfrm>
            <a:off x="457200" y="274637"/>
            <a:ext cx="8229600" cy="1143000"/>
          </a:xfrm>
          <a:prstGeom prst="rect">
            <a:avLst/>
          </a:prstGeom>
          <a:noFill/>
          <a:ln>
            <a:noFill/>
          </a:ln>
        </p:spPr>
        <p:txBody>
          <a:bodyPr anchorCtr="0" anchor="b" bIns="91425" lIns="91425" rIns="91425" tIns="91425"/>
          <a:lstStyle>
            <a:lvl1pPr indent="228600" lvl="0" marL="0" marR="0" rtl="0" algn="l">
              <a:lnSpc>
                <a:spcPct val="100000"/>
              </a:lnSpc>
              <a:spcBef>
                <a:spcPts val="0"/>
              </a:spcBef>
              <a:spcAft>
                <a:spcPts val="0"/>
              </a:spcAft>
              <a:buClr>
                <a:schemeClr val="dk1"/>
              </a:buClr>
              <a:buFont typeface="Arial"/>
              <a:buNone/>
              <a:defRPr/>
            </a:lvl1pPr>
            <a:lvl2pPr indent="228600" lvl="1" marL="0" marR="0" rtl="0" algn="l">
              <a:lnSpc>
                <a:spcPct val="100000"/>
              </a:lnSpc>
              <a:spcBef>
                <a:spcPts val="0"/>
              </a:spcBef>
              <a:spcAft>
                <a:spcPts val="0"/>
              </a:spcAft>
              <a:buClr>
                <a:schemeClr val="dk1"/>
              </a:buClr>
              <a:buFont typeface="Arial"/>
              <a:buNone/>
              <a:defRPr/>
            </a:lvl2pPr>
            <a:lvl3pPr indent="228600" lvl="2" marL="0" marR="0" rtl="0" algn="l">
              <a:spcBef>
                <a:spcPts val="0"/>
              </a:spcBef>
              <a:buClr>
                <a:schemeClr val="dk1"/>
              </a:buClr>
              <a:buFont typeface="Arial"/>
              <a:buNone/>
              <a:defRPr/>
            </a:lvl3pPr>
            <a:lvl4pPr indent="228600" lvl="3" marL="0" marR="0" rtl="0" algn="l">
              <a:spcBef>
                <a:spcPts val="0"/>
              </a:spcBef>
              <a:buClr>
                <a:schemeClr val="dk1"/>
              </a:buClr>
              <a:buFont typeface="Arial"/>
              <a:buNone/>
              <a:defRPr/>
            </a:lvl4pPr>
            <a:lvl5pPr indent="228600" lvl="4" marL="0" marR="0" rtl="0" algn="l">
              <a:spcBef>
                <a:spcPts val="0"/>
              </a:spcBef>
              <a:buClr>
                <a:schemeClr val="dk1"/>
              </a:buClr>
              <a:buFont typeface="Arial"/>
              <a:buNone/>
              <a:defRPr/>
            </a:lvl5pPr>
            <a:lvl6pPr indent="228600" lvl="5" marL="0" marR="0" rtl="0" algn="l">
              <a:spcBef>
                <a:spcPts val="0"/>
              </a:spcBef>
              <a:buClr>
                <a:schemeClr val="dk1"/>
              </a:buClr>
              <a:buFont typeface="Arial"/>
              <a:buNone/>
              <a:defRPr/>
            </a:lvl6pPr>
            <a:lvl7pPr indent="228600" lvl="6" marL="0" marR="0" rtl="0" algn="l">
              <a:spcBef>
                <a:spcPts val="0"/>
              </a:spcBef>
              <a:buClr>
                <a:schemeClr val="dk1"/>
              </a:buClr>
              <a:buFont typeface="Arial"/>
              <a:buNone/>
              <a:defRPr/>
            </a:lvl7pPr>
            <a:lvl8pPr indent="228600" lvl="7" marL="0" marR="0" rtl="0" algn="l">
              <a:spcBef>
                <a:spcPts val="0"/>
              </a:spcBef>
              <a:buClr>
                <a:schemeClr val="dk1"/>
              </a:buClr>
              <a:buFont typeface="Arial"/>
              <a:buNone/>
              <a:defRPr/>
            </a:lvl8pPr>
            <a:lvl9pPr indent="228600" lvl="8" marL="0" marR="0" rtl="0" algn="l">
              <a:spcBef>
                <a:spcPts val="0"/>
              </a:spcBef>
              <a:buClr>
                <a:schemeClr val="dk1"/>
              </a:buClr>
              <a:buFont typeface="Arial"/>
              <a:buNone/>
              <a:defRPr/>
            </a:lvl9pPr>
          </a:lstStyle>
          <a:p/>
        </p:txBody>
      </p:sp>
      <p:sp>
        <p:nvSpPr>
          <p:cNvPr id="32" name="Shape 32"/>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indent="342900" lvl="0" marL="342900" marR="0" rtl="0" algn="l">
              <a:lnSpc>
                <a:spcPct val="100000"/>
              </a:lnSpc>
              <a:spcBef>
                <a:spcPts val="600"/>
              </a:spcBef>
              <a:spcAft>
                <a:spcPts val="0"/>
              </a:spcAft>
              <a:buClr>
                <a:schemeClr val="dk1"/>
              </a:buClr>
              <a:buFont typeface="Arial"/>
              <a:buChar char="•"/>
              <a:defRPr/>
            </a:lvl1pPr>
            <a:lvl2pPr indent="323850" lvl="1" marL="742950" marR="0" rtl="0" algn="l">
              <a:lnSpc>
                <a:spcPct val="100000"/>
              </a:lnSpc>
              <a:spcBef>
                <a:spcPts val="480"/>
              </a:spcBef>
              <a:spcAft>
                <a:spcPts val="0"/>
              </a:spcAft>
              <a:buClr>
                <a:schemeClr val="dk1"/>
              </a:buClr>
              <a:buFont typeface="Arial"/>
              <a:buChar char="o"/>
              <a:defRPr/>
            </a:lvl2pPr>
            <a:lvl3pPr indent="381000" lvl="2" marL="1143000" marR="0" rtl="0" algn="l">
              <a:lnSpc>
                <a:spcPct val="100000"/>
              </a:lnSpc>
              <a:spcBef>
                <a:spcPts val="480"/>
              </a:spcBef>
              <a:spcAft>
                <a:spcPts val="0"/>
              </a:spcAft>
              <a:buClr>
                <a:schemeClr val="dk1"/>
              </a:buClr>
              <a:buFont typeface="Arial"/>
              <a:buChar char="▪"/>
              <a:defRPr/>
            </a:lvl3pPr>
            <a:lvl4pPr indent="177800" lvl="3" marL="1600200" marR="0" rtl="0" algn="l">
              <a:lnSpc>
                <a:spcPct val="100000"/>
              </a:lnSpc>
              <a:spcBef>
                <a:spcPts val="360"/>
              </a:spcBef>
              <a:spcAft>
                <a:spcPts val="0"/>
              </a:spcAft>
              <a:buClr>
                <a:schemeClr val="dk1"/>
              </a:buClr>
              <a:buFont typeface="Arial"/>
              <a:buChar char="•"/>
              <a:defRPr/>
            </a:lvl4pPr>
            <a:lvl5pPr indent="228600" lvl="4" marL="2057400" marR="0" rtl="0" algn="l">
              <a:lnSpc>
                <a:spcPct val="100000"/>
              </a:lnSpc>
              <a:spcBef>
                <a:spcPts val="360"/>
              </a:spcBef>
              <a:spcAft>
                <a:spcPts val="0"/>
              </a:spcAft>
              <a:buClr>
                <a:schemeClr val="dk1"/>
              </a:buClr>
              <a:buFont typeface="Arial"/>
              <a:buChar char="o"/>
              <a:defRPr/>
            </a:lvl5pPr>
            <a:lvl6pPr indent="228600" lvl="5" marL="2514600" marR="0" rtl="0" algn="l">
              <a:lnSpc>
                <a:spcPct val="100000"/>
              </a:lnSpc>
              <a:spcBef>
                <a:spcPts val="360"/>
              </a:spcBef>
              <a:spcAft>
                <a:spcPts val="0"/>
              </a:spcAft>
              <a:buClr>
                <a:schemeClr val="dk1"/>
              </a:buClr>
              <a:buFont typeface="Arial"/>
              <a:buChar char="▪"/>
              <a:defRPr/>
            </a:lvl6pPr>
            <a:lvl7pPr indent="177800" lvl="6" marL="2971800" marR="0" rtl="0" algn="l">
              <a:lnSpc>
                <a:spcPct val="100000"/>
              </a:lnSpc>
              <a:spcBef>
                <a:spcPts val="360"/>
              </a:spcBef>
              <a:spcAft>
                <a:spcPts val="0"/>
              </a:spcAft>
              <a:buClr>
                <a:schemeClr val="dk1"/>
              </a:buClr>
              <a:buFont typeface="Arial"/>
              <a:buChar char="•"/>
              <a:defRPr/>
            </a:lvl7pPr>
            <a:lvl8pPr indent="228600" lvl="7" marL="3429000" marR="0" rtl="0" algn="l">
              <a:lnSpc>
                <a:spcPct val="100000"/>
              </a:lnSpc>
              <a:spcBef>
                <a:spcPts val="360"/>
              </a:spcBef>
              <a:spcAft>
                <a:spcPts val="0"/>
              </a:spcAft>
              <a:buClr>
                <a:schemeClr val="dk1"/>
              </a:buClr>
              <a:buFont typeface="Arial"/>
              <a:buChar char="o"/>
              <a:defRPr/>
            </a:lvl8pPr>
            <a:lvl9pPr indent="228600" lvl="8" marL="3886200" marR="0" rtl="0" algn="l">
              <a:lnSpc>
                <a:spcPct val="100000"/>
              </a:lnSpc>
              <a:spcBef>
                <a:spcPts val="360"/>
              </a:spcBef>
              <a:spcAft>
                <a:spcPts val="0"/>
              </a:spcAft>
              <a:buClr>
                <a:schemeClr val="dk1"/>
              </a:buClr>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54" r:id="rId2"/>
    <p:sldLayoutId id="2147483655" r:id="rId3"/>
    <p:sldLayoutId id="2147483656" r:id="rId4"/>
    <p:sldLayoutId id="2147483657" r:id="rId5"/>
    <p:sldLayoutId id="2147483658" r:id="rId6"/>
    <p:sldLayoutId id="2147483659" r:id="rId7"/>
    <p:sldLayoutId id="2147483660"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jpg"/><Relationship Id="rId4" Type="http://schemas.openxmlformats.org/officeDocument/2006/relationships/image" Target="../media/image0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05.png"/><Relationship Id="rId4" Type="http://schemas.openxmlformats.org/officeDocument/2006/relationships/image" Target="../media/image03.png"/><Relationship Id="rId5" Type="http://schemas.openxmlformats.org/officeDocument/2006/relationships/image" Target="../media/image0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05.png"/><Relationship Id="rId4" Type="http://schemas.openxmlformats.org/officeDocument/2006/relationships/image" Target="../media/image03.png"/><Relationship Id="rId5" Type="http://schemas.openxmlformats.org/officeDocument/2006/relationships/image" Target="../media/image0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05.png"/><Relationship Id="rId4" Type="http://schemas.openxmlformats.org/officeDocument/2006/relationships/image" Target="../media/image03.png"/><Relationship Id="rId5" Type="http://schemas.openxmlformats.org/officeDocument/2006/relationships/image" Target="../media/image0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05.png"/><Relationship Id="rId4" Type="http://schemas.openxmlformats.org/officeDocument/2006/relationships/image" Target="../media/image03.png"/><Relationship Id="rId5" Type="http://schemas.openxmlformats.org/officeDocument/2006/relationships/image" Target="../media/image0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05.png"/><Relationship Id="rId4" Type="http://schemas.openxmlformats.org/officeDocument/2006/relationships/image" Target="../media/image03.png"/><Relationship Id="rId5" Type="http://schemas.openxmlformats.org/officeDocument/2006/relationships/image" Target="../media/image04.png"/><Relationship Id="rId6" Type="http://schemas.openxmlformats.org/officeDocument/2006/relationships/hyperlink" Target="http://youtu.be/Y2_-cdImv2o"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05.png"/><Relationship Id="rId4" Type="http://schemas.openxmlformats.org/officeDocument/2006/relationships/image" Target="../media/image03.png"/><Relationship Id="rId5" Type="http://schemas.openxmlformats.org/officeDocument/2006/relationships/image" Target="../media/image04.png"/><Relationship Id="rId6" Type="http://schemas.openxmlformats.org/officeDocument/2006/relationships/image" Target="../media/image07.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05.png"/><Relationship Id="rId4" Type="http://schemas.openxmlformats.org/officeDocument/2006/relationships/image" Target="../media/image03.png"/><Relationship Id="rId5" Type="http://schemas.openxmlformats.org/officeDocument/2006/relationships/image" Target="../media/image04.png"/><Relationship Id="rId6" Type="http://schemas.openxmlformats.org/officeDocument/2006/relationships/image" Target="../media/image10.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05.png"/><Relationship Id="rId4" Type="http://schemas.openxmlformats.org/officeDocument/2006/relationships/image" Target="../media/image03.png"/><Relationship Id="rId5" Type="http://schemas.openxmlformats.org/officeDocument/2006/relationships/image" Target="../media/image04.png"/><Relationship Id="rId6" Type="http://schemas.openxmlformats.org/officeDocument/2006/relationships/image" Target="../media/image0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05.png"/><Relationship Id="rId4" Type="http://schemas.openxmlformats.org/officeDocument/2006/relationships/image" Target="../media/image03.png"/><Relationship Id="rId5" Type="http://schemas.openxmlformats.org/officeDocument/2006/relationships/image" Target="../media/image04.png"/><Relationship Id="rId6" Type="http://schemas.openxmlformats.org/officeDocument/2006/relationships/image" Target="../media/image0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05.png"/><Relationship Id="rId4" Type="http://schemas.openxmlformats.org/officeDocument/2006/relationships/image" Target="../media/image03.png"/><Relationship Id="rId5" Type="http://schemas.openxmlformats.org/officeDocument/2006/relationships/image" Target="../media/image04.png"/><Relationship Id="rId6" Type="http://schemas.openxmlformats.org/officeDocument/2006/relationships/image" Target="../media/image0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0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05.png"/><Relationship Id="rId4" Type="http://schemas.openxmlformats.org/officeDocument/2006/relationships/image" Target="../media/image03.png"/><Relationship Id="rId5" Type="http://schemas.openxmlformats.org/officeDocument/2006/relationships/image" Target="../media/image04.png"/><Relationship Id="rId6"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05.png"/><Relationship Id="rId4" Type="http://schemas.openxmlformats.org/officeDocument/2006/relationships/image" Target="../media/image03.png"/><Relationship Id="rId5" Type="http://schemas.openxmlformats.org/officeDocument/2006/relationships/image" Target="../media/image04.png"/><Relationship Id="rId6"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05.png"/><Relationship Id="rId4" Type="http://schemas.openxmlformats.org/officeDocument/2006/relationships/image" Target="../media/image03.png"/><Relationship Id="rId5" Type="http://schemas.openxmlformats.org/officeDocument/2006/relationships/image" Target="../media/image04.png"/><Relationship Id="rId6" Type="http://schemas.openxmlformats.org/officeDocument/2006/relationships/hyperlink" Target="http://youtu.be/AhSxAlqyHhc"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05.png"/><Relationship Id="rId4" Type="http://schemas.openxmlformats.org/officeDocument/2006/relationships/image" Target="../media/image03.png"/><Relationship Id="rId5" Type="http://schemas.openxmlformats.org/officeDocument/2006/relationships/image" Target="../media/image0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05.png"/><Relationship Id="rId4" Type="http://schemas.openxmlformats.org/officeDocument/2006/relationships/image" Target="../media/image03.png"/><Relationship Id="rId5" Type="http://schemas.openxmlformats.org/officeDocument/2006/relationships/image" Target="../media/image0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05.png"/><Relationship Id="rId4" Type="http://schemas.openxmlformats.org/officeDocument/2006/relationships/image" Target="../media/image03.png"/><Relationship Id="rId5" Type="http://schemas.openxmlformats.org/officeDocument/2006/relationships/image" Target="../media/image0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05.png"/><Relationship Id="rId4" Type="http://schemas.openxmlformats.org/officeDocument/2006/relationships/image" Target="../media/image03.png"/><Relationship Id="rId5" Type="http://schemas.openxmlformats.org/officeDocument/2006/relationships/image" Target="../media/image0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05.png"/><Relationship Id="rId4" Type="http://schemas.openxmlformats.org/officeDocument/2006/relationships/image" Target="../media/image03.png"/><Relationship Id="rId5" Type="http://schemas.openxmlformats.org/officeDocument/2006/relationships/image" Target="../media/image0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05.png"/><Relationship Id="rId4" Type="http://schemas.openxmlformats.org/officeDocument/2006/relationships/image" Target="../media/image03.png"/><Relationship Id="rId5" Type="http://schemas.openxmlformats.org/officeDocument/2006/relationships/image" Target="../media/image0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image" Target="../media/image05.png"/><Relationship Id="rId4" Type="http://schemas.openxmlformats.org/officeDocument/2006/relationships/image" Target="../media/image03.png"/><Relationship Id="rId5" Type="http://schemas.openxmlformats.org/officeDocument/2006/relationships/image" Target="../media/image04.png"/><Relationship Id="rId6" Type="http://schemas.openxmlformats.org/officeDocument/2006/relationships/hyperlink" Target="http://youtu.be/III0cNNGKB0" TargetMode="External"/><Relationship Id="rId7" Type="http://schemas.openxmlformats.org/officeDocument/2006/relationships/hyperlink" Target="http://youtu.be/AH9s_ahzF9U"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05.png"/><Relationship Id="rId4" Type="http://schemas.openxmlformats.org/officeDocument/2006/relationships/image" Target="../media/image03.png"/><Relationship Id="rId5" Type="http://schemas.openxmlformats.org/officeDocument/2006/relationships/image" Target="../media/image0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image" Target="../media/image05.png"/><Relationship Id="rId4" Type="http://schemas.openxmlformats.org/officeDocument/2006/relationships/image" Target="../media/image03.png"/><Relationship Id="rId5" Type="http://schemas.openxmlformats.org/officeDocument/2006/relationships/image" Target="../media/image04.png"/><Relationship Id="rId6" Type="http://schemas.openxmlformats.org/officeDocument/2006/relationships/hyperlink" Target="http://youtu.be/4Bez6eG3HkI"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 Id="rId3" Type="http://schemas.openxmlformats.org/officeDocument/2006/relationships/image" Target="../media/image05.png"/><Relationship Id="rId4" Type="http://schemas.openxmlformats.org/officeDocument/2006/relationships/image" Target="../media/image03.png"/><Relationship Id="rId5" Type="http://schemas.openxmlformats.org/officeDocument/2006/relationships/image" Target="../media/image0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 Id="rId3" Type="http://schemas.openxmlformats.org/officeDocument/2006/relationships/image" Target="../media/image05.png"/><Relationship Id="rId4" Type="http://schemas.openxmlformats.org/officeDocument/2006/relationships/image" Target="../media/image03.png"/><Relationship Id="rId5" Type="http://schemas.openxmlformats.org/officeDocument/2006/relationships/image" Target="../media/image0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 Id="rId3" Type="http://schemas.openxmlformats.org/officeDocument/2006/relationships/image" Target="../media/image05.png"/><Relationship Id="rId4" Type="http://schemas.openxmlformats.org/officeDocument/2006/relationships/image" Target="../media/image03.png"/><Relationship Id="rId5" Type="http://schemas.openxmlformats.org/officeDocument/2006/relationships/image" Target="../media/image0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 Id="rId3" Type="http://schemas.openxmlformats.org/officeDocument/2006/relationships/image" Target="../media/image05.png"/><Relationship Id="rId4" Type="http://schemas.openxmlformats.org/officeDocument/2006/relationships/image" Target="../media/image03.png"/><Relationship Id="rId5" Type="http://schemas.openxmlformats.org/officeDocument/2006/relationships/image" Target="../media/image0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 Id="rId3" Type="http://schemas.openxmlformats.org/officeDocument/2006/relationships/image" Target="../media/image05.png"/><Relationship Id="rId4" Type="http://schemas.openxmlformats.org/officeDocument/2006/relationships/image" Target="../media/image03.png"/><Relationship Id="rId5" Type="http://schemas.openxmlformats.org/officeDocument/2006/relationships/image" Target="../media/image0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 Id="rId3" Type="http://schemas.openxmlformats.org/officeDocument/2006/relationships/image" Target="../media/image05.png"/><Relationship Id="rId4" Type="http://schemas.openxmlformats.org/officeDocument/2006/relationships/image" Target="../media/image03.png"/><Relationship Id="rId5" Type="http://schemas.openxmlformats.org/officeDocument/2006/relationships/image" Target="../media/image04.png"/><Relationship Id="rId6" Type="http://schemas.openxmlformats.org/officeDocument/2006/relationships/hyperlink" Target="http://youtu.be/Dpx09ZkdhLw" TargetMode="External"/><Relationship Id="rId7" Type="http://schemas.openxmlformats.org/officeDocument/2006/relationships/hyperlink" Target="http://youtu.be/7N2KXef4CiI" TargetMode="External"/><Relationship Id="rId8" Type="http://schemas.openxmlformats.org/officeDocument/2006/relationships/hyperlink" Target="http://youtu.be/Iz26i1ZUzRo"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 Id="rId3" Type="http://schemas.openxmlformats.org/officeDocument/2006/relationships/image" Target="../media/image05.png"/><Relationship Id="rId4" Type="http://schemas.openxmlformats.org/officeDocument/2006/relationships/image" Target="../media/image03.png"/><Relationship Id="rId5" Type="http://schemas.openxmlformats.org/officeDocument/2006/relationships/image" Target="../media/image0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 Id="rId3" Type="http://schemas.openxmlformats.org/officeDocument/2006/relationships/image" Target="../media/image05.png"/><Relationship Id="rId4" Type="http://schemas.openxmlformats.org/officeDocument/2006/relationships/image" Target="../media/image03.png"/><Relationship Id="rId5" Type="http://schemas.openxmlformats.org/officeDocument/2006/relationships/image" Target="../media/image04.png"/><Relationship Id="rId6" Type="http://schemas.openxmlformats.org/officeDocument/2006/relationships/hyperlink" Target="http://youtu.be/LAgiayhUO08"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 Id="rId3" Type="http://schemas.openxmlformats.org/officeDocument/2006/relationships/image" Target="../media/image05.png"/><Relationship Id="rId4" Type="http://schemas.openxmlformats.org/officeDocument/2006/relationships/image" Target="../media/image03.png"/><Relationship Id="rId5" Type="http://schemas.openxmlformats.org/officeDocument/2006/relationships/image" Target="../media/image0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05.png"/><Relationship Id="rId4" Type="http://schemas.openxmlformats.org/officeDocument/2006/relationships/image" Target="../media/image03.png"/><Relationship Id="rId5" Type="http://schemas.openxmlformats.org/officeDocument/2006/relationships/image" Target="../media/image0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 Id="rId3" Type="http://schemas.openxmlformats.org/officeDocument/2006/relationships/image" Target="../media/image05.png"/><Relationship Id="rId4" Type="http://schemas.openxmlformats.org/officeDocument/2006/relationships/image" Target="../media/image03.png"/><Relationship Id="rId5" Type="http://schemas.openxmlformats.org/officeDocument/2006/relationships/image" Target="../media/image0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 Id="rId3" Type="http://schemas.openxmlformats.org/officeDocument/2006/relationships/image" Target="../media/image05.png"/><Relationship Id="rId4" Type="http://schemas.openxmlformats.org/officeDocument/2006/relationships/image" Target="../media/image03.png"/><Relationship Id="rId5" Type="http://schemas.openxmlformats.org/officeDocument/2006/relationships/image" Target="../media/image0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 Id="rId3" Type="http://schemas.openxmlformats.org/officeDocument/2006/relationships/image" Target="../media/image05.png"/><Relationship Id="rId4" Type="http://schemas.openxmlformats.org/officeDocument/2006/relationships/image" Target="../media/image03.png"/><Relationship Id="rId5" Type="http://schemas.openxmlformats.org/officeDocument/2006/relationships/image" Target="../media/image0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 Id="rId3" Type="http://schemas.openxmlformats.org/officeDocument/2006/relationships/image" Target="../media/image05.png"/><Relationship Id="rId4" Type="http://schemas.openxmlformats.org/officeDocument/2006/relationships/image" Target="../media/image03.png"/><Relationship Id="rId5" Type="http://schemas.openxmlformats.org/officeDocument/2006/relationships/image" Target="../media/image0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 Id="rId3" Type="http://schemas.openxmlformats.org/officeDocument/2006/relationships/image" Target="../media/image05.png"/><Relationship Id="rId4" Type="http://schemas.openxmlformats.org/officeDocument/2006/relationships/image" Target="../media/image03.png"/><Relationship Id="rId5" Type="http://schemas.openxmlformats.org/officeDocument/2006/relationships/image" Target="../media/image0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 Id="rId3" Type="http://schemas.openxmlformats.org/officeDocument/2006/relationships/image" Target="../media/image05.png"/><Relationship Id="rId4" Type="http://schemas.openxmlformats.org/officeDocument/2006/relationships/image" Target="../media/image03.png"/><Relationship Id="rId5" Type="http://schemas.openxmlformats.org/officeDocument/2006/relationships/image" Target="../media/image0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 Id="rId3" Type="http://schemas.openxmlformats.org/officeDocument/2006/relationships/image" Target="../media/image05.png"/><Relationship Id="rId4" Type="http://schemas.openxmlformats.org/officeDocument/2006/relationships/image" Target="../media/image03.png"/><Relationship Id="rId5" Type="http://schemas.openxmlformats.org/officeDocument/2006/relationships/image" Target="../media/image0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7.xml"/><Relationship Id="rId3" Type="http://schemas.openxmlformats.org/officeDocument/2006/relationships/image" Target="../media/image05.png"/><Relationship Id="rId4" Type="http://schemas.openxmlformats.org/officeDocument/2006/relationships/image" Target="../media/image03.png"/><Relationship Id="rId5" Type="http://schemas.openxmlformats.org/officeDocument/2006/relationships/image" Target="../media/image0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8.xml"/><Relationship Id="rId3" Type="http://schemas.openxmlformats.org/officeDocument/2006/relationships/image" Target="../media/image05.png"/><Relationship Id="rId4" Type="http://schemas.openxmlformats.org/officeDocument/2006/relationships/image" Target="../media/image03.png"/><Relationship Id="rId5" Type="http://schemas.openxmlformats.org/officeDocument/2006/relationships/image" Target="../media/image04.png"/><Relationship Id="rId6" Type="http://schemas.openxmlformats.org/officeDocument/2006/relationships/hyperlink" Target="http://youtu.be/a638yKh3Q_Y"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9.xml"/><Relationship Id="rId3" Type="http://schemas.openxmlformats.org/officeDocument/2006/relationships/image" Target="../media/image05.png"/><Relationship Id="rId4" Type="http://schemas.openxmlformats.org/officeDocument/2006/relationships/image" Target="../media/image03.png"/><Relationship Id="rId5" Type="http://schemas.openxmlformats.org/officeDocument/2006/relationships/image" Target="../media/image0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05.png"/><Relationship Id="rId4" Type="http://schemas.openxmlformats.org/officeDocument/2006/relationships/image" Target="../media/image03.png"/><Relationship Id="rId5" Type="http://schemas.openxmlformats.org/officeDocument/2006/relationships/image" Target="../media/image0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0.xml"/><Relationship Id="rId3" Type="http://schemas.openxmlformats.org/officeDocument/2006/relationships/image" Target="../media/image05.png"/><Relationship Id="rId4" Type="http://schemas.openxmlformats.org/officeDocument/2006/relationships/image" Target="../media/image03.png"/><Relationship Id="rId5" Type="http://schemas.openxmlformats.org/officeDocument/2006/relationships/image" Target="../media/image04.png"/><Relationship Id="rId6" Type="http://schemas.openxmlformats.org/officeDocument/2006/relationships/hyperlink" Target="http://youtu.be/gEHAjN_I5L4"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1.xml"/><Relationship Id="rId3" Type="http://schemas.openxmlformats.org/officeDocument/2006/relationships/image" Target="../media/image05.png"/><Relationship Id="rId4" Type="http://schemas.openxmlformats.org/officeDocument/2006/relationships/image" Target="../media/image03.png"/><Relationship Id="rId5" Type="http://schemas.openxmlformats.org/officeDocument/2006/relationships/image" Target="../media/image0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 Id="rId3" Type="http://schemas.openxmlformats.org/officeDocument/2006/relationships/image" Target="../media/image05.png"/><Relationship Id="rId4" Type="http://schemas.openxmlformats.org/officeDocument/2006/relationships/image" Target="../media/image03.png"/><Relationship Id="rId5" Type="http://schemas.openxmlformats.org/officeDocument/2006/relationships/image" Target="../media/image0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3.xml"/><Relationship Id="rId3" Type="http://schemas.openxmlformats.org/officeDocument/2006/relationships/image" Target="../media/image05.png"/><Relationship Id="rId4" Type="http://schemas.openxmlformats.org/officeDocument/2006/relationships/image" Target="../media/image03.png"/><Relationship Id="rId5" Type="http://schemas.openxmlformats.org/officeDocument/2006/relationships/image" Target="../media/image04.png"/><Relationship Id="rId6" Type="http://schemas.openxmlformats.org/officeDocument/2006/relationships/hyperlink" Target="http://youtu.be/IcvyilktRhg" TargetMode="External"/><Relationship Id="rId7" Type="http://schemas.openxmlformats.org/officeDocument/2006/relationships/hyperlink" Target="http://youtu.be/yPg5xlQUqgs"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4.xml"/><Relationship Id="rId3" Type="http://schemas.openxmlformats.org/officeDocument/2006/relationships/image" Target="../media/image05.png"/><Relationship Id="rId4" Type="http://schemas.openxmlformats.org/officeDocument/2006/relationships/image" Target="../media/image03.png"/><Relationship Id="rId5" Type="http://schemas.openxmlformats.org/officeDocument/2006/relationships/image" Target="../media/image0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5.xml"/><Relationship Id="rId3" Type="http://schemas.openxmlformats.org/officeDocument/2006/relationships/image" Target="../media/image05.png"/><Relationship Id="rId4" Type="http://schemas.openxmlformats.org/officeDocument/2006/relationships/image" Target="../media/image03.png"/><Relationship Id="rId5" Type="http://schemas.openxmlformats.org/officeDocument/2006/relationships/image" Target="../media/image0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6.xml"/><Relationship Id="rId3" Type="http://schemas.openxmlformats.org/officeDocument/2006/relationships/image" Target="../media/image05.png"/><Relationship Id="rId4" Type="http://schemas.openxmlformats.org/officeDocument/2006/relationships/image" Target="../media/image03.png"/><Relationship Id="rId5" Type="http://schemas.openxmlformats.org/officeDocument/2006/relationships/image" Target="../media/image04.png"/><Relationship Id="rId6" Type="http://schemas.openxmlformats.org/officeDocument/2006/relationships/hyperlink" Target="http://youtu.be/dfHJ6tvCS_k" TargetMode="External"/><Relationship Id="rId7" Type="http://schemas.openxmlformats.org/officeDocument/2006/relationships/hyperlink" Target="http://youtu.be/e71CdEkqb7c"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7.xml"/><Relationship Id="rId3" Type="http://schemas.openxmlformats.org/officeDocument/2006/relationships/image" Target="../media/image05.png"/><Relationship Id="rId4" Type="http://schemas.openxmlformats.org/officeDocument/2006/relationships/image" Target="../media/image03.png"/><Relationship Id="rId5" Type="http://schemas.openxmlformats.org/officeDocument/2006/relationships/image" Target="../media/image0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8.xml"/><Relationship Id="rId3" Type="http://schemas.openxmlformats.org/officeDocument/2006/relationships/image" Target="../media/image05.png"/><Relationship Id="rId4" Type="http://schemas.openxmlformats.org/officeDocument/2006/relationships/image" Target="../media/image03.png"/><Relationship Id="rId5" Type="http://schemas.openxmlformats.org/officeDocument/2006/relationships/image" Target="../media/image0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9.xml"/><Relationship Id="rId3" Type="http://schemas.openxmlformats.org/officeDocument/2006/relationships/image" Target="../media/image05.png"/><Relationship Id="rId4" Type="http://schemas.openxmlformats.org/officeDocument/2006/relationships/image" Target="../media/image03.png"/><Relationship Id="rId5" Type="http://schemas.openxmlformats.org/officeDocument/2006/relationships/image" Target="../media/image0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05.png"/><Relationship Id="rId4" Type="http://schemas.openxmlformats.org/officeDocument/2006/relationships/image" Target="../media/image03.png"/><Relationship Id="rId5" Type="http://schemas.openxmlformats.org/officeDocument/2006/relationships/image" Target="../media/image0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0.xml"/><Relationship Id="rId3" Type="http://schemas.openxmlformats.org/officeDocument/2006/relationships/image" Target="../media/image05.png"/><Relationship Id="rId4" Type="http://schemas.openxmlformats.org/officeDocument/2006/relationships/image" Target="../media/image03.png"/><Relationship Id="rId5" Type="http://schemas.openxmlformats.org/officeDocument/2006/relationships/image" Target="../media/image04.png"/><Relationship Id="rId6" Type="http://schemas.openxmlformats.org/officeDocument/2006/relationships/hyperlink" Target="http://youtu.be/QL1MK554jik" TargetMode="External"/><Relationship Id="rId7" Type="http://schemas.openxmlformats.org/officeDocument/2006/relationships/hyperlink" Target="http://youtu.be/1l5IBFL0ZXw"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1.xml"/><Relationship Id="rId3" Type="http://schemas.openxmlformats.org/officeDocument/2006/relationships/image" Target="../media/image05.png"/><Relationship Id="rId4" Type="http://schemas.openxmlformats.org/officeDocument/2006/relationships/image" Target="../media/image03.png"/><Relationship Id="rId5" Type="http://schemas.openxmlformats.org/officeDocument/2006/relationships/image" Target="../media/image04.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2.xml"/><Relationship Id="rId3" Type="http://schemas.openxmlformats.org/officeDocument/2006/relationships/image" Target="../media/image05.png"/><Relationship Id="rId4" Type="http://schemas.openxmlformats.org/officeDocument/2006/relationships/image" Target="../media/image03.png"/><Relationship Id="rId5" Type="http://schemas.openxmlformats.org/officeDocument/2006/relationships/image" Target="../media/image04.png"/><Relationship Id="rId6" Type="http://schemas.openxmlformats.org/officeDocument/2006/relationships/hyperlink" Target="http://youtu.be/5fH_QNBQD5s"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 Id="rId3" Type="http://schemas.openxmlformats.org/officeDocument/2006/relationships/image" Target="../media/image00.jpg"/><Relationship Id="rId4" Type="http://schemas.openxmlformats.org/officeDocument/2006/relationships/image" Target="../media/image1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05.png"/><Relationship Id="rId4" Type="http://schemas.openxmlformats.org/officeDocument/2006/relationships/image" Target="../media/image03.png"/><Relationship Id="rId5" Type="http://schemas.openxmlformats.org/officeDocument/2006/relationships/image" Target="../media/image0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05.png"/><Relationship Id="rId4" Type="http://schemas.openxmlformats.org/officeDocument/2006/relationships/image" Target="../media/image03.png"/><Relationship Id="rId5" Type="http://schemas.openxmlformats.org/officeDocument/2006/relationships/image" Target="../media/image0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05.png"/><Relationship Id="rId4" Type="http://schemas.openxmlformats.org/officeDocument/2006/relationships/image" Target="../media/image03.png"/><Relationship Id="rId5" Type="http://schemas.openxmlformats.org/officeDocument/2006/relationships/image" Target="../media/image0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55" name="Shape 55"/>
        <p:cNvGrpSpPr/>
        <p:nvPr/>
      </p:nvGrpSpPr>
      <p:grpSpPr>
        <a:xfrm>
          <a:off x="0" y="0"/>
          <a:ext cx="0" cy="0"/>
          <a:chOff x="0" y="0"/>
          <a:chExt cx="0" cy="0"/>
        </a:xfrm>
      </p:grpSpPr>
      <p:pic>
        <p:nvPicPr>
          <p:cNvPr id="56" name="Shape 56"/>
          <p:cNvPicPr preferRelativeResize="0"/>
          <p:nvPr/>
        </p:nvPicPr>
        <p:blipFill rotWithShape="1">
          <a:blip r:embed="rId4">
            <a:alphaModFix/>
          </a:blip>
          <a:srcRect b="0" l="0" r="0" t="0"/>
          <a:stretch/>
        </p:blipFill>
        <p:spPr>
          <a:xfrm>
            <a:off x="0" y="3702"/>
            <a:ext cx="9144000" cy="514218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cxnSp>
        <p:nvCxnSpPr>
          <p:cNvPr id="142" name="Shape 142"/>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143" name="Shape 143"/>
          <p:cNvPicPr preferRelativeResize="0"/>
          <p:nvPr/>
        </p:nvPicPr>
        <p:blipFill rotWithShape="1">
          <a:blip r:embed="rId3">
            <a:alphaModFix/>
          </a:blip>
          <a:srcRect b="0" l="0" r="0" t="0"/>
          <a:stretch/>
        </p:blipFill>
        <p:spPr>
          <a:xfrm>
            <a:off x="7791421" y="4716001"/>
            <a:ext cx="1199528" cy="261187"/>
          </a:xfrm>
          <a:prstGeom prst="rect">
            <a:avLst/>
          </a:prstGeom>
          <a:noFill/>
          <a:ln>
            <a:noFill/>
          </a:ln>
        </p:spPr>
      </p:pic>
      <p:sp>
        <p:nvSpPr>
          <p:cNvPr id="144" name="Shape 144"/>
          <p:cNvSpPr txBox="1"/>
          <p:nvPr/>
        </p:nvSpPr>
        <p:spPr>
          <a:xfrm>
            <a:off x="534402" y="70977"/>
            <a:ext cx="8335772"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3200" u="none" cap="none" strike="noStrike">
                <a:solidFill>
                  <a:srgbClr val="666666"/>
                </a:solidFill>
                <a:latin typeface="Roboto Condensed"/>
                <a:ea typeface="Roboto Condensed"/>
                <a:cs typeface="Roboto Condensed"/>
                <a:sym typeface="Roboto Condensed"/>
              </a:rPr>
              <a:t>JDBC Product Components</a:t>
            </a:r>
          </a:p>
        </p:txBody>
      </p:sp>
      <p:pic>
        <p:nvPicPr>
          <p:cNvPr id="145" name="Shape 145"/>
          <p:cNvPicPr preferRelativeResize="0"/>
          <p:nvPr/>
        </p:nvPicPr>
        <p:blipFill rotWithShape="1">
          <a:blip r:embed="rId4">
            <a:alphaModFix/>
          </a:blip>
          <a:srcRect b="0" l="0" r="0" t="0"/>
          <a:stretch/>
        </p:blipFill>
        <p:spPr>
          <a:xfrm>
            <a:off x="259051" y="101495"/>
            <a:ext cx="280998" cy="406124"/>
          </a:xfrm>
          <a:prstGeom prst="rect">
            <a:avLst/>
          </a:prstGeom>
          <a:noFill/>
          <a:ln>
            <a:noFill/>
          </a:ln>
        </p:spPr>
      </p:pic>
      <p:pic>
        <p:nvPicPr>
          <p:cNvPr id="146" name="Shape 146"/>
          <p:cNvPicPr preferRelativeResize="0"/>
          <p:nvPr/>
        </p:nvPicPr>
        <p:blipFill rotWithShape="1">
          <a:blip r:embed="rId5">
            <a:alphaModFix/>
          </a:blip>
          <a:srcRect b="0" l="0" r="0" t="0"/>
          <a:stretch/>
        </p:blipFill>
        <p:spPr>
          <a:xfrm>
            <a:off x="162176" y="70725"/>
            <a:ext cx="474759" cy="467673"/>
          </a:xfrm>
          <a:prstGeom prst="rect">
            <a:avLst/>
          </a:prstGeom>
          <a:noFill/>
          <a:ln>
            <a:noFill/>
          </a:ln>
        </p:spPr>
      </p:pic>
      <p:sp>
        <p:nvSpPr>
          <p:cNvPr id="147" name="Shape 147"/>
          <p:cNvSpPr/>
          <p:nvPr/>
        </p:nvSpPr>
        <p:spPr>
          <a:xfrm>
            <a:off x="161475" y="637524"/>
            <a:ext cx="8708699" cy="403187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455520"/>
              </a:buClr>
              <a:buSzPct val="25000"/>
              <a:buFont typeface="Arial"/>
              <a:buNone/>
            </a:pPr>
            <a:r>
              <a:rPr b="1" i="0" lang="en-US" sz="2400" u="none" cap="none" strike="noStrike">
                <a:solidFill>
                  <a:srgbClr val="455520"/>
                </a:solidFill>
                <a:latin typeface="Roboto Condensed"/>
                <a:ea typeface="Roboto Condensed"/>
                <a:cs typeface="Roboto Condensed"/>
                <a:sym typeface="Roboto Condensed"/>
              </a:rPr>
              <a:t>JDBC includes four components</a:t>
            </a: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rgbClr val="28555D"/>
              </a:solidFill>
              <a:latin typeface="Roboto Condensed"/>
              <a:ea typeface="Roboto Condensed"/>
              <a:cs typeface="Roboto Condensed"/>
              <a:sym typeface="Roboto Condensed"/>
            </a:endParaRPr>
          </a:p>
          <a:p>
            <a:pPr indent="-457200" lvl="0" marL="457200" marR="0" rtl="0" algn="l">
              <a:lnSpc>
                <a:spcPct val="100000"/>
              </a:lnSpc>
              <a:spcBef>
                <a:spcPts val="0"/>
              </a:spcBef>
              <a:spcAft>
                <a:spcPts val="0"/>
              </a:spcAft>
              <a:buClr>
                <a:srgbClr val="28555D"/>
              </a:buClr>
              <a:buSzPct val="100000"/>
              <a:buFont typeface="Roboto Condensed"/>
              <a:buAutoNum type="arabicPeriod"/>
            </a:pPr>
            <a:r>
              <a:rPr b="1" i="0" lang="en-US" sz="2000" u="none" cap="none" strike="noStrike">
                <a:solidFill>
                  <a:srgbClr val="28555D"/>
                </a:solidFill>
                <a:latin typeface="Roboto Condensed"/>
                <a:ea typeface="Roboto Condensed"/>
                <a:cs typeface="Roboto Condensed"/>
                <a:sym typeface="Roboto Condensed"/>
              </a:rPr>
              <a:t>The JDBC API </a:t>
            </a:r>
            <a:r>
              <a:rPr b="0" i="0" lang="en-US" sz="2000" u="none" cap="none" strike="noStrike">
                <a:solidFill>
                  <a:srgbClr val="28555D"/>
                </a:solidFill>
                <a:latin typeface="Roboto Condensed"/>
                <a:ea typeface="Roboto Condensed"/>
                <a:cs typeface="Roboto Condensed"/>
                <a:sym typeface="Roboto Condensed"/>
              </a:rPr>
              <a:t>—  The JDBC™ API provides programmatic access to relational data from the Java™ programming language. Using the JDBC API, applications can execute SQL statements, retrieve results, and propagate changes back to an underlying data source. The JDBC API can also interact with multiple data sources in a distributed, heterogeneous environment.</a:t>
            </a: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rgbClr val="455520"/>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455520"/>
              </a:buClr>
              <a:buSzPct val="25000"/>
              <a:buFont typeface="Arial"/>
              <a:buNone/>
            </a:pPr>
            <a:r>
              <a:rPr b="0" i="0" lang="en-US" sz="1600" u="none" cap="none" strike="noStrike">
                <a:solidFill>
                  <a:srgbClr val="455520"/>
                </a:solidFill>
                <a:latin typeface="Roboto Condensed"/>
                <a:ea typeface="Roboto Condensed"/>
                <a:cs typeface="Roboto Condensed"/>
                <a:sym typeface="Roboto Condensed"/>
              </a:rPr>
              <a:t>The JDBC API is part of the Java platform, which includes the Java™ Standard Edition (Java™ SE ) and the Java™ Enterprise Edition (Java™ EE). The JDBC 4.0 API is divided into two packages: java.sql and javax.sql. Both packages are included in the Java SE and Java EE platforms.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cxnSp>
        <p:nvCxnSpPr>
          <p:cNvPr id="152" name="Shape 152"/>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153" name="Shape 153"/>
          <p:cNvPicPr preferRelativeResize="0"/>
          <p:nvPr/>
        </p:nvPicPr>
        <p:blipFill rotWithShape="1">
          <a:blip r:embed="rId3">
            <a:alphaModFix/>
          </a:blip>
          <a:srcRect b="0" l="0" r="0" t="0"/>
          <a:stretch/>
        </p:blipFill>
        <p:spPr>
          <a:xfrm>
            <a:off x="7791421" y="4716001"/>
            <a:ext cx="1199528" cy="261187"/>
          </a:xfrm>
          <a:prstGeom prst="rect">
            <a:avLst/>
          </a:prstGeom>
          <a:noFill/>
          <a:ln>
            <a:noFill/>
          </a:ln>
        </p:spPr>
      </p:pic>
      <p:sp>
        <p:nvSpPr>
          <p:cNvPr id="154" name="Shape 154"/>
          <p:cNvSpPr txBox="1"/>
          <p:nvPr/>
        </p:nvSpPr>
        <p:spPr>
          <a:xfrm>
            <a:off x="534402" y="70977"/>
            <a:ext cx="8335772"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3200" u="none" cap="none" strike="noStrike">
                <a:solidFill>
                  <a:srgbClr val="666666"/>
                </a:solidFill>
                <a:latin typeface="Roboto Condensed"/>
                <a:ea typeface="Roboto Condensed"/>
                <a:cs typeface="Roboto Condensed"/>
                <a:sym typeface="Roboto Condensed"/>
              </a:rPr>
              <a:t>JDBC Product Components</a:t>
            </a:r>
          </a:p>
        </p:txBody>
      </p:sp>
      <p:pic>
        <p:nvPicPr>
          <p:cNvPr id="155" name="Shape 155"/>
          <p:cNvPicPr preferRelativeResize="0"/>
          <p:nvPr/>
        </p:nvPicPr>
        <p:blipFill rotWithShape="1">
          <a:blip r:embed="rId4">
            <a:alphaModFix/>
          </a:blip>
          <a:srcRect b="0" l="0" r="0" t="0"/>
          <a:stretch/>
        </p:blipFill>
        <p:spPr>
          <a:xfrm>
            <a:off x="259051" y="101495"/>
            <a:ext cx="280998" cy="406124"/>
          </a:xfrm>
          <a:prstGeom prst="rect">
            <a:avLst/>
          </a:prstGeom>
          <a:noFill/>
          <a:ln>
            <a:noFill/>
          </a:ln>
        </p:spPr>
      </p:pic>
      <p:pic>
        <p:nvPicPr>
          <p:cNvPr id="156" name="Shape 156"/>
          <p:cNvPicPr preferRelativeResize="0"/>
          <p:nvPr/>
        </p:nvPicPr>
        <p:blipFill rotWithShape="1">
          <a:blip r:embed="rId5">
            <a:alphaModFix/>
          </a:blip>
          <a:srcRect b="0" l="0" r="0" t="0"/>
          <a:stretch/>
        </p:blipFill>
        <p:spPr>
          <a:xfrm>
            <a:off x="162176" y="70725"/>
            <a:ext cx="474759" cy="467673"/>
          </a:xfrm>
          <a:prstGeom prst="rect">
            <a:avLst/>
          </a:prstGeom>
          <a:noFill/>
          <a:ln>
            <a:noFill/>
          </a:ln>
        </p:spPr>
      </p:pic>
      <p:sp>
        <p:nvSpPr>
          <p:cNvPr id="157" name="Shape 157"/>
          <p:cNvSpPr/>
          <p:nvPr/>
        </p:nvSpPr>
        <p:spPr>
          <a:xfrm>
            <a:off x="259051" y="1036358"/>
            <a:ext cx="8708699" cy="3170098"/>
          </a:xfrm>
          <a:prstGeom prst="rect">
            <a:avLst/>
          </a:prstGeom>
          <a:noFill/>
          <a:ln>
            <a:noFill/>
          </a:ln>
        </p:spPr>
        <p:txBody>
          <a:bodyPr anchorCtr="0" anchor="t" bIns="45700" lIns="91425" rIns="91425" tIns="45700">
            <a:noAutofit/>
          </a:bodyPr>
          <a:lstStyle/>
          <a:p>
            <a:pPr indent="-457200" lvl="0" marL="457200" marR="0" rtl="0" algn="l">
              <a:lnSpc>
                <a:spcPct val="100000"/>
              </a:lnSpc>
              <a:spcBef>
                <a:spcPts val="0"/>
              </a:spcBef>
              <a:spcAft>
                <a:spcPts val="0"/>
              </a:spcAft>
              <a:buClr>
                <a:srgbClr val="455520"/>
              </a:buClr>
              <a:buSzPct val="100000"/>
              <a:buFont typeface="Roboto Condensed"/>
              <a:buAutoNum type="arabicPeriod" startAt="2"/>
            </a:pPr>
            <a:r>
              <a:rPr b="1" i="0" lang="en-US" sz="2000" u="none" cap="none" strike="noStrike">
                <a:solidFill>
                  <a:srgbClr val="455520"/>
                </a:solidFill>
                <a:latin typeface="Roboto Condensed"/>
                <a:ea typeface="Roboto Condensed"/>
                <a:cs typeface="Roboto Condensed"/>
                <a:sym typeface="Roboto Condensed"/>
              </a:rPr>
              <a:t>JDBC Driver Manager </a:t>
            </a:r>
            <a:r>
              <a:rPr b="0" i="0" lang="en-US" sz="2000" u="none" cap="none" strike="noStrike">
                <a:solidFill>
                  <a:srgbClr val="455520"/>
                </a:solidFill>
                <a:latin typeface="Roboto Condensed"/>
                <a:ea typeface="Roboto Condensed"/>
                <a:cs typeface="Roboto Condensed"/>
                <a:sym typeface="Roboto Condensed"/>
              </a:rPr>
              <a:t>—  The JDBC DriverManager class defines objects which can connect Java applications to a JDBC driver. DriverManager has traditionally been the backbone of the JDBC architecture. It is quite small and simple.</a:t>
            </a:r>
          </a:p>
          <a:p>
            <a:pPr indent="0" lvl="0" marL="0" marR="0" rtl="0" algn="l">
              <a:lnSpc>
                <a:spcPct val="100000"/>
              </a:lnSpc>
              <a:spcBef>
                <a:spcPts val="0"/>
              </a:spcBef>
              <a:spcAft>
                <a:spcPts val="0"/>
              </a:spcAft>
              <a:buClr>
                <a:srgbClr val="000000"/>
              </a:buClr>
              <a:buFont typeface="Arial"/>
              <a:buNone/>
            </a:pPr>
            <a:r>
              <a:t/>
            </a:r>
            <a:endParaRPr b="1" i="0" sz="2000" u="none" cap="none" strike="noStrike">
              <a:solidFill>
                <a:srgbClr val="455520"/>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000000"/>
              </a:buClr>
              <a:buFont typeface="Arial"/>
              <a:buNone/>
            </a:pPr>
            <a:r>
              <a:t/>
            </a:r>
            <a:endParaRPr b="1" i="0" sz="2000" u="none" cap="none" strike="noStrike">
              <a:solidFill>
                <a:srgbClr val="455520"/>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000000"/>
              </a:buClr>
              <a:buFont typeface="Arial"/>
              <a:buNone/>
            </a:pPr>
            <a:r>
              <a:t/>
            </a:r>
            <a:endParaRPr b="1" i="0" sz="1600" u="none" cap="none" strike="noStrike">
              <a:solidFill>
                <a:srgbClr val="4B191A"/>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4B191A"/>
              </a:buClr>
              <a:buSzPct val="25000"/>
              <a:buFont typeface="Arial"/>
              <a:buNone/>
            </a:pPr>
            <a:r>
              <a:rPr b="1" i="0" lang="en-US" sz="1600" u="none" cap="none" strike="noStrike">
                <a:solidFill>
                  <a:srgbClr val="4B191A"/>
                </a:solidFill>
                <a:latin typeface="Roboto Condensed"/>
                <a:ea typeface="Roboto Condensed"/>
                <a:cs typeface="Roboto Condensed"/>
                <a:sym typeface="Roboto Condensed"/>
              </a:rPr>
              <a:t>The Standard Extension packages javax.naming and javax.sql let you use a DataSource object registered with a Java Naming and Directory Interface™ (JNDI) naming service to establish a connection with a data source. You can use either connecting mechanism, but using a DataSource object is recommended whenever possible.</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cxnSp>
        <p:nvCxnSpPr>
          <p:cNvPr id="162" name="Shape 162"/>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163" name="Shape 163"/>
          <p:cNvPicPr preferRelativeResize="0"/>
          <p:nvPr/>
        </p:nvPicPr>
        <p:blipFill rotWithShape="1">
          <a:blip r:embed="rId3">
            <a:alphaModFix/>
          </a:blip>
          <a:srcRect b="0" l="0" r="0" t="0"/>
          <a:stretch/>
        </p:blipFill>
        <p:spPr>
          <a:xfrm>
            <a:off x="7791421" y="4716001"/>
            <a:ext cx="1199528" cy="261187"/>
          </a:xfrm>
          <a:prstGeom prst="rect">
            <a:avLst/>
          </a:prstGeom>
          <a:noFill/>
          <a:ln>
            <a:noFill/>
          </a:ln>
        </p:spPr>
      </p:pic>
      <p:sp>
        <p:nvSpPr>
          <p:cNvPr id="164" name="Shape 164"/>
          <p:cNvSpPr txBox="1"/>
          <p:nvPr/>
        </p:nvSpPr>
        <p:spPr>
          <a:xfrm>
            <a:off x="534402" y="70977"/>
            <a:ext cx="8335772"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3200" u="none" cap="none" strike="noStrike">
                <a:solidFill>
                  <a:srgbClr val="666666"/>
                </a:solidFill>
                <a:latin typeface="Roboto Condensed"/>
                <a:ea typeface="Roboto Condensed"/>
                <a:cs typeface="Roboto Condensed"/>
                <a:sym typeface="Roboto Condensed"/>
              </a:rPr>
              <a:t>JDBC Product Components</a:t>
            </a:r>
          </a:p>
        </p:txBody>
      </p:sp>
      <p:pic>
        <p:nvPicPr>
          <p:cNvPr id="165" name="Shape 165"/>
          <p:cNvPicPr preferRelativeResize="0"/>
          <p:nvPr/>
        </p:nvPicPr>
        <p:blipFill rotWithShape="1">
          <a:blip r:embed="rId4">
            <a:alphaModFix/>
          </a:blip>
          <a:srcRect b="0" l="0" r="0" t="0"/>
          <a:stretch/>
        </p:blipFill>
        <p:spPr>
          <a:xfrm>
            <a:off x="259051" y="101495"/>
            <a:ext cx="280998" cy="406124"/>
          </a:xfrm>
          <a:prstGeom prst="rect">
            <a:avLst/>
          </a:prstGeom>
          <a:noFill/>
          <a:ln>
            <a:noFill/>
          </a:ln>
        </p:spPr>
      </p:pic>
      <p:pic>
        <p:nvPicPr>
          <p:cNvPr id="166" name="Shape 166"/>
          <p:cNvPicPr preferRelativeResize="0"/>
          <p:nvPr/>
        </p:nvPicPr>
        <p:blipFill rotWithShape="1">
          <a:blip r:embed="rId5">
            <a:alphaModFix/>
          </a:blip>
          <a:srcRect b="0" l="0" r="0" t="0"/>
          <a:stretch/>
        </p:blipFill>
        <p:spPr>
          <a:xfrm>
            <a:off x="162176" y="70725"/>
            <a:ext cx="474759" cy="467673"/>
          </a:xfrm>
          <a:prstGeom prst="rect">
            <a:avLst/>
          </a:prstGeom>
          <a:noFill/>
          <a:ln>
            <a:noFill/>
          </a:ln>
        </p:spPr>
      </p:pic>
      <p:sp>
        <p:nvSpPr>
          <p:cNvPr id="167" name="Shape 167"/>
          <p:cNvSpPr/>
          <p:nvPr/>
        </p:nvSpPr>
        <p:spPr>
          <a:xfrm>
            <a:off x="259051" y="1036358"/>
            <a:ext cx="8708699" cy="2185213"/>
          </a:xfrm>
          <a:prstGeom prst="rect">
            <a:avLst/>
          </a:prstGeom>
          <a:noFill/>
          <a:ln>
            <a:noFill/>
          </a:ln>
        </p:spPr>
        <p:txBody>
          <a:bodyPr anchorCtr="0" anchor="t" bIns="45700" lIns="91425" rIns="91425" tIns="45700">
            <a:noAutofit/>
          </a:bodyPr>
          <a:lstStyle/>
          <a:p>
            <a:pPr indent="-457200" lvl="0" marL="457200" marR="0" rtl="0" algn="l">
              <a:lnSpc>
                <a:spcPct val="100000"/>
              </a:lnSpc>
              <a:spcBef>
                <a:spcPts val="0"/>
              </a:spcBef>
              <a:spcAft>
                <a:spcPts val="0"/>
              </a:spcAft>
              <a:buClr>
                <a:srgbClr val="000000"/>
              </a:buClr>
              <a:buFont typeface="Arial"/>
              <a:buNone/>
            </a:pPr>
            <a:r>
              <a:t/>
            </a:r>
            <a:endParaRPr b="1" i="0" sz="2000" u="none" cap="none" strike="noStrike">
              <a:solidFill>
                <a:srgbClr val="455520"/>
              </a:solidFill>
              <a:latin typeface="Roboto Condensed"/>
              <a:ea typeface="Roboto Condensed"/>
              <a:cs typeface="Roboto Condensed"/>
              <a:sym typeface="Roboto Condensed"/>
            </a:endParaRPr>
          </a:p>
          <a:p>
            <a:pPr indent="-457200" lvl="0" marL="457200" marR="0" rtl="0" algn="l">
              <a:lnSpc>
                <a:spcPct val="100000"/>
              </a:lnSpc>
              <a:spcBef>
                <a:spcPts val="0"/>
              </a:spcBef>
              <a:spcAft>
                <a:spcPts val="0"/>
              </a:spcAft>
              <a:buClr>
                <a:srgbClr val="4B191A"/>
              </a:buClr>
              <a:buSzPct val="100000"/>
              <a:buFont typeface="Roboto Condensed"/>
              <a:buAutoNum type="arabicPeriod" startAt="3"/>
            </a:pPr>
            <a:r>
              <a:rPr b="1" i="0" lang="en-US" sz="2000" u="none" cap="none" strike="noStrike">
                <a:solidFill>
                  <a:srgbClr val="4B191A"/>
                </a:solidFill>
                <a:latin typeface="Roboto Condensed"/>
                <a:ea typeface="Roboto Condensed"/>
                <a:cs typeface="Roboto Condensed"/>
                <a:sym typeface="Roboto Condensed"/>
              </a:rPr>
              <a:t>JDBC Test Suite </a:t>
            </a:r>
            <a:r>
              <a:rPr b="0" i="0" lang="en-US" sz="2000" u="none" cap="none" strike="noStrike">
                <a:solidFill>
                  <a:srgbClr val="4B191A"/>
                </a:solidFill>
                <a:latin typeface="Roboto Condensed"/>
                <a:ea typeface="Roboto Condensed"/>
                <a:cs typeface="Roboto Condensed"/>
                <a:sym typeface="Roboto Condensed"/>
              </a:rPr>
              <a:t>—  The JDBC driver test suite helps you to determine that JDBC drivers will run your program. These tests are not comprehensive or exhaustive, but they do exercise many of the important features in the JDBC API.</a:t>
            </a:r>
          </a:p>
          <a:p>
            <a:pPr indent="0" lvl="0" marL="0" marR="0" rtl="0" algn="l">
              <a:lnSpc>
                <a:spcPct val="100000"/>
              </a:lnSpc>
              <a:spcBef>
                <a:spcPts val="0"/>
              </a:spcBef>
              <a:spcAft>
                <a:spcPts val="0"/>
              </a:spcAft>
              <a:buClr>
                <a:srgbClr val="000000"/>
              </a:buClr>
              <a:buFont typeface="Arial"/>
              <a:buNone/>
            </a:pPr>
            <a:r>
              <a:t/>
            </a:r>
            <a:endParaRPr b="0" i="0" sz="2000" u="none" cap="none" strike="noStrike">
              <a:solidFill>
                <a:srgbClr val="4B191A"/>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000000"/>
              </a:buClr>
              <a:buFont typeface="Arial"/>
              <a:buNone/>
            </a:pPr>
            <a:r>
              <a:t/>
            </a:r>
            <a:endParaRPr b="0" i="0" sz="1600" u="none" cap="none" strike="noStrike">
              <a:solidFill>
                <a:srgbClr val="4B191A"/>
              </a:solidFill>
              <a:latin typeface="Roboto Condensed"/>
              <a:ea typeface="Roboto Condensed"/>
              <a:cs typeface="Roboto Condensed"/>
              <a:sym typeface="Roboto Condense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cxnSp>
        <p:nvCxnSpPr>
          <p:cNvPr id="172" name="Shape 172"/>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173" name="Shape 173"/>
          <p:cNvPicPr preferRelativeResize="0"/>
          <p:nvPr/>
        </p:nvPicPr>
        <p:blipFill rotWithShape="1">
          <a:blip r:embed="rId3">
            <a:alphaModFix/>
          </a:blip>
          <a:srcRect b="0" l="0" r="0" t="0"/>
          <a:stretch/>
        </p:blipFill>
        <p:spPr>
          <a:xfrm>
            <a:off x="7791421" y="4716001"/>
            <a:ext cx="1199528" cy="261187"/>
          </a:xfrm>
          <a:prstGeom prst="rect">
            <a:avLst/>
          </a:prstGeom>
          <a:noFill/>
          <a:ln>
            <a:noFill/>
          </a:ln>
        </p:spPr>
      </p:pic>
      <p:sp>
        <p:nvSpPr>
          <p:cNvPr id="174" name="Shape 174"/>
          <p:cNvSpPr txBox="1"/>
          <p:nvPr/>
        </p:nvSpPr>
        <p:spPr>
          <a:xfrm>
            <a:off x="534402" y="70977"/>
            <a:ext cx="8335772"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3200" u="none" cap="none" strike="noStrike">
                <a:solidFill>
                  <a:srgbClr val="666666"/>
                </a:solidFill>
                <a:latin typeface="Roboto Condensed"/>
                <a:ea typeface="Roboto Condensed"/>
                <a:cs typeface="Roboto Condensed"/>
                <a:sym typeface="Roboto Condensed"/>
              </a:rPr>
              <a:t>JDBC Product Components</a:t>
            </a:r>
          </a:p>
        </p:txBody>
      </p:sp>
      <p:pic>
        <p:nvPicPr>
          <p:cNvPr id="175" name="Shape 175"/>
          <p:cNvPicPr preferRelativeResize="0"/>
          <p:nvPr/>
        </p:nvPicPr>
        <p:blipFill rotWithShape="1">
          <a:blip r:embed="rId4">
            <a:alphaModFix/>
          </a:blip>
          <a:srcRect b="0" l="0" r="0" t="0"/>
          <a:stretch/>
        </p:blipFill>
        <p:spPr>
          <a:xfrm>
            <a:off x="259051" y="101495"/>
            <a:ext cx="280998" cy="406124"/>
          </a:xfrm>
          <a:prstGeom prst="rect">
            <a:avLst/>
          </a:prstGeom>
          <a:noFill/>
          <a:ln>
            <a:noFill/>
          </a:ln>
        </p:spPr>
      </p:pic>
      <p:pic>
        <p:nvPicPr>
          <p:cNvPr id="176" name="Shape 176"/>
          <p:cNvPicPr preferRelativeResize="0"/>
          <p:nvPr/>
        </p:nvPicPr>
        <p:blipFill rotWithShape="1">
          <a:blip r:embed="rId5">
            <a:alphaModFix/>
          </a:blip>
          <a:srcRect b="0" l="0" r="0" t="0"/>
          <a:stretch/>
        </p:blipFill>
        <p:spPr>
          <a:xfrm>
            <a:off x="162176" y="70725"/>
            <a:ext cx="474759" cy="467673"/>
          </a:xfrm>
          <a:prstGeom prst="rect">
            <a:avLst/>
          </a:prstGeom>
          <a:noFill/>
          <a:ln>
            <a:noFill/>
          </a:ln>
        </p:spPr>
      </p:pic>
      <p:sp>
        <p:nvSpPr>
          <p:cNvPr id="177" name="Shape 177"/>
          <p:cNvSpPr/>
          <p:nvPr/>
        </p:nvSpPr>
        <p:spPr>
          <a:xfrm>
            <a:off x="259051" y="1036358"/>
            <a:ext cx="8708699" cy="3724095"/>
          </a:xfrm>
          <a:prstGeom prst="rect">
            <a:avLst/>
          </a:prstGeom>
          <a:noFill/>
          <a:ln>
            <a:noFill/>
          </a:ln>
        </p:spPr>
        <p:txBody>
          <a:bodyPr anchorCtr="0" anchor="t" bIns="45700" lIns="91425" rIns="91425" tIns="45700">
            <a:noAutofit/>
          </a:bodyPr>
          <a:lstStyle/>
          <a:p>
            <a:pPr indent="-457200" lvl="0" marL="457200" marR="0" rtl="0" algn="l">
              <a:lnSpc>
                <a:spcPct val="100000"/>
              </a:lnSpc>
              <a:spcBef>
                <a:spcPts val="0"/>
              </a:spcBef>
              <a:spcAft>
                <a:spcPts val="0"/>
              </a:spcAft>
              <a:buClr>
                <a:srgbClr val="000000"/>
              </a:buClr>
              <a:buFont typeface="Arial"/>
              <a:buNone/>
            </a:pPr>
            <a:r>
              <a:t/>
            </a:r>
            <a:endParaRPr b="1" i="0" sz="2000" u="none" cap="none" strike="noStrike">
              <a:solidFill>
                <a:srgbClr val="455520"/>
              </a:solidFill>
              <a:latin typeface="Roboto Condensed"/>
              <a:ea typeface="Roboto Condensed"/>
              <a:cs typeface="Roboto Condensed"/>
              <a:sym typeface="Roboto Condensed"/>
            </a:endParaRPr>
          </a:p>
          <a:p>
            <a:pPr indent="-457200" lvl="0" marL="457200" marR="0" rtl="0" algn="l">
              <a:lnSpc>
                <a:spcPct val="100000"/>
              </a:lnSpc>
              <a:spcBef>
                <a:spcPts val="0"/>
              </a:spcBef>
              <a:spcAft>
                <a:spcPts val="0"/>
              </a:spcAft>
              <a:buClr>
                <a:srgbClr val="A50021"/>
              </a:buClr>
              <a:buSzPct val="100000"/>
              <a:buFont typeface="Roboto Condensed"/>
              <a:buAutoNum type="arabicPeriod" startAt="4"/>
            </a:pPr>
            <a:r>
              <a:rPr b="1" i="0" lang="en-US" sz="2000" u="none" cap="none" strike="noStrike">
                <a:solidFill>
                  <a:srgbClr val="A50021"/>
                </a:solidFill>
                <a:latin typeface="Roboto Condensed"/>
                <a:ea typeface="Roboto Condensed"/>
                <a:cs typeface="Roboto Condensed"/>
                <a:sym typeface="Roboto Condensed"/>
              </a:rPr>
              <a:t>JDBC-ODBC Bridge</a:t>
            </a:r>
            <a:r>
              <a:rPr b="0" i="0" lang="en-US" sz="2000" u="none" cap="none" strike="noStrike">
                <a:solidFill>
                  <a:srgbClr val="A50021"/>
                </a:solidFill>
                <a:latin typeface="Roboto Condensed"/>
                <a:ea typeface="Roboto Condensed"/>
                <a:cs typeface="Roboto Condensed"/>
                <a:sym typeface="Roboto Condensed"/>
              </a:rPr>
              <a:t> —  The Java Software bridge provides JDBC access via ODBC drivers. Note that you need to load ODBC binary code onto each client machine that uses this driver. As a result, the ODBC driver is most appropriate on a corporate network where client installations are not a major problem, or for application server code written in Java in a three-tier architecture.</a:t>
            </a:r>
          </a:p>
          <a:p>
            <a:pPr indent="0" lvl="0" marL="0" marR="0" rtl="0" algn="l">
              <a:lnSpc>
                <a:spcPct val="100000"/>
              </a:lnSpc>
              <a:spcBef>
                <a:spcPts val="0"/>
              </a:spcBef>
              <a:spcAft>
                <a:spcPts val="0"/>
              </a:spcAft>
              <a:buClr>
                <a:srgbClr val="000000"/>
              </a:buClr>
              <a:buFont typeface="Arial"/>
              <a:buNone/>
            </a:pPr>
            <a:r>
              <a:t/>
            </a:r>
            <a:endParaRPr b="0" i="0" sz="1600" u="none" cap="none" strike="noStrike">
              <a:solidFill>
                <a:srgbClr val="4B191A"/>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000000"/>
              </a:buClr>
              <a:buFont typeface="Arial"/>
              <a:buNone/>
            </a:pPr>
            <a:r>
              <a:t/>
            </a:r>
            <a:endParaRPr b="0" i="0" sz="1600" u="none" cap="none" strike="noStrike">
              <a:solidFill>
                <a:srgbClr val="4B191A"/>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000000"/>
              </a:buClr>
              <a:buSzPct val="25000"/>
              <a:buFont typeface="Arial"/>
              <a:buNone/>
            </a:pPr>
            <a:r>
              <a:rPr b="0" i="0" lang="en-US" sz="1600" u="none" cap="none" strike="noStrike">
                <a:solidFill>
                  <a:srgbClr val="000000"/>
                </a:solidFill>
                <a:latin typeface="Roboto Condensed"/>
                <a:ea typeface="Roboto Condensed"/>
                <a:cs typeface="Roboto Condensed"/>
                <a:sym typeface="Roboto Condensed"/>
              </a:rPr>
              <a:t>This document uses the first two of these four JDBC components to connect to a database and then build a java program that uses SQL commands to communicate with a test Relational Database. The last two components are used in specialized environments to test web applications, or to communicate with ODBC-aware DBMSs.</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1" name="Shape 181"/>
        <p:cNvGrpSpPr/>
        <p:nvPr/>
      </p:nvGrpSpPr>
      <p:grpSpPr>
        <a:xfrm>
          <a:off x="0" y="0"/>
          <a:ext cx="0" cy="0"/>
          <a:chOff x="0" y="0"/>
          <a:chExt cx="0" cy="0"/>
        </a:xfrm>
      </p:grpSpPr>
      <p:cxnSp>
        <p:nvCxnSpPr>
          <p:cNvPr id="182" name="Shape 182"/>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183" name="Shape 183"/>
          <p:cNvPicPr preferRelativeResize="0"/>
          <p:nvPr/>
        </p:nvPicPr>
        <p:blipFill rotWithShape="1">
          <a:blip r:embed="rId3">
            <a:alphaModFix/>
          </a:blip>
          <a:srcRect b="0" l="0" r="0" t="0"/>
          <a:stretch/>
        </p:blipFill>
        <p:spPr>
          <a:xfrm>
            <a:off x="7791421" y="4716000"/>
            <a:ext cx="1199528" cy="261187"/>
          </a:xfrm>
          <a:prstGeom prst="rect">
            <a:avLst/>
          </a:prstGeom>
          <a:noFill/>
          <a:ln>
            <a:noFill/>
          </a:ln>
        </p:spPr>
      </p:pic>
      <p:sp>
        <p:nvSpPr>
          <p:cNvPr id="184" name="Shape 184"/>
          <p:cNvSpPr txBox="1"/>
          <p:nvPr/>
        </p:nvSpPr>
        <p:spPr>
          <a:xfrm>
            <a:off x="534400" y="70977"/>
            <a:ext cx="8609599"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666666"/>
              </a:buClr>
              <a:buSzPct val="25000"/>
              <a:buFont typeface="Roboto Condensed"/>
              <a:buNone/>
            </a:pPr>
            <a:r>
              <a:rPr b="1" i="0" lang="en-US" sz="3200" u="none" cap="none" strike="noStrike">
                <a:solidFill>
                  <a:srgbClr val="666666"/>
                </a:solidFill>
                <a:latin typeface="Roboto Condensed"/>
                <a:ea typeface="Roboto Condensed"/>
                <a:cs typeface="Roboto Condensed"/>
                <a:sym typeface="Roboto Condensed"/>
              </a:rPr>
              <a:t>What is JDBC?</a:t>
            </a:r>
          </a:p>
        </p:txBody>
      </p:sp>
      <p:pic>
        <p:nvPicPr>
          <p:cNvPr id="185" name="Shape 185"/>
          <p:cNvPicPr preferRelativeResize="0"/>
          <p:nvPr/>
        </p:nvPicPr>
        <p:blipFill rotWithShape="1">
          <a:blip r:embed="rId4">
            <a:alphaModFix/>
          </a:blip>
          <a:srcRect b="0" l="0" r="0" t="0"/>
          <a:stretch/>
        </p:blipFill>
        <p:spPr>
          <a:xfrm>
            <a:off x="259050" y="101494"/>
            <a:ext cx="280998" cy="406124"/>
          </a:xfrm>
          <a:prstGeom prst="rect">
            <a:avLst/>
          </a:prstGeom>
          <a:noFill/>
          <a:ln>
            <a:noFill/>
          </a:ln>
        </p:spPr>
      </p:pic>
      <p:pic>
        <p:nvPicPr>
          <p:cNvPr id="186" name="Shape 186"/>
          <p:cNvPicPr preferRelativeResize="0"/>
          <p:nvPr/>
        </p:nvPicPr>
        <p:blipFill rotWithShape="1">
          <a:blip r:embed="rId5">
            <a:alphaModFix/>
          </a:blip>
          <a:srcRect b="0" l="0" r="0" t="0"/>
          <a:stretch/>
        </p:blipFill>
        <p:spPr>
          <a:xfrm>
            <a:off x="162175" y="70725"/>
            <a:ext cx="474759" cy="467673"/>
          </a:xfrm>
          <a:prstGeom prst="rect">
            <a:avLst/>
          </a:prstGeom>
          <a:noFill/>
          <a:ln>
            <a:noFill/>
          </a:ln>
        </p:spPr>
      </p:pic>
      <p:sp>
        <p:nvSpPr>
          <p:cNvPr id="187" name="Shape 187"/>
          <p:cNvSpPr/>
          <p:nvPr/>
        </p:nvSpPr>
        <p:spPr>
          <a:xfrm>
            <a:off x="3603485" y="3813900"/>
            <a:ext cx="2485499" cy="2538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FF"/>
              </a:buClr>
              <a:buSzPct val="25000"/>
              <a:buFont typeface="Arial"/>
              <a:buNone/>
            </a:pPr>
            <a:r>
              <a:rPr lang="en-US" sz="1050" u="sng">
                <a:solidFill>
                  <a:schemeClr val="hlink"/>
                </a:solidFill>
                <a:hlinkClick r:id="rId6"/>
              </a:rPr>
              <a:t>http://youtu.be/Y2_-cdImv2o</a:t>
            </a:r>
          </a:p>
          <a:p>
            <a:pPr indent="0" lvl="0" marL="0" marR="0" rtl="0" algn="l">
              <a:lnSpc>
                <a:spcPct val="100000"/>
              </a:lnSpc>
              <a:spcBef>
                <a:spcPts val="0"/>
              </a:spcBef>
              <a:spcAft>
                <a:spcPts val="0"/>
              </a:spcAft>
              <a:buClr>
                <a:srgbClr val="0000FF"/>
              </a:buClr>
              <a:buFont typeface="Arial"/>
              <a:buNone/>
            </a:pPr>
            <a:r>
              <a:t/>
            </a:r>
            <a:endParaRPr sz="1050" u="sng">
              <a:solidFill>
                <a:srgbClr val="0000FF"/>
              </a:solidFill>
            </a:endParaRPr>
          </a:p>
        </p:txBody>
      </p:sp>
      <p:sp>
        <p:nvSpPr>
          <p:cNvPr id="188" name="Shape 188"/>
          <p:cNvSpPr/>
          <p:nvPr/>
        </p:nvSpPr>
        <p:spPr>
          <a:xfrm>
            <a:off x="1490416" y="1908582"/>
            <a:ext cx="6697563" cy="83099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FF0000"/>
              </a:buClr>
              <a:buSzPct val="25000"/>
              <a:buFont typeface="Arial"/>
              <a:buNone/>
            </a:pPr>
            <a:r>
              <a:rPr b="0" i="0" lang="en-US" sz="1800" u="none" cap="none" strike="noStrike">
                <a:solidFill>
                  <a:srgbClr val="FF0000"/>
                </a:solidFill>
                <a:latin typeface="Arial"/>
                <a:ea typeface="Arial"/>
                <a:cs typeface="Arial"/>
                <a:sym typeface="Arial"/>
              </a:rPr>
              <a:t>Now, you can see: </a:t>
            </a:r>
          </a:p>
          <a:p>
            <a:pPr indent="0" lvl="0" marL="0" marR="0" rtl="0" algn="l">
              <a:lnSpc>
                <a:spcPct val="100000"/>
              </a:lnSpc>
              <a:spcBef>
                <a:spcPts val="0"/>
              </a:spcBef>
              <a:spcAft>
                <a:spcPts val="0"/>
              </a:spcAft>
              <a:buClr>
                <a:srgbClr val="000000"/>
              </a:buClr>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2060"/>
              </a:buClr>
              <a:buSzPct val="25000"/>
              <a:buFont typeface="Arial"/>
              <a:buNone/>
            </a:pPr>
            <a:r>
              <a:rPr b="0" i="0" lang="en-US" sz="1500" u="none" cap="none" strike="noStrike">
                <a:solidFill>
                  <a:srgbClr val="002060"/>
                </a:solidFill>
                <a:latin typeface="Arial"/>
                <a:ea typeface="Arial"/>
                <a:cs typeface="Arial"/>
                <a:sym typeface="Arial"/>
              </a:rPr>
              <a:t>01. What is JDBC</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cxnSp>
        <p:nvCxnSpPr>
          <p:cNvPr id="193" name="Shape 193"/>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194" name="Shape 194"/>
          <p:cNvPicPr preferRelativeResize="0"/>
          <p:nvPr/>
        </p:nvPicPr>
        <p:blipFill rotWithShape="1">
          <a:blip r:embed="rId3">
            <a:alphaModFix/>
          </a:blip>
          <a:srcRect b="0" l="0" r="0" t="0"/>
          <a:stretch/>
        </p:blipFill>
        <p:spPr>
          <a:xfrm>
            <a:off x="7791421" y="4716001"/>
            <a:ext cx="1199528" cy="261187"/>
          </a:xfrm>
          <a:prstGeom prst="rect">
            <a:avLst/>
          </a:prstGeom>
          <a:noFill/>
          <a:ln>
            <a:noFill/>
          </a:ln>
        </p:spPr>
      </p:pic>
      <p:sp>
        <p:nvSpPr>
          <p:cNvPr id="195" name="Shape 195"/>
          <p:cNvSpPr txBox="1"/>
          <p:nvPr/>
        </p:nvSpPr>
        <p:spPr>
          <a:xfrm>
            <a:off x="534402" y="70977"/>
            <a:ext cx="8335772"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3200" u="none" cap="none" strike="noStrike">
                <a:solidFill>
                  <a:srgbClr val="666666"/>
                </a:solidFill>
                <a:latin typeface="Roboto Condensed"/>
                <a:ea typeface="Roboto Condensed"/>
                <a:cs typeface="Roboto Condensed"/>
                <a:sym typeface="Roboto Condensed"/>
              </a:rPr>
              <a:t>JDBC API Architecture </a:t>
            </a:r>
          </a:p>
        </p:txBody>
      </p:sp>
      <p:pic>
        <p:nvPicPr>
          <p:cNvPr id="196" name="Shape 196"/>
          <p:cNvPicPr preferRelativeResize="0"/>
          <p:nvPr/>
        </p:nvPicPr>
        <p:blipFill rotWithShape="1">
          <a:blip r:embed="rId4">
            <a:alphaModFix/>
          </a:blip>
          <a:srcRect b="0" l="0" r="0" t="0"/>
          <a:stretch/>
        </p:blipFill>
        <p:spPr>
          <a:xfrm>
            <a:off x="259051" y="101495"/>
            <a:ext cx="280998" cy="406124"/>
          </a:xfrm>
          <a:prstGeom prst="rect">
            <a:avLst/>
          </a:prstGeom>
          <a:noFill/>
          <a:ln>
            <a:noFill/>
          </a:ln>
        </p:spPr>
      </p:pic>
      <p:pic>
        <p:nvPicPr>
          <p:cNvPr id="197" name="Shape 197"/>
          <p:cNvPicPr preferRelativeResize="0"/>
          <p:nvPr/>
        </p:nvPicPr>
        <p:blipFill rotWithShape="1">
          <a:blip r:embed="rId5">
            <a:alphaModFix/>
          </a:blip>
          <a:srcRect b="0" l="0" r="0" t="0"/>
          <a:stretch/>
        </p:blipFill>
        <p:spPr>
          <a:xfrm>
            <a:off x="162176" y="70725"/>
            <a:ext cx="474759" cy="467673"/>
          </a:xfrm>
          <a:prstGeom prst="rect">
            <a:avLst/>
          </a:prstGeom>
          <a:noFill/>
          <a:ln>
            <a:noFill/>
          </a:ln>
        </p:spPr>
      </p:pic>
      <p:sp>
        <p:nvSpPr>
          <p:cNvPr id="198" name="Shape 198"/>
          <p:cNvSpPr/>
          <p:nvPr/>
        </p:nvSpPr>
        <p:spPr>
          <a:xfrm>
            <a:off x="161475" y="765152"/>
            <a:ext cx="8708699"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455520"/>
              </a:buClr>
              <a:buSzPct val="25000"/>
              <a:buFont typeface="Arial"/>
              <a:buNone/>
            </a:pPr>
            <a:r>
              <a:rPr b="1" i="0" lang="en-US" sz="2400" u="none" cap="none" strike="noStrike">
                <a:solidFill>
                  <a:srgbClr val="455520"/>
                </a:solidFill>
                <a:latin typeface="Roboto Condensed"/>
                <a:ea typeface="Roboto Condensed"/>
                <a:cs typeface="Roboto Condensed"/>
                <a:sym typeface="Roboto Condensed"/>
              </a:rPr>
              <a:t>Two-tier Processing Models</a:t>
            </a:r>
          </a:p>
        </p:txBody>
      </p:sp>
      <p:pic>
        <p:nvPicPr>
          <p:cNvPr descr="The DBMS-proprietary protocol provides two-way communication between the client machine and the database server" id="199" name="Shape 199"/>
          <p:cNvPicPr preferRelativeResize="0"/>
          <p:nvPr/>
        </p:nvPicPr>
        <p:blipFill rotWithShape="1">
          <a:blip r:embed="rId6">
            <a:alphaModFix/>
          </a:blip>
          <a:srcRect b="0" l="0" r="0" t="0"/>
          <a:stretch/>
        </p:blipFill>
        <p:spPr>
          <a:xfrm>
            <a:off x="5969103" y="1526736"/>
            <a:ext cx="3095625" cy="1419225"/>
          </a:xfrm>
          <a:prstGeom prst="rect">
            <a:avLst/>
          </a:prstGeom>
          <a:noFill/>
          <a:ln>
            <a:noFill/>
          </a:ln>
        </p:spPr>
      </p:pic>
      <p:sp>
        <p:nvSpPr>
          <p:cNvPr id="200" name="Shape 200"/>
          <p:cNvSpPr/>
          <p:nvPr/>
        </p:nvSpPr>
        <p:spPr>
          <a:xfrm>
            <a:off x="210114" y="1400525"/>
            <a:ext cx="5613074" cy="1754325"/>
          </a:xfrm>
          <a:prstGeom prst="rect">
            <a:avLst/>
          </a:prstGeom>
          <a:noFill/>
          <a:ln>
            <a:noFill/>
          </a:ln>
        </p:spPr>
        <p:txBody>
          <a:bodyPr anchorCtr="0" anchor="t" bIns="45700" lIns="91425" rIns="91425" tIns="45700">
            <a:noAutofit/>
          </a:bodyPr>
          <a:lstStyle/>
          <a:p>
            <a:pPr indent="0" lvl="0" marL="0" marR="0" rtl="0" algn="just">
              <a:lnSpc>
                <a:spcPct val="100000"/>
              </a:lnSpc>
              <a:spcBef>
                <a:spcPts val="0"/>
              </a:spcBef>
              <a:spcAft>
                <a:spcPts val="0"/>
              </a:spcAft>
              <a:buClr>
                <a:srgbClr val="C00000"/>
              </a:buClr>
              <a:buSzPct val="25000"/>
              <a:buFont typeface="Arial"/>
              <a:buNone/>
            </a:pPr>
            <a:r>
              <a:rPr b="0" i="0" lang="en-US" sz="1800" u="none" cap="none" strike="noStrike">
                <a:solidFill>
                  <a:srgbClr val="C00000"/>
                </a:solidFill>
                <a:latin typeface="Roboto Condensed"/>
                <a:ea typeface="Roboto Condensed"/>
                <a:cs typeface="Roboto Condensed"/>
                <a:sym typeface="Roboto Condensed"/>
              </a:rPr>
              <a:t>In the two-tier model, a Java application talks directly to the data source. This requires a JDBC driver that can communicate with the particular data source being accessed</a:t>
            </a:r>
            <a:r>
              <a:rPr b="0" i="0" lang="en-US" sz="1600" u="none" cap="none" strike="noStrike">
                <a:solidFill>
                  <a:srgbClr val="000000"/>
                </a:solidFill>
                <a:latin typeface="Roboto Condensed"/>
                <a:ea typeface="Roboto Condensed"/>
                <a:cs typeface="Roboto Condensed"/>
                <a:sym typeface="Roboto Condensed"/>
              </a:rPr>
              <a:t>. </a:t>
            </a:r>
            <a:r>
              <a:rPr b="0" i="0" lang="en-US" sz="1800" u="none" cap="none" strike="noStrike">
                <a:solidFill>
                  <a:srgbClr val="C00000"/>
                </a:solidFill>
                <a:latin typeface="Roboto Condensed"/>
                <a:ea typeface="Roboto Condensed"/>
                <a:cs typeface="Roboto Condensed"/>
                <a:sym typeface="Roboto Condensed"/>
              </a:rPr>
              <a:t>A user's commands are delivered to the database or other data source, and the results of those statements are sent back to the user.</a:t>
            </a:r>
          </a:p>
        </p:txBody>
      </p:sp>
      <p:sp>
        <p:nvSpPr>
          <p:cNvPr id="201" name="Shape 201"/>
          <p:cNvSpPr/>
          <p:nvPr/>
        </p:nvSpPr>
        <p:spPr>
          <a:xfrm>
            <a:off x="282248" y="3412792"/>
            <a:ext cx="8708699" cy="95410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1C405D"/>
              </a:buClr>
              <a:buSzPct val="25000"/>
              <a:buFont typeface="Arial"/>
              <a:buNone/>
            </a:pPr>
            <a:r>
              <a:rPr b="0" i="0" lang="en-US" sz="1400" u="none" cap="none" strike="noStrike">
                <a:solidFill>
                  <a:srgbClr val="1C405D"/>
                </a:solidFill>
                <a:latin typeface="Roboto Condensed"/>
                <a:ea typeface="Roboto Condensed"/>
                <a:cs typeface="Roboto Condensed"/>
                <a:sym typeface="Roboto Condensed"/>
              </a:rPr>
              <a:t>The data source may be located on another machine to which the user is connected via a network. This is referred to as a client/server configuration, with the user's machine as the client, and the machine housing the data source as the server. The network can be an intranet, which, for example, connects employees within a corporation, or it can be the Internet</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5" name="Shape 205"/>
        <p:cNvGrpSpPr/>
        <p:nvPr/>
      </p:nvGrpSpPr>
      <p:grpSpPr>
        <a:xfrm>
          <a:off x="0" y="0"/>
          <a:ext cx="0" cy="0"/>
          <a:chOff x="0" y="0"/>
          <a:chExt cx="0" cy="0"/>
        </a:xfrm>
      </p:grpSpPr>
      <p:cxnSp>
        <p:nvCxnSpPr>
          <p:cNvPr id="206" name="Shape 206"/>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207" name="Shape 207"/>
          <p:cNvPicPr preferRelativeResize="0"/>
          <p:nvPr/>
        </p:nvPicPr>
        <p:blipFill rotWithShape="1">
          <a:blip r:embed="rId3">
            <a:alphaModFix/>
          </a:blip>
          <a:srcRect b="0" l="0" r="0" t="0"/>
          <a:stretch/>
        </p:blipFill>
        <p:spPr>
          <a:xfrm>
            <a:off x="7791421" y="4716001"/>
            <a:ext cx="1199528" cy="261187"/>
          </a:xfrm>
          <a:prstGeom prst="rect">
            <a:avLst/>
          </a:prstGeom>
          <a:noFill/>
          <a:ln>
            <a:noFill/>
          </a:ln>
        </p:spPr>
      </p:pic>
      <p:sp>
        <p:nvSpPr>
          <p:cNvPr id="208" name="Shape 208"/>
          <p:cNvSpPr txBox="1"/>
          <p:nvPr/>
        </p:nvSpPr>
        <p:spPr>
          <a:xfrm>
            <a:off x="534402" y="70977"/>
            <a:ext cx="8335772"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3200" u="none" cap="none" strike="noStrike">
                <a:solidFill>
                  <a:srgbClr val="666666"/>
                </a:solidFill>
                <a:latin typeface="Roboto Condensed"/>
                <a:ea typeface="Roboto Condensed"/>
                <a:cs typeface="Roboto Condensed"/>
                <a:sym typeface="Roboto Condensed"/>
              </a:rPr>
              <a:t>JDBC API Architecture </a:t>
            </a:r>
          </a:p>
        </p:txBody>
      </p:sp>
      <p:pic>
        <p:nvPicPr>
          <p:cNvPr id="209" name="Shape 209"/>
          <p:cNvPicPr preferRelativeResize="0"/>
          <p:nvPr/>
        </p:nvPicPr>
        <p:blipFill rotWithShape="1">
          <a:blip r:embed="rId4">
            <a:alphaModFix/>
          </a:blip>
          <a:srcRect b="0" l="0" r="0" t="0"/>
          <a:stretch/>
        </p:blipFill>
        <p:spPr>
          <a:xfrm>
            <a:off x="259051" y="101495"/>
            <a:ext cx="280998" cy="406124"/>
          </a:xfrm>
          <a:prstGeom prst="rect">
            <a:avLst/>
          </a:prstGeom>
          <a:noFill/>
          <a:ln>
            <a:noFill/>
          </a:ln>
        </p:spPr>
      </p:pic>
      <p:pic>
        <p:nvPicPr>
          <p:cNvPr id="210" name="Shape 210"/>
          <p:cNvPicPr preferRelativeResize="0"/>
          <p:nvPr/>
        </p:nvPicPr>
        <p:blipFill rotWithShape="1">
          <a:blip r:embed="rId5">
            <a:alphaModFix/>
          </a:blip>
          <a:srcRect b="0" l="0" r="0" t="0"/>
          <a:stretch/>
        </p:blipFill>
        <p:spPr>
          <a:xfrm>
            <a:off x="162176" y="70725"/>
            <a:ext cx="474759" cy="467673"/>
          </a:xfrm>
          <a:prstGeom prst="rect">
            <a:avLst/>
          </a:prstGeom>
          <a:noFill/>
          <a:ln>
            <a:noFill/>
          </a:ln>
        </p:spPr>
      </p:pic>
      <p:sp>
        <p:nvSpPr>
          <p:cNvPr id="211" name="Shape 211"/>
          <p:cNvSpPr/>
          <p:nvPr/>
        </p:nvSpPr>
        <p:spPr>
          <a:xfrm>
            <a:off x="161475" y="765152"/>
            <a:ext cx="8708699"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455520"/>
              </a:buClr>
              <a:buSzPct val="25000"/>
              <a:buFont typeface="Arial"/>
              <a:buNone/>
            </a:pPr>
            <a:r>
              <a:rPr b="1" i="0" lang="en-US" sz="2400" u="none" cap="none" strike="noStrike">
                <a:solidFill>
                  <a:srgbClr val="455520"/>
                </a:solidFill>
                <a:latin typeface="Roboto Condensed"/>
                <a:ea typeface="Roboto Condensed"/>
                <a:cs typeface="Roboto Condensed"/>
                <a:sym typeface="Roboto Condensed"/>
              </a:rPr>
              <a:t>Three-tier Processing Models</a:t>
            </a:r>
          </a:p>
        </p:txBody>
      </p:sp>
      <p:sp>
        <p:nvSpPr>
          <p:cNvPr id="212" name="Shape 212"/>
          <p:cNvSpPr/>
          <p:nvPr/>
        </p:nvSpPr>
        <p:spPr>
          <a:xfrm>
            <a:off x="161475" y="1409117"/>
            <a:ext cx="5613074" cy="1477328"/>
          </a:xfrm>
          <a:prstGeom prst="rect">
            <a:avLst/>
          </a:prstGeom>
          <a:noFill/>
          <a:ln>
            <a:noFill/>
          </a:ln>
        </p:spPr>
        <p:txBody>
          <a:bodyPr anchorCtr="0" anchor="t" bIns="45700" lIns="91425" rIns="91425" tIns="45700">
            <a:noAutofit/>
          </a:bodyPr>
          <a:lstStyle/>
          <a:p>
            <a:pPr indent="0" lvl="0" marL="0" marR="0" rtl="0" algn="just">
              <a:lnSpc>
                <a:spcPct val="100000"/>
              </a:lnSpc>
              <a:spcBef>
                <a:spcPts val="0"/>
              </a:spcBef>
              <a:spcAft>
                <a:spcPts val="0"/>
              </a:spcAft>
              <a:buClr>
                <a:srgbClr val="28555D"/>
              </a:buClr>
              <a:buSzPct val="25000"/>
              <a:buFont typeface="Arial"/>
              <a:buNone/>
            </a:pPr>
            <a:r>
              <a:rPr b="0" i="0" lang="en-US" sz="1800" u="none" cap="none" strike="noStrike">
                <a:solidFill>
                  <a:srgbClr val="28555D"/>
                </a:solidFill>
                <a:latin typeface="Roboto Condensed"/>
                <a:ea typeface="Roboto Condensed"/>
                <a:cs typeface="Roboto Condensed"/>
                <a:sym typeface="Roboto Condensed"/>
              </a:rPr>
              <a:t>In the three-tier model, commands are sent to a "middle tier" of services, which then sends the commands to the data source. The data source processes the commands and sends the results back to the middle tier, which then sends them to the user. </a:t>
            </a:r>
          </a:p>
        </p:txBody>
      </p:sp>
      <p:pic>
        <p:nvPicPr>
          <p:cNvPr descr="The DBMS-proprietary protocol provides two-way communication between the database server and the server machine. HTTP, RMI, CORBA or other calls provide two way communication between the server machine and the client machine" id="213" name="Shape 213"/>
          <p:cNvPicPr preferRelativeResize="0"/>
          <p:nvPr/>
        </p:nvPicPr>
        <p:blipFill rotWithShape="1">
          <a:blip r:embed="rId6">
            <a:alphaModFix/>
          </a:blip>
          <a:srcRect b="0" l="0" r="0" t="0"/>
          <a:stretch/>
        </p:blipFill>
        <p:spPr>
          <a:xfrm>
            <a:off x="5827167" y="1076971"/>
            <a:ext cx="3143249" cy="2028825"/>
          </a:xfrm>
          <a:prstGeom prst="rect">
            <a:avLst/>
          </a:prstGeom>
          <a:noFill/>
          <a:ln>
            <a:noFill/>
          </a:ln>
        </p:spPr>
      </p:pic>
      <p:sp>
        <p:nvSpPr>
          <p:cNvPr id="214" name="Shape 214"/>
          <p:cNvSpPr/>
          <p:nvPr/>
        </p:nvSpPr>
        <p:spPr>
          <a:xfrm>
            <a:off x="259051" y="3599919"/>
            <a:ext cx="8711367" cy="954106"/>
          </a:xfrm>
          <a:prstGeom prst="rect">
            <a:avLst/>
          </a:prstGeom>
          <a:noFill/>
          <a:ln>
            <a:noFill/>
          </a:ln>
        </p:spPr>
        <p:txBody>
          <a:bodyPr anchorCtr="0" anchor="t" bIns="45700" lIns="91425" rIns="91425" tIns="45700">
            <a:noAutofit/>
          </a:bodyPr>
          <a:lstStyle/>
          <a:p>
            <a:pPr indent="0" lvl="0" marL="0" marR="0" rtl="0" algn="just">
              <a:lnSpc>
                <a:spcPct val="100000"/>
              </a:lnSpc>
              <a:spcBef>
                <a:spcPts val="0"/>
              </a:spcBef>
              <a:spcAft>
                <a:spcPts val="0"/>
              </a:spcAft>
              <a:buClr>
                <a:srgbClr val="702627"/>
              </a:buClr>
              <a:buSzPct val="25000"/>
              <a:buFont typeface="Arial"/>
              <a:buNone/>
            </a:pPr>
            <a:r>
              <a:rPr b="0" i="0" lang="en-US" sz="1400" u="none" cap="none" strike="noStrike">
                <a:solidFill>
                  <a:srgbClr val="702627"/>
                </a:solidFill>
                <a:latin typeface="Roboto Condensed"/>
                <a:ea typeface="Roboto Condensed"/>
                <a:cs typeface="Roboto Condensed"/>
                <a:sym typeface="Roboto Condensed"/>
              </a:rPr>
              <a:t>MIS directors find the three-tier model very attractive because the middle tier makes it possible to maintain control over access and the kinds of updates that can be made to corporate data. Another advantage is that it simplifies the deployment of applications. Finally, in many cases, the three-tier architecture can provide performance advantages.</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cxnSp>
        <p:nvCxnSpPr>
          <p:cNvPr id="219" name="Shape 219"/>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220" name="Shape 220"/>
          <p:cNvPicPr preferRelativeResize="0"/>
          <p:nvPr/>
        </p:nvPicPr>
        <p:blipFill rotWithShape="1">
          <a:blip r:embed="rId3">
            <a:alphaModFix/>
          </a:blip>
          <a:srcRect b="0" l="0" r="0" t="0"/>
          <a:stretch/>
        </p:blipFill>
        <p:spPr>
          <a:xfrm>
            <a:off x="7791421" y="4716001"/>
            <a:ext cx="1199528" cy="261187"/>
          </a:xfrm>
          <a:prstGeom prst="rect">
            <a:avLst/>
          </a:prstGeom>
          <a:noFill/>
          <a:ln>
            <a:noFill/>
          </a:ln>
        </p:spPr>
      </p:pic>
      <p:sp>
        <p:nvSpPr>
          <p:cNvPr id="221" name="Shape 221"/>
          <p:cNvSpPr txBox="1"/>
          <p:nvPr/>
        </p:nvSpPr>
        <p:spPr>
          <a:xfrm>
            <a:off x="534402" y="70977"/>
            <a:ext cx="8335772"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3200" u="none" cap="none" strike="noStrike">
                <a:solidFill>
                  <a:srgbClr val="666666"/>
                </a:solidFill>
                <a:latin typeface="Roboto Condensed"/>
                <a:ea typeface="Roboto Condensed"/>
                <a:cs typeface="Roboto Condensed"/>
                <a:sym typeface="Roboto Condensed"/>
              </a:rPr>
              <a:t>JDBC Architecture</a:t>
            </a:r>
          </a:p>
        </p:txBody>
      </p:sp>
      <p:pic>
        <p:nvPicPr>
          <p:cNvPr id="222" name="Shape 222"/>
          <p:cNvPicPr preferRelativeResize="0"/>
          <p:nvPr/>
        </p:nvPicPr>
        <p:blipFill rotWithShape="1">
          <a:blip r:embed="rId4">
            <a:alphaModFix/>
          </a:blip>
          <a:srcRect b="0" l="0" r="0" t="0"/>
          <a:stretch/>
        </p:blipFill>
        <p:spPr>
          <a:xfrm>
            <a:off x="259051" y="101495"/>
            <a:ext cx="280998" cy="406124"/>
          </a:xfrm>
          <a:prstGeom prst="rect">
            <a:avLst/>
          </a:prstGeom>
          <a:noFill/>
          <a:ln>
            <a:noFill/>
          </a:ln>
        </p:spPr>
      </p:pic>
      <p:pic>
        <p:nvPicPr>
          <p:cNvPr id="223" name="Shape 223"/>
          <p:cNvPicPr preferRelativeResize="0"/>
          <p:nvPr/>
        </p:nvPicPr>
        <p:blipFill rotWithShape="1">
          <a:blip r:embed="rId5">
            <a:alphaModFix/>
          </a:blip>
          <a:srcRect b="0" l="0" r="0" t="0"/>
          <a:stretch/>
        </p:blipFill>
        <p:spPr>
          <a:xfrm>
            <a:off x="162176" y="70725"/>
            <a:ext cx="474759" cy="467673"/>
          </a:xfrm>
          <a:prstGeom prst="rect">
            <a:avLst/>
          </a:prstGeom>
          <a:noFill/>
          <a:ln>
            <a:noFill/>
          </a:ln>
        </p:spPr>
      </p:pic>
      <p:pic>
        <p:nvPicPr>
          <p:cNvPr descr="JDBC Architecture" id="224" name="Shape 224"/>
          <p:cNvPicPr preferRelativeResize="0"/>
          <p:nvPr/>
        </p:nvPicPr>
        <p:blipFill rotWithShape="1">
          <a:blip r:embed="rId6">
            <a:alphaModFix/>
          </a:blip>
          <a:srcRect b="0" l="0" r="0" t="0"/>
          <a:stretch/>
        </p:blipFill>
        <p:spPr>
          <a:xfrm>
            <a:off x="1871523" y="912205"/>
            <a:ext cx="4957294" cy="406498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x="0" y="0"/>
          <a:ext cx="0" cy="0"/>
          <a:chOff x="0" y="0"/>
          <a:chExt cx="0" cy="0"/>
        </a:xfrm>
      </p:grpSpPr>
      <p:cxnSp>
        <p:nvCxnSpPr>
          <p:cNvPr id="229" name="Shape 229"/>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230" name="Shape 230"/>
          <p:cNvPicPr preferRelativeResize="0"/>
          <p:nvPr/>
        </p:nvPicPr>
        <p:blipFill rotWithShape="1">
          <a:blip r:embed="rId3">
            <a:alphaModFix/>
          </a:blip>
          <a:srcRect b="0" l="0" r="0" t="0"/>
          <a:stretch/>
        </p:blipFill>
        <p:spPr>
          <a:xfrm>
            <a:off x="7791421" y="4716001"/>
            <a:ext cx="1199528" cy="261187"/>
          </a:xfrm>
          <a:prstGeom prst="rect">
            <a:avLst/>
          </a:prstGeom>
          <a:noFill/>
          <a:ln>
            <a:noFill/>
          </a:ln>
        </p:spPr>
      </p:pic>
      <p:sp>
        <p:nvSpPr>
          <p:cNvPr id="231" name="Shape 231"/>
          <p:cNvSpPr txBox="1"/>
          <p:nvPr/>
        </p:nvSpPr>
        <p:spPr>
          <a:xfrm>
            <a:off x="534402" y="70977"/>
            <a:ext cx="8335772"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3200" u="none" cap="none" strike="noStrike">
                <a:solidFill>
                  <a:srgbClr val="666666"/>
                </a:solidFill>
                <a:latin typeface="Roboto Condensed"/>
                <a:ea typeface="Roboto Condensed"/>
                <a:cs typeface="Roboto Condensed"/>
                <a:sym typeface="Roboto Condensed"/>
              </a:rPr>
              <a:t>JDBC Driver Types </a:t>
            </a:r>
          </a:p>
        </p:txBody>
      </p:sp>
      <p:pic>
        <p:nvPicPr>
          <p:cNvPr id="232" name="Shape 232"/>
          <p:cNvPicPr preferRelativeResize="0"/>
          <p:nvPr/>
        </p:nvPicPr>
        <p:blipFill rotWithShape="1">
          <a:blip r:embed="rId4">
            <a:alphaModFix/>
          </a:blip>
          <a:srcRect b="0" l="0" r="0" t="0"/>
          <a:stretch/>
        </p:blipFill>
        <p:spPr>
          <a:xfrm>
            <a:off x="259051" y="101495"/>
            <a:ext cx="280998" cy="406124"/>
          </a:xfrm>
          <a:prstGeom prst="rect">
            <a:avLst/>
          </a:prstGeom>
          <a:noFill/>
          <a:ln>
            <a:noFill/>
          </a:ln>
        </p:spPr>
      </p:pic>
      <p:pic>
        <p:nvPicPr>
          <p:cNvPr id="233" name="Shape 233"/>
          <p:cNvPicPr preferRelativeResize="0"/>
          <p:nvPr/>
        </p:nvPicPr>
        <p:blipFill rotWithShape="1">
          <a:blip r:embed="rId5">
            <a:alphaModFix/>
          </a:blip>
          <a:srcRect b="0" l="0" r="0" t="0"/>
          <a:stretch/>
        </p:blipFill>
        <p:spPr>
          <a:xfrm>
            <a:off x="162176" y="70725"/>
            <a:ext cx="474759" cy="467673"/>
          </a:xfrm>
          <a:prstGeom prst="rect">
            <a:avLst/>
          </a:prstGeom>
          <a:noFill/>
          <a:ln>
            <a:noFill/>
          </a:ln>
        </p:spPr>
      </p:pic>
      <p:sp>
        <p:nvSpPr>
          <p:cNvPr id="234" name="Shape 234"/>
          <p:cNvSpPr/>
          <p:nvPr/>
        </p:nvSpPr>
        <p:spPr>
          <a:xfrm>
            <a:off x="161475" y="765152"/>
            <a:ext cx="8708699"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4B191A"/>
              </a:buClr>
              <a:buSzPct val="25000"/>
              <a:buFont typeface="Arial"/>
              <a:buNone/>
            </a:pPr>
            <a:r>
              <a:rPr b="1" i="0" lang="en-US" sz="2400" u="none" cap="none" strike="noStrike">
                <a:solidFill>
                  <a:srgbClr val="4B191A"/>
                </a:solidFill>
                <a:latin typeface="Roboto Condensed"/>
                <a:ea typeface="Roboto Condensed"/>
                <a:cs typeface="Roboto Condensed"/>
                <a:sym typeface="Roboto Condensed"/>
              </a:rPr>
              <a:t>Type 1: JDBC-ODBC Driver</a:t>
            </a:r>
          </a:p>
        </p:txBody>
      </p:sp>
      <p:sp>
        <p:nvSpPr>
          <p:cNvPr id="235" name="Shape 235"/>
          <p:cNvSpPr/>
          <p:nvPr/>
        </p:nvSpPr>
        <p:spPr>
          <a:xfrm>
            <a:off x="161475" y="1314569"/>
            <a:ext cx="5996134" cy="3631762"/>
          </a:xfrm>
          <a:prstGeom prst="rect">
            <a:avLst/>
          </a:prstGeom>
          <a:noFill/>
          <a:ln>
            <a:noFill/>
          </a:ln>
        </p:spPr>
        <p:txBody>
          <a:bodyPr anchorCtr="0" anchor="t" bIns="45700" lIns="91425" rIns="91425" tIns="45700">
            <a:noAutofit/>
          </a:bodyPr>
          <a:lstStyle/>
          <a:p>
            <a:pPr indent="0" lvl="0" marL="0" marR="0" rtl="0" algn="just">
              <a:lnSpc>
                <a:spcPct val="100000"/>
              </a:lnSpc>
              <a:spcBef>
                <a:spcPts val="0"/>
              </a:spcBef>
              <a:spcAft>
                <a:spcPts val="0"/>
              </a:spcAft>
              <a:buClr>
                <a:srgbClr val="4B191A"/>
              </a:buClr>
              <a:buSzPct val="25000"/>
              <a:buFont typeface="Arial"/>
              <a:buNone/>
            </a:pPr>
            <a:r>
              <a:rPr b="0" i="0" lang="en-US" sz="1200" u="none" cap="none" strike="noStrike">
                <a:solidFill>
                  <a:srgbClr val="4B191A"/>
                </a:solidFill>
                <a:latin typeface="Roboto Condensed"/>
                <a:ea typeface="Roboto Condensed"/>
                <a:cs typeface="Roboto Condensed"/>
                <a:sym typeface="Roboto Condensed"/>
              </a:rPr>
              <a:t> </a:t>
            </a:r>
            <a:r>
              <a:rPr b="0" i="0" lang="en-US" sz="1400" u="none" cap="none" strike="noStrike">
                <a:solidFill>
                  <a:srgbClr val="4B191A"/>
                </a:solidFill>
                <a:latin typeface="Roboto Condensed"/>
                <a:ea typeface="Roboto Condensed"/>
                <a:cs typeface="Roboto Condensed"/>
                <a:sym typeface="Roboto Condensed"/>
              </a:rPr>
              <a:t>The JDBC-ODBC bridge type driver translates Java JDBC code to ODBC binary code (C++) which in turn translates it into DBMS commands for the target database. </a:t>
            </a:r>
          </a:p>
          <a:p>
            <a:pPr indent="0" lvl="0" marL="0" marR="0" rtl="0" algn="just">
              <a:lnSpc>
                <a:spcPct val="100000"/>
              </a:lnSpc>
              <a:spcBef>
                <a:spcPts val="0"/>
              </a:spcBef>
              <a:spcAft>
                <a:spcPts val="0"/>
              </a:spcAft>
              <a:buClr>
                <a:srgbClr val="000000"/>
              </a:buClr>
              <a:buFont typeface="Arial"/>
              <a:buNone/>
            </a:pPr>
            <a:r>
              <a:t/>
            </a:r>
            <a:endParaRPr b="0" i="0" sz="1200" u="none" cap="none" strike="noStrike">
              <a:solidFill>
                <a:srgbClr val="455520"/>
              </a:solidFill>
              <a:latin typeface="Roboto Condensed"/>
              <a:ea typeface="Roboto Condensed"/>
              <a:cs typeface="Roboto Condensed"/>
              <a:sym typeface="Roboto Condensed"/>
            </a:endParaRPr>
          </a:p>
          <a:p>
            <a:pPr indent="0" lvl="0" marL="0" marR="0" rtl="0" algn="just">
              <a:lnSpc>
                <a:spcPct val="100000"/>
              </a:lnSpc>
              <a:spcBef>
                <a:spcPts val="0"/>
              </a:spcBef>
              <a:spcAft>
                <a:spcPts val="0"/>
              </a:spcAft>
              <a:buClr>
                <a:srgbClr val="C00000"/>
              </a:buClr>
              <a:buSzPct val="25000"/>
              <a:buFont typeface="Arial"/>
              <a:buNone/>
            </a:pPr>
            <a:r>
              <a:rPr b="0" i="0" lang="en-US" sz="1200" u="none" cap="none" strike="noStrike">
                <a:solidFill>
                  <a:srgbClr val="C00000"/>
                </a:solidFill>
                <a:latin typeface="Roboto Condensed"/>
                <a:ea typeface="Roboto Condensed"/>
                <a:cs typeface="Roboto Condensed"/>
                <a:sym typeface="Roboto Condensed"/>
              </a:rPr>
              <a:t>This type driver must be installed at client site and can not be downloaded via network since it is not written purely in Java. </a:t>
            </a:r>
          </a:p>
          <a:p>
            <a:pPr indent="0" lvl="0" marL="0" marR="0" rtl="0" algn="just">
              <a:lnSpc>
                <a:spcPct val="100000"/>
              </a:lnSpc>
              <a:spcBef>
                <a:spcPts val="0"/>
              </a:spcBef>
              <a:spcAft>
                <a:spcPts val="0"/>
              </a:spcAft>
              <a:buClr>
                <a:srgbClr val="C00000"/>
              </a:buClr>
              <a:buSzPct val="25000"/>
              <a:buFont typeface="Arial"/>
              <a:buNone/>
            </a:pPr>
            <a:r>
              <a:rPr b="0" i="0" lang="en-US" sz="1200" u="none" cap="none" strike="noStrike">
                <a:solidFill>
                  <a:srgbClr val="C00000"/>
                </a:solidFill>
                <a:latin typeface="Roboto Condensed"/>
                <a:ea typeface="Roboto Condensed"/>
                <a:cs typeface="Roboto Condensed"/>
                <a:sym typeface="Roboto Condensed"/>
              </a:rPr>
              <a:t>This driver is not very efficient because of the overhead of this additional layer. </a:t>
            </a:r>
          </a:p>
          <a:p>
            <a:pPr indent="0" lvl="0" marL="0" marR="0" rtl="0" algn="just">
              <a:lnSpc>
                <a:spcPct val="100000"/>
              </a:lnSpc>
              <a:spcBef>
                <a:spcPts val="0"/>
              </a:spcBef>
              <a:spcAft>
                <a:spcPts val="0"/>
              </a:spcAft>
              <a:buClr>
                <a:srgbClr val="000000"/>
              </a:buClr>
              <a:buFont typeface="Arial"/>
              <a:buNone/>
            </a:pPr>
            <a:r>
              <a:t/>
            </a:r>
            <a:endParaRPr b="0" i="0" sz="1200" u="none" cap="none" strike="noStrike">
              <a:solidFill>
                <a:srgbClr val="C00000"/>
              </a:solidFill>
              <a:latin typeface="Roboto Condensed"/>
              <a:ea typeface="Roboto Condensed"/>
              <a:cs typeface="Roboto Condensed"/>
              <a:sym typeface="Roboto Condensed"/>
            </a:endParaRPr>
          </a:p>
          <a:p>
            <a:pPr indent="0" lvl="0" marL="0" marR="0" rtl="0" algn="just">
              <a:lnSpc>
                <a:spcPct val="100000"/>
              </a:lnSpc>
              <a:spcBef>
                <a:spcPts val="0"/>
              </a:spcBef>
              <a:spcAft>
                <a:spcPts val="0"/>
              </a:spcAft>
              <a:buClr>
                <a:srgbClr val="455520"/>
              </a:buClr>
              <a:buSzPct val="25000"/>
              <a:buFont typeface="Arial"/>
              <a:buNone/>
            </a:pPr>
            <a:r>
              <a:rPr b="0" i="0" lang="en-US" sz="1200" u="none" cap="none" strike="noStrike">
                <a:solidFill>
                  <a:srgbClr val="455520"/>
                </a:solidFill>
                <a:latin typeface="Roboto Condensed"/>
                <a:ea typeface="Roboto Condensed"/>
                <a:cs typeface="Roboto Condensed"/>
                <a:sym typeface="Roboto Condensed"/>
              </a:rPr>
              <a:t>If there is an ODBC driver available at client site this driver can be a good choice since ODBC driver is an open database connection driver to many vendor databases. </a:t>
            </a:r>
          </a:p>
          <a:p>
            <a:pPr indent="0" lvl="0" marL="0" marR="0" rtl="0" algn="just">
              <a:lnSpc>
                <a:spcPct val="100000"/>
              </a:lnSpc>
              <a:spcBef>
                <a:spcPts val="0"/>
              </a:spcBef>
              <a:spcAft>
                <a:spcPts val="0"/>
              </a:spcAft>
              <a:buClr>
                <a:srgbClr val="000000"/>
              </a:buClr>
              <a:buFont typeface="Arial"/>
              <a:buNone/>
            </a:pPr>
            <a:r>
              <a:t/>
            </a:r>
            <a:endParaRPr b="0" i="0" sz="1200" u="none" cap="none" strike="noStrike">
              <a:solidFill>
                <a:srgbClr val="000000"/>
              </a:solidFill>
              <a:latin typeface="Roboto Condensed"/>
              <a:ea typeface="Roboto Condensed"/>
              <a:cs typeface="Roboto Condensed"/>
              <a:sym typeface="Roboto Condensed"/>
            </a:endParaRPr>
          </a:p>
          <a:p>
            <a:pPr indent="0" lvl="0" marL="0" marR="0" rtl="0" algn="just">
              <a:lnSpc>
                <a:spcPct val="100000"/>
              </a:lnSpc>
              <a:spcBef>
                <a:spcPts val="0"/>
              </a:spcBef>
              <a:spcAft>
                <a:spcPts val="0"/>
              </a:spcAft>
              <a:buClr>
                <a:srgbClr val="000000"/>
              </a:buClr>
              <a:buSzPct val="25000"/>
              <a:buFont typeface="Arial"/>
              <a:buNone/>
            </a:pPr>
            <a:r>
              <a:rPr b="0" i="0" lang="en-US" sz="1200" u="none" cap="none" strike="noStrike">
                <a:solidFill>
                  <a:srgbClr val="000000"/>
                </a:solidFill>
                <a:latin typeface="Roboto Condensed"/>
                <a:ea typeface="Roboto Condensed"/>
                <a:cs typeface="Roboto Condensed"/>
                <a:sym typeface="Roboto Condensed"/>
              </a:rPr>
              <a:t>The type-1 driver lets you access any ODBC data source from a Java application. The name of the driver class is:</a:t>
            </a:r>
            <a:r>
              <a:rPr b="0" i="1" lang="en-US" sz="1200" u="none" cap="none" strike="noStrike">
                <a:solidFill>
                  <a:srgbClr val="000000"/>
                </a:solidFill>
                <a:latin typeface="Roboto Condensed"/>
                <a:ea typeface="Roboto Condensed"/>
                <a:cs typeface="Roboto Condensed"/>
                <a:sym typeface="Roboto Condensed"/>
              </a:rPr>
              <a:t> sun.jdbc.odbc.JdbcOdbcDriver.</a:t>
            </a:r>
          </a:p>
          <a:p>
            <a:pPr indent="0" lvl="0" marL="0" marR="0" rtl="0" algn="just">
              <a:lnSpc>
                <a:spcPct val="100000"/>
              </a:lnSpc>
              <a:spcBef>
                <a:spcPts val="0"/>
              </a:spcBef>
              <a:spcAft>
                <a:spcPts val="0"/>
              </a:spcAft>
              <a:buClr>
                <a:srgbClr val="000000"/>
              </a:buClr>
              <a:buFont typeface="Arial"/>
              <a:buNone/>
            </a:pPr>
            <a:r>
              <a:t/>
            </a:r>
            <a:endParaRPr b="0" i="0" sz="1400" u="none" cap="none" strike="noStrike">
              <a:solidFill>
                <a:srgbClr val="C00000"/>
              </a:solidFill>
              <a:latin typeface="Roboto Condensed"/>
              <a:ea typeface="Roboto Condensed"/>
              <a:cs typeface="Roboto Condensed"/>
              <a:sym typeface="Roboto Condensed"/>
            </a:endParaRPr>
          </a:p>
          <a:p>
            <a:pPr indent="0" lvl="0" marL="0" marR="0" rtl="0" algn="just">
              <a:lnSpc>
                <a:spcPct val="100000"/>
              </a:lnSpc>
              <a:spcBef>
                <a:spcPts val="0"/>
              </a:spcBef>
              <a:spcAft>
                <a:spcPts val="0"/>
              </a:spcAft>
              <a:buClr>
                <a:srgbClr val="1C405D"/>
              </a:buClr>
              <a:buSzPct val="25000"/>
              <a:buFont typeface="Arial"/>
              <a:buNone/>
            </a:pPr>
            <a:r>
              <a:rPr b="0" i="0" lang="en-US" sz="1400" u="none" cap="none" strike="noStrike">
                <a:solidFill>
                  <a:srgbClr val="1C405D"/>
                </a:solidFill>
                <a:latin typeface="Roboto Condensed"/>
                <a:ea typeface="Roboto Condensed"/>
                <a:cs typeface="Roboto Condensed"/>
                <a:sym typeface="Roboto Condensed"/>
              </a:rPr>
              <a:t>You can see that a JDBC/ODBC driver takes JDBC calls and translates them to ODBC calls., an ODBC driver (supports many vendor databases) in turn translates the ODBC calls to database specific calls. </a:t>
            </a:r>
          </a:p>
          <a:p>
            <a:pPr indent="0" lvl="0" marL="0" marR="0" rtl="0" algn="just">
              <a:lnSpc>
                <a:spcPct val="100000"/>
              </a:lnSpc>
              <a:spcBef>
                <a:spcPts val="0"/>
              </a:spcBef>
              <a:spcAft>
                <a:spcPts val="0"/>
              </a:spcAft>
              <a:buClr>
                <a:srgbClr val="000000"/>
              </a:buClr>
              <a:buSzPct val="25000"/>
              <a:buFont typeface="Arial"/>
              <a:buNone/>
            </a:pPr>
            <a:r>
              <a:rPr b="0" i="1" lang="en-US" sz="1200" u="none" cap="none" strike="noStrike">
                <a:solidFill>
                  <a:srgbClr val="000000"/>
                </a:solidFill>
                <a:latin typeface="Roboto Condensed"/>
                <a:ea typeface="Roboto Condensed"/>
                <a:cs typeface="Roboto Condensed"/>
                <a:sym typeface="Roboto Condensed"/>
              </a:rPr>
              <a:t> </a:t>
            </a:r>
          </a:p>
        </p:txBody>
      </p:sp>
      <p:pic>
        <p:nvPicPr>
          <p:cNvPr descr="http://upload.wikimedia.org/wikipedia/commons/thumb/3/38/JDBC_driver.png/300px-JDBC_driver.png" id="236" name="Shape 236"/>
          <p:cNvPicPr preferRelativeResize="0"/>
          <p:nvPr/>
        </p:nvPicPr>
        <p:blipFill rotWithShape="1">
          <a:blip r:embed="rId6">
            <a:alphaModFix/>
          </a:blip>
          <a:srcRect b="0" l="0" r="0" t="0"/>
          <a:stretch/>
        </p:blipFill>
        <p:spPr>
          <a:xfrm>
            <a:off x="6012675" y="677400"/>
            <a:ext cx="2857499" cy="40386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x="0" y="0"/>
          <a:ext cx="0" cy="0"/>
          <a:chOff x="0" y="0"/>
          <a:chExt cx="0" cy="0"/>
        </a:xfrm>
      </p:grpSpPr>
      <p:cxnSp>
        <p:nvCxnSpPr>
          <p:cNvPr id="241" name="Shape 241"/>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242" name="Shape 242"/>
          <p:cNvPicPr preferRelativeResize="0"/>
          <p:nvPr/>
        </p:nvPicPr>
        <p:blipFill rotWithShape="1">
          <a:blip r:embed="rId3">
            <a:alphaModFix/>
          </a:blip>
          <a:srcRect b="0" l="0" r="0" t="0"/>
          <a:stretch/>
        </p:blipFill>
        <p:spPr>
          <a:xfrm>
            <a:off x="7791421" y="4716001"/>
            <a:ext cx="1199528" cy="261187"/>
          </a:xfrm>
          <a:prstGeom prst="rect">
            <a:avLst/>
          </a:prstGeom>
          <a:noFill/>
          <a:ln>
            <a:noFill/>
          </a:ln>
        </p:spPr>
      </p:pic>
      <p:sp>
        <p:nvSpPr>
          <p:cNvPr id="243" name="Shape 243"/>
          <p:cNvSpPr txBox="1"/>
          <p:nvPr/>
        </p:nvSpPr>
        <p:spPr>
          <a:xfrm>
            <a:off x="534402" y="70977"/>
            <a:ext cx="8335772"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3200" u="none" cap="none" strike="noStrike">
                <a:solidFill>
                  <a:srgbClr val="666666"/>
                </a:solidFill>
                <a:latin typeface="Roboto Condensed"/>
                <a:ea typeface="Roboto Condensed"/>
                <a:cs typeface="Roboto Condensed"/>
                <a:sym typeface="Roboto Condensed"/>
              </a:rPr>
              <a:t>JDBC Driver Types </a:t>
            </a:r>
          </a:p>
        </p:txBody>
      </p:sp>
      <p:pic>
        <p:nvPicPr>
          <p:cNvPr id="244" name="Shape 244"/>
          <p:cNvPicPr preferRelativeResize="0"/>
          <p:nvPr/>
        </p:nvPicPr>
        <p:blipFill rotWithShape="1">
          <a:blip r:embed="rId4">
            <a:alphaModFix/>
          </a:blip>
          <a:srcRect b="0" l="0" r="0" t="0"/>
          <a:stretch/>
        </p:blipFill>
        <p:spPr>
          <a:xfrm>
            <a:off x="259051" y="101495"/>
            <a:ext cx="280998" cy="406124"/>
          </a:xfrm>
          <a:prstGeom prst="rect">
            <a:avLst/>
          </a:prstGeom>
          <a:noFill/>
          <a:ln>
            <a:noFill/>
          </a:ln>
        </p:spPr>
      </p:pic>
      <p:pic>
        <p:nvPicPr>
          <p:cNvPr id="245" name="Shape 245"/>
          <p:cNvPicPr preferRelativeResize="0"/>
          <p:nvPr/>
        </p:nvPicPr>
        <p:blipFill rotWithShape="1">
          <a:blip r:embed="rId5">
            <a:alphaModFix/>
          </a:blip>
          <a:srcRect b="0" l="0" r="0" t="0"/>
          <a:stretch/>
        </p:blipFill>
        <p:spPr>
          <a:xfrm>
            <a:off x="162176" y="70725"/>
            <a:ext cx="474759" cy="467673"/>
          </a:xfrm>
          <a:prstGeom prst="rect">
            <a:avLst/>
          </a:prstGeom>
          <a:noFill/>
          <a:ln>
            <a:noFill/>
          </a:ln>
        </p:spPr>
      </p:pic>
      <p:sp>
        <p:nvSpPr>
          <p:cNvPr id="246" name="Shape 246"/>
          <p:cNvSpPr/>
          <p:nvPr/>
        </p:nvSpPr>
        <p:spPr>
          <a:xfrm>
            <a:off x="161475" y="765152"/>
            <a:ext cx="8708699"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4B191A"/>
              </a:buClr>
              <a:buSzPct val="25000"/>
              <a:buFont typeface="Arial"/>
              <a:buNone/>
            </a:pPr>
            <a:r>
              <a:rPr b="1" i="0" lang="en-US" sz="2400" u="none" cap="none" strike="noStrike">
                <a:solidFill>
                  <a:srgbClr val="4B191A"/>
                </a:solidFill>
                <a:latin typeface="Roboto Condensed"/>
                <a:ea typeface="Roboto Condensed"/>
                <a:cs typeface="Roboto Condensed"/>
                <a:sym typeface="Roboto Condensed"/>
              </a:rPr>
              <a:t>Type 2: Native API Drivers</a:t>
            </a:r>
          </a:p>
        </p:txBody>
      </p:sp>
      <p:sp>
        <p:nvSpPr>
          <p:cNvPr id="247" name="Shape 247"/>
          <p:cNvSpPr/>
          <p:nvPr/>
        </p:nvSpPr>
        <p:spPr>
          <a:xfrm>
            <a:off x="161475" y="1314569"/>
            <a:ext cx="5996134" cy="3477874"/>
          </a:xfrm>
          <a:prstGeom prst="rect">
            <a:avLst/>
          </a:prstGeom>
          <a:noFill/>
          <a:ln>
            <a:noFill/>
          </a:ln>
        </p:spPr>
        <p:txBody>
          <a:bodyPr anchorCtr="0" anchor="t" bIns="45700" lIns="91425" rIns="91425" tIns="45700">
            <a:noAutofit/>
          </a:bodyPr>
          <a:lstStyle/>
          <a:p>
            <a:pPr indent="0" lvl="0" marL="0" marR="0" rtl="0" algn="just">
              <a:lnSpc>
                <a:spcPct val="100000"/>
              </a:lnSpc>
              <a:spcBef>
                <a:spcPts val="0"/>
              </a:spcBef>
              <a:spcAft>
                <a:spcPts val="0"/>
              </a:spcAft>
              <a:buClr>
                <a:srgbClr val="28555D"/>
              </a:buClr>
              <a:buSzPct val="25000"/>
              <a:buFont typeface="Arial"/>
              <a:buNone/>
            </a:pPr>
            <a:r>
              <a:rPr b="0" i="0" lang="en-US" sz="1600" u="none" cap="none" strike="noStrike">
                <a:solidFill>
                  <a:srgbClr val="28555D"/>
                </a:solidFill>
                <a:latin typeface="Roboto Condensed"/>
                <a:ea typeface="Roboto Condensed"/>
                <a:cs typeface="Roboto Condensed"/>
                <a:sym typeface="Roboto Condensed"/>
              </a:rPr>
              <a:t>The native-API partly-Java driver type uses Java code to call native (non-Java) code to a DBMS-specific API, </a:t>
            </a:r>
            <a:r>
              <a:rPr b="0" i="1" lang="en-US" sz="1600" u="none" cap="none" strike="noStrike">
                <a:solidFill>
                  <a:srgbClr val="28555D"/>
                </a:solidFill>
                <a:latin typeface="Roboto Condensed"/>
                <a:ea typeface="Roboto Condensed"/>
                <a:cs typeface="Roboto Condensed"/>
                <a:sym typeface="Roboto Condensed"/>
              </a:rPr>
              <a:t>jdbc:oracle:oci</a:t>
            </a:r>
            <a:r>
              <a:rPr b="0" i="0" lang="en-US" sz="1600" u="none" cap="none" strike="noStrike">
                <a:solidFill>
                  <a:srgbClr val="28555D"/>
                </a:solidFill>
                <a:latin typeface="Roboto Condensed"/>
                <a:ea typeface="Roboto Condensed"/>
                <a:cs typeface="Roboto Condensed"/>
                <a:sym typeface="Roboto Condensed"/>
              </a:rPr>
              <a:t>  for </a:t>
            </a:r>
            <a:r>
              <a:rPr b="0" i="1" lang="en-US" sz="1600" u="none" cap="none" strike="noStrike">
                <a:solidFill>
                  <a:srgbClr val="28555D"/>
                </a:solidFill>
                <a:latin typeface="Roboto Condensed"/>
                <a:ea typeface="Roboto Condensed"/>
                <a:cs typeface="Roboto Condensed"/>
                <a:sym typeface="Roboto Condensed"/>
              </a:rPr>
              <a:t>oracle.jdbc.driver.OracleDriver</a:t>
            </a:r>
            <a:r>
              <a:rPr b="0" i="0" lang="en-US" sz="1600" u="none" cap="none" strike="noStrike">
                <a:solidFill>
                  <a:srgbClr val="28555D"/>
                </a:solidFill>
                <a:latin typeface="Roboto Condensed"/>
                <a:ea typeface="Roboto Condensed"/>
                <a:cs typeface="Roboto Condensed"/>
                <a:sym typeface="Roboto Condensed"/>
              </a:rPr>
              <a:t> is an example of such driver that Oracle provides. The vertical dash line indicates the division of client site and server site.</a:t>
            </a: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455520"/>
              </a:buClr>
              <a:buSzPct val="25000"/>
              <a:buFont typeface="Arial"/>
              <a:buNone/>
            </a:pPr>
            <a:r>
              <a:rPr b="0" i="0" lang="en-US" sz="1400" u="none" cap="none" strike="noStrike">
                <a:solidFill>
                  <a:srgbClr val="455520"/>
                </a:solidFill>
                <a:latin typeface="Roboto Condensed"/>
                <a:ea typeface="Roboto Condensed"/>
                <a:cs typeface="Roboto Condensed"/>
                <a:sym typeface="Roboto Condensed"/>
              </a:rPr>
              <a:t>This type driver can make use of existing DBMS-specific drivers; therefore it is more efficient than a type-1 driver. Due to the use of native code on the client. </a:t>
            </a: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C00000"/>
              </a:buClr>
              <a:buSzPct val="25000"/>
              <a:buFont typeface="Arial"/>
              <a:buNone/>
            </a:pPr>
            <a:r>
              <a:rPr b="0" i="0" lang="en-US" sz="1400" u="none" cap="none" strike="noStrike">
                <a:solidFill>
                  <a:srgbClr val="C00000"/>
                </a:solidFill>
                <a:latin typeface="Roboto Condensed"/>
                <a:ea typeface="Roboto Condensed"/>
                <a:cs typeface="Roboto Condensed"/>
                <a:sym typeface="Roboto Condensed"/>
              </a:rPr>
              <a:t>This type also requires prior installation of client software. </a:t>
            </a: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C00000"/>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C00000"/>
              </a:buClr>
              <a:buSzPct val="25000"/>
              <a:buFont typeface="Arial"/>
              <a:buNone/>
            </a:pPr>
            <a:r>
              <a:rPr b="0" i="0" lang="en-US" sz="1400" u="none" cap="none" strike="noStrike">
                <a:solidFill>
                  <a:srgbClr val="C00000"/>
                </a:solidFill>
                <a:latin typeface="Roboto Condensed"/>
                <a:ea typeface="Roboto Condensed"/>
                <a:cs typeface="Roboto Condensed"/>
                <a:sym typeface="Roboto Condensed"/>
              </a:rPr>
              <a:t>Compared with type-4 driver this type driver is called a fat driver. </a:t>
            </a:r>
          </a:p>
          <a:p>
            <a:pPr indent="0" lvl="0" marL="0" marR="0" rtl="0" algn="just">
              <a:lnSpc>
                <a:spcPct val="100000"/>
              </a:lnSpc>
              <a:spcBef>
                <a:spcPts val="0"/>
              </a:spcBef>
              <a:spcAft>
                <a:spcPts val="0"/>
              </a:spcAft>
              <a:buClr>
                <a:srgbClr val="000000"/>
              </a:buClr>
              <a:buFont typeface="Arial"/>
              <a:buNone/>
            </a:pPr>
            <a:r>
              <a:t/>
            </a:r>
            <a:endParaRPr b="0" i="1" sz="1400" u="none" cap="none" strike="noStrike">
              <a:solidFill>
                <a:srgbClr val="000000"/>
              </a:solidFill>
              <a:latin typeface="Roboto Condensed"/>
              <a:ea typeface="Roboto Condensed"/>
              <a:cs typeface="Roboto Condensed"/>
              <a:sym typeface="Roboto Condensed"/>
            </a:endParaRPr>
          </a:p>
          <a:p>
            <a:pPr indent="0" lvl="0" marL="0" marR="0" rtl="0" algn="just">
              <a:lnSpc>
                <a:spcPct val="100000"/>
              </a:lnSpc>
              <a:spcBef>
                <a:spcPts val="0"/>
              </a:spcBef>
              <a:spcAft>
                <a:spcPts val="0"/>
              </a:spcAft>
              <a:buClr>
                <a:srgbClr val="000000"/>
              </a:buClr>
              <a:buSzPct val="25000"/>
              <a:buFont typeface="Arial"/>
              <a:buNone/>
            </a:pPr>
            <a:r>
              <a:rPr b="0" i="1" lang="en-US" sz="1400" u="none" cap="none" strike="noStrike">
                <a:solidFill>
                  <a:srgbClr val="000000"/>
                </a:solidFill>
                <a:latin typeface="Roboto Condensed"/>
                <a:ea typeface="Roboto Condensed"/>
                <a:cs typeface="Roboto Condensed"/>
                <a:sym typeface="Roboto Condensed"/>
              </a:rPr>
              <a:t> </a:t>
            </a:r>
          </a:p>
        </p:txBody>
      </p:sp>
      <p:pic>
        <p:nvPicPr>
          <p:cNvPr descr="http://upload.wikimedia.org/wikipedia/commons/c/cb/Native_API_driver.png" id="248" name="Shape 248"/>
          <p:cNvPicPr preferRelativeResize="0"/>
          <p:nvPr/>
        </p:nvPicPr>
        <p:blipFill rotWithShape="1">
          <a:blip r:embed="rId6">
            <a:alphaModFix/>
          </a:blip>
          <a:srcRect b="0" l="0" r="0" t="0"/>
          <a:stretch/>
        </p:blipFill>
        <p:spPr>
          <a:xfrm>
            <a:off x="6117658" y="807681"/>
            <a:ext cx="2873289" cy="368349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sp>
        <p:nvSpPr>
          <p:cNvPr id="61" name="Shape 61"/>
          <p:cNvSpPr/>
          <p:nvPr/>
        </p:nvSpPr>
        <p:spPr>
          <a:xfrm>
            <a:off x="0" y="2975"/>
            <a:ext cx="9156600" cy="3549298"/>
          </a:xfrm>
          <a:prstGeom prst="rect">
            <a:avLst/>
          </a:prstGeom>
          <a:solidFill>
            <a:srgbClr val="B7B7B7"/>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cxnSp>
        <p:nvCxnSpPr>
          <p:cNvPr id="62" name="Shape 62"/>
          <p:cNvCxnSpPr/>
          <p:nvPr/>
        </p:nvCxnSpPr>
        <p:spPr>
          <a:xfrm flipH="1" rot="10800000">
            <a:off x="2172300" y="1518474"/>
            <a:ext cx="4799398" cy="6900"/>
          </a:xfrm>
          <a:prstGeom prst="straightConnector1">
            <a:avLst/>
          </a:prstGeom>
          <a:noFill/>
          <a:ln cap="flat" cmpd="sng" w="19050">
            <a:solidFill>
              <a:schemeClr val="lt1"/>
            </a:solidFill>
            <a:prstDash val="solid"/>
            <a:round/>
            <a:headEnd len="med" w="med" type="none"/>
            <a:tailEnd len="med" w="med" type="none"/>
          </a:ln>
        </p:spPr>
      </p:cxnSp>
      <p:sp>
        <p:nvSpPr>
          <p:cNvPr id="63" name="Shape 63"/>
          <p:cNvSpPr txBox="1"/>
          <p:nvPr/>
        </p:nvSpPr>
        <p:spPr>
          <a:xfrm>
            <a:off x="2018075" y="1442275"/>
            <a:ext cx="5170500" cy="4572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chemeClr val="lt1"/>
              </a:buClr>
              <a:buSzPct val="25000"/>
              <a:buFont typeface="Roboto Condensed"/>
              <a:buNone/>
            </a:pPr>
            <a:r>
              <a:rPr b="1" i="0" lang="en-US" sz="3000" u="none" cap="none" strike="noStrike">
                <a:solidFill>
                  <a:schemeClr val="lt1"/>
                </a:solidFill>
                <a:latin typeface="Roboto Condensed"/>
                <a:ea typeface="Roboto Condensed"/>
                <a:cs typeface="Roboto Condensed"/>
                <a:sym typeface="Roboto Condensed"/>
              </a:rPr>
              <a:t>Exceptions</a:t>
            </a:r>
          </a:p>
        </p:txBody>
      </p:sp>
      <p:pic>
        <p:nvPicPr>
          <p:cNvPr id="64" name="Shape 64"/>
          <p:cNvPicPr preferRelativeResize="0"/>
          <p:nvPr/>
        </p:nvPicPr>
        <p:blipFill rotWithShape="1">
          <a:blip r:embed="rId3">
            <a:alphaModFix/>
          </a:blip>
          <a:srcRect b="0" l="0" r="0" t="0"/>
          <a:stretch/>
        </p:blipFill>
        <p:spPr>
          <a:xfrm>
            <a:off x="0" y="3492000"/>
            <a:ext cx="9156598" cy="49529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2" name="Shape 252"/>
        <p:cNvGrpSpPr/>
        <p:nvPr/>
      </p:nvGrpSpPr>
      <p:grpSpPr>
        <a:xfrm>
          <a:off x="0" y="0"/>
          <a:ext cx="0" cy="0"/>
          <a:chOff x="0" y="0"/>
          <a:chExt cx="0" cy="0"/>
        </a:xfrm>
      </p:grpSpPr>
      <p:cxnSp>
        <p:nvCxnSpPr>
          <p:cNvPr id="253" name="Shape 253"/>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254" name="Shape 254"/>
          <p:cNvPicPr preferRelativeResize="0"/>
          <p:nvPr/>
        </p:nvPicPr>
        <p:blipFill rotWithShape="1">
          <a:blip r:embed="rId3">
            <a:alphaModFix/>
          </a:blip>
          <a:srcRect b="0" l="0" r="0" t="0"/>
          <a:stretch/>
        </p:blipFill>
        <p:spPr>
          <a:xfrm>
            <a:off x="7791421" y="4716001"/>
            <a:ext cx="1199528" cy="261187"/>
          </a:xfrm>
          <a:prstGeom prst="rect">
            <a:avLst/>
          </a:prstGeom>
          <a:noFill/>
          <a:ln>
            <a:noFill/>
          </a:ln>
        </p:spPr>
      </p:pic>
      <p:sp>
        <p:nvSpPr>
          <p:cNvPr id="255" name="Shape 255"/>
          <p:cNvSpPr txBox="1"/>
          <p:nvPr/>
        </p:nvSpPr>
        <p:spPr>
          <a:xfrm>
            <a:off x="534402" y="70977"/>
            <a:ext cx="8335772"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3200" u="none" cap="none" strike="noStrike">
                <a:solidFill>
                  <a:srgbClr val="666666"/>
                </a:solidFill>
                <a:latin typeface="Roboto Condensed"/>
                <a:ea typeface="Roboto Condensed"/>
                <a:cs typeface="Roboto Condensed"/>
                <a:sym typeface="Roboto Condensed"/>
              </a:rPr>
              <a:t>JDBC Driver Types </a:t>
            </a:r>
          </a:p>
        </p:txBody>
      </p:sp>
      <p:pic>
        <p:nvPicPr>
          <p:cNvPr id="256" name="Shape 256"/>
          <p:cNvPicPr preferRelativeResize="0"/>
          <p:nvPr/>
        </p:nvPicPr>
        <p:blipFill rotWithShape="1">
          <a:blip r:embed="rId4">
            <a:alphaModFix/>
          </a:blip>
          <a:srcRect b="0" l="0" r="0" t="0"/>
          <a:stretch/>
        </p:blipFill>
        <p:spPr>
          <a:xfrm>
            <a:off x="259051" y="101495"/>
            <a:ext cx="280998" cy="406124"/>
          </a:xfrm>
          <a:prstGeom prst="rect">
            <a:avLst/>
          </a:prstGeom>
          <a:noFill/>
          <a:ln>
            <a:noFill/>
          </a:ln>
        </p:spPr>
      </p:pic>
      <p:pic>
        <p:nvPicPr>
          <p:cNvPr id="257" name="Shape 257"/>
          <p:cNvPicPr preferRelativeResize="0"/>
          <p:nvPr/>
        </p:nvPicPr>
        <p:blipFill rotWithShape="1">
          <a:blip r:embed="rId5">
            <a:alphaModFix/>
          </a:blip>
          <a:srcRect b="0" l="0" r="0" t="0"/>
          <a:stretch/>
        </p:blipFill>
        <p:spPr>
          <a:xfrm>
            <a:off x="162176" y="70725"/>
            <a:ext cx="474759" cy="467673"/>
          </a:xfrm>
          <a:prstGeom prst="rect">
            <a:avLst/>
          </a:prstGeom>
          <a:noFill/>
          <a:ln>
            <a:noFill/>
          </a:ln>
        </p:spPr>
      </p:pic>
      <p:sp>
        <p:nvSpPr>
          <p:cNvPr id="258" name="Shape 258"/>
          <p:cNvSpPr/>
          <p:nvPr/>
        </p:nvSpPr>
        <p:spPr>
          <a:xfrm>
            <a:off x="161475" y="765152"/>
            <a:ext cx="8708699"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4B191A"/>
              </a:buClr>
              <a:buSzPct val="25000"/>
              <a:buFont typeface="Arial"/>
              <a:buNone/>
            </a:pPr>
            <a:r>
              <a:rPr b="1" i="0" lang="en-US" sz="2400" u="none" cap="none" strike="noStrike">
                <a:solidFill>
                  <a:srgbClr val="4B191A"/>
                </a:solidFill>
                <a:latin typeface="Roboto Condensed"/>
                <a:ea typeface="Roboto Condensed"/>
                <a:cs typeface="Roboto Condensed"/>
                <a:sym typeface="Roboto Condensed"/>
              </a:rPr>
              <a:t>Type 3: Network-Protocol Driver</a:t>
            </a:r>
          </a:p>
        </p:txBody>
      </p:sp>
      <p:sp>
        <p:nvSpPr>
          <p:cNvPr id="259" name="Shape 259"/>
          <p:cNvSpPr/>
          <p:nvPr/>
        </p:nvSpPr>
        <p:spPr>
          <a:xfrm>
            <a:off x="161475" y="1314569"/>
            <a:ext cx="5996134" cy="2554544"/>
          </a:xfrm>
          <a:prstGeom prst="rect">
            <a:avLst/>
          </a:prstGeom>
          <a:noFill/>
          <a:ln>
            <a:noFill/>
          </a:ln>
        </p:spPr>
        <p:txBody>
          <a:bodyPr anchorCtr="0" anchor="t" bIns="45700" lIns="91425" rIns="91425" tIns="45700">
            <a:noAutofit/>
          </a:bodyPr>
          <a:lstStyle/>
          <a:p>
            <a:pPr indent="0" lvl="0" marL="0" marR="0" rtl="0" algn="l">
              <a:lnSpc>
                <a:spcPct val="80000"/>
              </a:lnSpc>
              <a:spcBef>
                <a:spcPts val="0"/>
              </a:spcBef>
              <a:spcAft>
                <a:spcPts val="0"/>
              </a:spcAft>
              <a:buClr>
                <a:srgbClr val="455520"/>
              </a:buClr>
              <a:buSzPct val="25000"/>
              <a:buFont typeface="Arial"/>
              <a:buNone/>
            </a:pPr>
            <a:r>
              <a:rPr b="0" i="0" lang="en-US" sz="1800" u="none" cap="none" strike="noStrike">
                <a:solidFill>
                  <a:srgbClr val="455520"/>
                </a:solidFill>
                <a:latin typeface="Roboto Condensed"/>
                <a:ea typeface="Roboto Condensed"/>
                <a:cs typeface="Roboto Condensed"/>
                <a:sym typeface="Roboto Condensed"/>
              </a:rPr>
              <a:t>This net-protocol pure Java driver type translates JDBC calls into a DBMS-independent network protocol that is then translated to a specific DBMS protocol by the middleware.</a:t>
            </a:r>
          </a:p>
          <a:p>
            <a:pPr indent="0" lvl="0" marL="0" marR="0" rtl="0" algn="l">
              <a:lnSpc>
                <a:spcPct val="100000"/>
              </a:lnSpc>
              <a:spcBef>
                <a:spcPts val="0"/>
              </a:spcBef>
              <a:spcAft>
                <a:spcPts val="0"/>
              </a:spcAft>
              <a:buClr>
                <a:srgbClr val="000000"/>
              </a:buClr>
              <a:buFont typeface="Arial"/>
              <a:buNone/>
            </a:pPr>
            <a:r>
              <a:t/>
            </a:r>
            <a:endParaRPr b="0" i="0" sz="1600" u="none" cap="none" strike="noStrike">
              <a:solidFill>
                <a:srgbClr val="000000"/>
              </a:solidFill>
              <a:latin typeface="Roboto Condensed"/>
              <a:ea typeface="Roboto Condensed"/>
              <a:cs typeface="Roboto Condensed"/>
              <a:sym typeface="Roboto Condensed"/>
            </a:endParaRPr>
          </a:p>
          <a:p>
            <a:pPr indent="0" lvl="0" marL="0" marR="0" rtl="0" algn="l">
              <a:lnSpc>
                <a:spcPct val="80000"/>
              </a:lnSpc>
              <a:spcBef>
                <a:spcPts val="0"/>
              </a:spcBef>
              <a:spcAft>
                <a:spcPts val="0"/>
              </a:spcAft>
              <a:buClr>
                <a:srgbClr val="C00000"/>
              </a:buClr>
              <a:buSzPct val="25000"/>
              <a:buFont typeface="Arial"/>
              <a:buNone/>
            </a:pPr>
            <a:r>
              <a:rPr b="0" i="0" lang="en-US" sz="1800" u="none" cap="none" strike="noStrike">
                <a:solidFill>
                  <a:srgbClr val="C00000"/>
                </a:solidFill>
                <a:latin typeface="Roboto Condensed"/>
                <a:ea typeface="Roboto Condensed"/>
                <a:cs typeface="Roboto Condensed"/>
                <a:sym typeface="Roboto Condensed"/>
              </a:rPr>
              <a:t>This driver type uses pure-Java client software; the client driver is DBMS independent; but it needs a middle tier support.</a:t>
            </a:r>
            <a:r>
              <a:rPr b="0" i="0" lang="en-US" sz="1800" u="none" cap="none" strike="noStrike">
                <a:solidFill>
                  <a:srgbClr val="000000"/>
                </a:solidFill>
                <a:latin typeface="Roboto Condensed"/>
                <a:ea typeface="Roboto Condensed"/>
                <a:cs typeface="Roboto Condensed"/>
                <a:sym typeface="Roboto Condensed"/>
              </a:rPr>
              <a:t> </a:t>
            </a:r>
          </a:p>
          <a:p>
            <a:pPr indent="0" lvl="0" marL="0" marR="0" rtl="0" algn="l">
              <a:lnSpc>
                <a:spcPct val="80000"/>
              </a:lnSpc>
              <a:spcBef>
                <a:spcPts val="0"/>
              </a:spcBef>
              <a:spcAft>
                <a:spcPts val="0"/>
              </a:spcAft>
              <a:buClr>
                <a:srgbClr val="000000"/>
              </a:buClr>
              <a:buFont typeface="Arial"/>
              <a:buNone/>
            </a:pPr>
            <a:r>
              <a:t/>
            </a:r>
            <a:endParaRPr b="0" i="0" sz="1800" u="none" cap="none" strike="noStrike">
              <a:solidFill>
                <a:srgbClr val="000000"/>
              </a:solidFill>
              <a:latin typeface="Roboto Condensed"/>
              <a:ea typeface="Roboto Condensed"/>
              <a:cs typeface="Roboto Condensed"/>
              <a:sym typeface="Roboto Condensed"/>
            </a:endParaRPr>
          </a:p>
          <a:p>
            <a:pPr indent="0" lvl="0" marL="0" marR="0" rtl="0" algn="l">
              <a:lnSpc>
                <a:spcPct val="80000"/>
              </a:lnSpc>
              <a:spcBef>
                <a:spcPts val="0"/>
              </a:spcBef>
              <a:spcAft>
                <a:spcPts val="0"/>
              </a:spcAft>
              <a:buClr>
                <a:srgbClr val="725116"/>
              </a:buClr>
              <a:buSzPct val="25000"/>
              <a:buFont typeface="Arial"/>
              <a:buNone/>
            </a:pPr>
            <a:r>
              <a:rPr b="0" i="0" lang="en-US" sz="1800" u="none" cap="none" strike="noStrike">
                <a:solidFill>
                  <a:srgbClr val="725116"/>
                </a:solidFill>
                <a:latin typeface="Roboto Condensed"/>
                <a:ea typeface="Roboto Condensed"/>
                <a:cs typeface="Roboto Condensed"/>
                <a:sym typeface="Roboto Condensed"/>
              </a:rPr>
              <a:t>This type diver is similar to a server-side driver since part of it resides on a middle-ware server as shown in figure </a:t>
            </a:r>
            <a:r>
              <a:rPr b="0" i="1" lang="en-US" sz="1600" u="none" cap="none" strike="noStrike">
                <a:solidFill>
                  <a:srgbClr val="000000"/>
                </a:solidFill>
                <a:latin typeface="Roboto Condensed"/>
                <a:ea typeface="Roboto Condensed"/>
                <a:cs typeface="Roboto Condensed"/>
                <a:sym typeface="Roboto Condensed"/>
              </a:rPr>
              <a:t> </a:t>
            </a:r>
          </a:p>
        </p:txBody>
      </p:sp>
      <p:pic>
        <p:nvPicPr>
          <p:cNvPr descr="http://upload.wikimedia.org/wikipedia/commons/e/e0/Network_Protocol_driver.png" id="260" name="Shape 260"/>
          <p:cNvPicPr preferRelativeResize="0"/>
          <p:nvPr/>
        </p:nvPicPr>
        <p:blipFill rotWithShape="1">
          <a:blip r:embed="rId6">
            <a:alphaModFix/>
          </a:blip>
          <a:srcRect b="0" l="0" r="0" t="0"/>
          <a:stretch/>
        </p:blipFill>
        <p:spPr>
          <a:xfrm>
            <a:off x="6207260" y="579408"/>
            <a:ext cx="2662913" cy="412427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4" name="Shape 264"/>
        <p:cNvGrpSpPr/>
        <p:nvPr/>
      </p:nvGrpSpPr>
      <p:grpSpPr>
        <a:xfrm>
          <a:off x="0" y="0"/>
          <a:ext cx="0" cy="0"/>
          <a:chOff x="0" y="0"/>
          <a:chExt cx="0" cy="0"/>
        </a:xfrm>
      </p:grpSpPr>
      <p:cxnSp>
        <p:nvCxnSpPr>
          <p:cNvPr id="265" name="Shape 265"/>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266" name="Shape 266"/>
          <p:cNvPicPr preferRelativeResize="0"/>
          <p:nvPr/>
        </p:nvPicPr>
        <p:blipFill rotWithShape="1">
          <a:blip r:embed="rId3">
            <a:alphaModFix/>
          </a:blip>
          <a:srcRect b="0" l="0" r="0" t="0"/>
          <a:stretch/>
        </p:blipFill>
        <p:spPr>
          <a:xfrm>
            <a:off x="7791421" y="4716001"/>
            <a:ext cx="1199528" cy="261187"/>
          </a:xfrm>
          <a:prstGeom prst="rect">
            <a:avLst/>
          </a:prstGeom>
          <a:noFill/>
          <a:ln>
            <a:noFill/>
          </a:ln>
        </p:spPr>
      </p:pic>
      <p:sp>
        <p:nvSpPr>
          <p:cNvPr id="267" name="Shape 267"/>
          <p:cNvSpPr txBox="1"/>
          <p:nvPr/>
        </p:nvSpPr>
        <p:spPr>
          <a:xfrm>
            <a:off x="534402" y="70977"/>
            <a:ext cx="8335772"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3200" u="none" cap="none" strike="noStrike">
                <a:solidFill>
                  <a:srgbClr val="666666"/>
                </a:solidFill>
                <a:latin typeface="Roboto Condensed"/>
                <a:ea typeface="Roboto Condensed"/>
                <a:cs typeface="Roboto Condensed"/>
                <a:sym typeface="Roboto Condensed"/>
              </a:rPr>
              <a:t>JDBC Driver Types </a:t>
            </a:r>
          </a:p>
        </p:txBody>
      </p:sp>
      <p:pic>
        <p:nvPicPr>
          <p:cNvPr id="268" name="Shape 268"/>
          <p:cNvPicPr preferRelativeResize="0"/>
          <p:nvPr/>
        </p:nvPicPr>
        <p:blipFill rotWithShape="1">
          <a:blip r:embed="rId4">
            <a:alphaModFix/>
          </a:blip>
          <a:srcRect b="0" l="0" r="0" t="0"/>
          <a:stretch/>
        </p:blipFill>
        <p:spPr>
          <a:xfrm>
            <a:off x="259051" y="101495"/>
            <a:ext cx="280998" cy="406124"/>
          </a:xfrm>
          <a:prstGeom prst="rect">
            <a:avLst/>
          </a:prstGeom>
          <a:noFill/>
          <a:ln>
            <a:noFill/>
          </a:ln>
        </p:spPr>
      </p:pic>
      <p:pic>
        <p:nvPicPr>
          <p:cNvPr id="269" name="Shape 269"/>
          <p:cNvPicPr preferRelativeResize="0"/>
          <p:nvPr/>
        </p:nvPicPr>
        <p:blipFill rotWithShape="1">
          <a:blip r:embed="rId5">
            <a:alphaModFix/>
          </a:blip>
          <a:srcRect b="0" l="0" r="0" t="0"/>
          <a:stretch/>
        </p:blipFill>
        <p:spPr>
          <a:xfrm>
            <a:off x="162176" y="70725"/>
            <a:ext cx="474759" cy="467673"/>
          </a:xfrm>
          <a:prstGeom prst="rect">
            <a:avLst/>
          </a:prstGeom>
          <a:noFill/>
          <a:ln>
            <a:noFill/>
          </a:ln>
        </p:spPr>
      </p:pic>
      <p:sp>
        <p:nvSpPr>
          <p:cNvPr id="270" name="Shape 270"/>
          <p:cNvSpPr/>
          <p:nvPr/>
        </p:nvSpPr>
        <p:spPr>
          <a:xfrm>
            <a:off x="161475" y="765152"/>
            <a:ext cx="8708699"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4B191A"/>
              </a:buClr>
              <a:buSzPct val="25000"/>
              <a:buFont typeface="Arial"/>
              <a:buNone/>
            </a:pPr>
            <a:r>
              <a:rPr b="1" i="0" lang="en-US" sz="2400" u="none" cap="none" strike="noStrike">
                <a:solidFill>
                  <a:srgbClr val="4B191A"/>
                </a:solidFill>
                <a:latin typeface="Roboto Condensed"/>
                <a:ea typeface="Roboto Condensed"/>
                <a:cs typeface="Roboto Condensed"/>
                <a:sym typeface="Roboto Condensed"/>
              </a:rPr>
              <a:t>Type 4: Native-Protocol Driver</a:t>
            </a:r>
          </a:p>
        </p:txBody>
      </p:sp>
      <p:sp>
        <p:nvSpPr>
          <p:cNvPr id="271" name="Shape 271"/>
          <p:cNvSpPr/>
          <p:nvPr/>
        </p:nvSpPr>
        <p:spPr>
          <a:xfrm>
            <a:off x="161475" y="1314569"/>
            <a:ext cx="5626482" cy="2954654"/>
          </a:xfrm>
          <a:prstGeom prst="rect">
            <a:avLst/>
          </a:prstGeom>
          <a:noFill/>
          <a:ln>
            <a:noFill/>
          </a:ln>
        </p:spPr>
        <p:txBody>
          <a:bodyPr anchorCtr="0" anchor="t" bIns="45700" lIns="91425" rIns="91425" tIns="45700">
            <a:noAutofit/>
          </a:bodyPr>
          <a:lstStyle/>
          <a:p>
            <a:pPr indent="0" lvl="0" marL="0" marR="0" rtl="0" algn="just">
              <a:lnSpc>
                <a:spcPct val="100000"/>
              </a:lnSpc>
              <a:spcBef>
                <a:spcPts val="0"/>
              </a:spcBef>
              <a:spcAft>
                <a:spcPts val="0"/>
              </a:spcAft>
              <a:buClr>
                <a:srgbClr val="000000"/>
              </a:buClr>
              <a:buSzPct val="25000"/>
              <a:buFont typeface="Arial"/>
              <a:buNone/>
            </a:pPr>
            <a:r>
              <a:rPr b="0" i="0" lang="en-US" sz="1600" u="none" cap="none" strike="noStrike">
                <a:solidFill>
                  <a:srgbClr val="000000"/>
                </a:solidFill>
                <a:latin typeface="Roboto Condensed"/>
                <a:ea typeface="Roboto Condensed"/>
                <a:cs typeface="Roboto Condensed"/>
                <a:sym typeface="Roboto Condensed"/>
              </a:rPr>
              <a:t> The DBMS-protocol pure-Java driver type translates JDBC calls into a network protocol that is used directly by the DBMS.</a:t>
            </a:r>
          </a:p>
          <a:p>
            <a:pPr indent="0" lvl="0" marL="0" marR="0" rtl="0" algn="just">
              <a:lnSpc>
                <a:spcPct val="100000"/>
              </a:lnSpc>
              <a:spcBef>
                <a:spcPts val="0"/>
              </a:spcBef>
              <a:spcAft>
                <a:spcPts val="0"/>
              </a:spcAft>
              <a:buClr>
                <a:srgbClr val="000000"/>
              </a:buClr>
              <a:buFont typeface="Arial"/>
              <a:buNone/>
            </a:pPr>
            <a:r>
              <a:t/>
            </a:r>
            <a:endParaRPr b="0" i="0" sz="1400" u="none" cap="none" strike="noStrike">
              <a:solidFill>
                <a:srgbClr val="000000"/>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455520"/>
              </a:buClr>
              <a:buSzPct val="25000"/>
              <a:buFont typeface="Arial"/>
              <a:buNone/>
            </a:pPr>
            <a:r>
              <a:rPr b="0" i="0" lang="en-US" sz="1600" u="none" cap="none" strike="noStrike">
                <a:solidFill>
                  <a:srgbClr val="455520"/>
                </a:solidFill>
                <a:latin typeface="Roboto Condensed"/>
                <a:ea typeface="Roboto Condensed"/>
                <a:cs typeface="Roboto Condensed"/>
                <a:sym typeface="Roboto Condensed"/>
              </a:rPr>
              <a:t>The advantage of this type is that it uses pure-Java client software; this type driver is platform independent and it is a thin driver, </a:t>
            </a:r>
            <a:r>
              <a:rPr b="0" i="1" lang="en-US" sz="1600" u="none" cap="none" strike="noStrike">
                <a:solidFill>
                  <a:srgbClr val="455520"/>
                </a:solidFill>
                <a:latin typeface="Roboto Condensed"/>
                <a:ea typeface="Roboto Condensed"/>
                <a:cs typeface="Roboto Condensed"/>
                <a:sym typeface="Roboto Condensed"/>
              </a:rPr>
              <a:t>jdbc:oracle:thin</a:t>
            </a:r>
            <a:r>
              <a:rPr b="0" i="0" lang="en-US" sz="1600" u="none" cap="none" strike="noStrike">
                <a:solidFill>
                  <a:srgbClr val="455520"/>
                </a:solidFill>
                <a:latin typeface="Roboto Condensed"/>
                <a:ea typeface="Roboto Condensed"/>
                <a:cs typeface="Roboto Condensed"/>
                <a:sym typeface="Roboto Condensed"/>
              </a:rPr>
              <a:t> for </a:t>
            </a:r>
            <a:r>
              <a:rPr b="0" i="1" lang="en-US" sz="1600" u="none" cap="none" strike="noStrike">
                <a:solidFill>
                  <a:srgbClr val="455520"/>
                </a:solidFill>
                <a:latin typeface="Roboto Condensed"/>
                <a:ea typeface="Roboto Condensed"/>
                <a:cs typeface="Roboto Condensed"/>
                <a:sym typeface="Roboto Condensed"/>
              </a:rPr>
              <a:t>oracle.jdbc.driver.OracleDriver</a:t>
            </a:r>
            <a:r>
              <a:rPr b="0" i="0" lang="en-US" sz="1600" u="none" cap="none" strike="noStrike">
                <a:solidFill>
                  <a:srgbClr val="455520"/>
                </a:solidFill>
                <a:latin typeface="Roboto Condensed"/>
                <a:ea typeface="Roboto Condensed"/>
                <a:cs typeface="Roboto Condensed"/>
                <a:sym typeface="Roboto Condensed"/>
              </a:rPr>
              <a:t> is an example of such type driver that Oracle provides.</a:t>
            </a:r>
            <a:r>
              <a:rPr b="0" i="0" lang="en-US" sz="1400" u="none" cap="none" strike="noStrike">
                <a:solidFill>
                  <a:srgbClr val="000000"/>
                </a:solidFill>
                <a:latin typeface="Roboto Condensed"/>
                <a:ea typeface="Roboto Condensed"/>
                <a:cs typeface="Roboto Condensed"/>
                <a:sym typeface="Roboto Condensed"/>
              </a:rPr>
              <a:t> </a:t>
            </a: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C00000"/>
              </a:buClr>
              <a:buSzPct val="25000"/>
              <a:buFont typeface="Arial"/>
              <a:buNone/>
            </a:pPr>
            <a:r>
              <a:rPr b="0" i="0" lang="en-US" sz="1600" u="none" cap="none" strike="noStrike">
                <a:solidFill>
                  <a:srgbClr val="C00000"/>
                </a:solidFill>
                <a:latin typeface="Roboto Condensed"/>
                <a:ea typeface="Roboto Condensed"/>
                <a:cs typeface="Roboto Condensed"/>
                <a:sym typeface="Roboto Condensed"/>
              </a:rPr>
              <a:t>The disadvantage is that the driver is vendor specific. </a:t>
            </a:r>
          </a:p>
          <a:p>
            <a:pPr indent="0" lvl="0" marL="0" marR="0" rtl="0" algn="just">
              <a:lnSpc>
                <a:spcPct val="100000"/>
              </a:lnSpc>
              <a:spcBef>
                <a:spcPts val="0"/>
              </a:spcBef>
              <a:spcAft>
                <a:spcPts val="0"/>
              </a:spcAft>
              <a:buClr>
                <a:srgbClr val="000000"/>
              </a:buClr>
              <a:buSzPct val="25000"/>
              <a:buFont typeface="Arial"/>
              <a:buNone/>
            </a:pPr>
            <a:r>
              <a:rPr b="0" i="1" lang="en-US" sz="1400" u="none" cap="none" strike="noStrike">
                <a:solidFill>
                  <a:srgbClr val="000000"/>
                </a:solidFill>
                <a:latin typeface="Roboto Condensed"/>
                <a:ea typeface="Roboto Condensed"/>
                <a:cs typeface="Roboto Condensed"/>
                <a:sym typeface="Roboto Condensed"/>
              </a:rPr>
              <a:t> </a:t>
            </a:r>
          </a:p>
        </p:txBody>
      </p:sp>
      <p:pic>
        <p:nvPicPr>
          <p:cNvPr descr="http://www.anshealth.com/images/type4jdbcdriver.png" id="272" name="Shape 272"/>
          <p:cNvPicPr preferRelativeResize="0"/>
          <p:nvPr/>
        </p:nvPicPr>
        <p:blipFill rotWithShape="1">
          <a:blip r:embed="rId6">
            <a:alphaModFix/>
          </a:blip>
          <a:srcRect b="0" l="0" r="0" t="0"/>
          <a:stretch/>
        </p:blipFill>
        <p:spPr>
          <a:xfrm>
            <a:off x="5885980" y="726895"/>
            <a:ext cx="2984193" cy="360191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6" name="Shape 276"/>
        <p:cNvGrpSpPr/>
        <p:nvPr/>
      </p:nvGrpSpPr>
      <p:grpSpPr>
        <a:xfrm>
          <a:off x="0" y="0"/>
          <a:ext cx="0" cy="0"/>
          <a:chOff x="0" y="0"/>
          <a:chExt cx="0" cy="0"/>
        </a:xfrm>
      </p:grpSpPr>
      <p:cxnSp>
        <p:nvCxnSpPr>
          <p:cNvPr id="277" name="Shape 277"/>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278" name="Shape 278"/>
          <p:cNvPicPr preferRelativeResize="0"/>
          <p:nvPr/>
        </p:nvPicPr>
        <p:blipFill rotWithShape="1">
          <a:blip r:embed="rId3">
            <a:alphaModFix/>
          </a:blip>
          <a:srcRect b="0" l="0" r="0" t="0"/>
          <a:stretch/>
        </p:blipFill>
        <p:spPr>
          <a:xfrm>
            <a:off x="7791421" y="4716000"/>
            <a:ext cx="1199528" cy="261187"/>
          </a:xfrm>
          <a:prstGeom prst="rect">
            <a:avLst/>
          </a:prstGeom>
          <a:noFill/>
          <a:ln>
            <a:noFill/>
          </a:ln>
        </p:spPr>
      </p:pic>
      <p:sp>
        <p:nvSpPr>
          <p:cNvPr id="279" name="Shape 279"/>
          <p:cNvSpPr txBox="1"/>
          <p:nvPr/>
        </p:nvSpPr>
        <p:spPr>
          <a:xfrm>
            <a:off x="534400" y="70977"/>
            <a:ext cx="8609599"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3200" u="none" cap="none" strike="noStrike">
                <a:solidFill>
                  <a:srgbClr val="666666"/>
                </a:solidFill>
                <a:latin typeface="Roboto Condensed"/>
                <a:ea typeface="Roboto Condensed"/>
                <a:cs typeface="Roboto Condensed"/>
                <a:sym typeface="Roboto Condensed"/>
              </a:rPr>
              <a:t>JDBC Driver Types </a:t>
            </a:r>
          </a:p>
        </p:txBody>
      </p:sp>
      <p:pic>
        <p:nvPicPr>
          <p:cNvPr id="280" name="Shape 280"/>
          <p:cNvPicPr preferRelativeResize="0"/>
          <p:nvPr/>
        </p:nvPicPr>
        <p:blipFill rotWithShape="1">
          <a:blip r:embed="rId4">
            <a:alphaModFix/>
          </a:blip>
          <a:srcRect b="0" l="0" r="0" t="0"/>
          <a:stretch/>
        </p:blipFill>
        <p:spPr>
          <a:xfrm>
            <a:off x="259050" y="101494"/>
            <a:ext cx="280998" cy="406124"/>
          </a:xfrm>
          <a:prstGeom prst="rect">
            <a:avLst/>
          </a:prstGeom>
          <a:noFill/>
          <a:ln>
            <a:noFill/>
          </a:ln>
        </p:spPr>
      </p:pic>
      <p:pic>
        <p:nvPicPr>
          <p:cNvPr id="281" name="Shape 281"/>
          <p:cNvPicPr preferRelativeResize="0"/>
          <p:nvPr/>
        </p:nvPicPr>
        <p:blipFill rotWithShape="1">
          <a:blip r:embed="rId5">
            <a:alphaModFix/>
          </a:blip>
          <a:srcRect b="0" l="0" r="0" t="0"/>
          <a:stretch/>
        </p:blipFill>
        <p:spPr>
          <a:xfrm>
            <a:off x="162175" y="70725"/>
            <a:ext cx="474759" cy="467673"/>
          </a:xfrm>
          <a:prstGeom prst="rect">
            <a:avLst/>
          </a:prstGeom>
          <a:noFill/>
          <a:ln>
            <a:noFill/>
          </a:ln>
        </p:spPr>
      </p:pic>
      <p:sp>
        <p:nvSpPr>
          <p:cNvPr id="282" name="Shape 282"/>
          <p:cNvSpPr/>
          <p:nvPr/>
        </p:nvSpPr>
        <p:spPr>
          <a:xfrm>
            <a:off x="3603501" y="3813900"/>
            <a:ext cx="4412700" cy="2538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FF"/>
              </a:buClr>
              <a:buSzPct val="25000"/>
              <a:buFont typeface="Arial"/>
              <a:buNone/>
            </a:pPr>
            <a:r>
              <a:rPr lang="en-US" sz="1050" u="sng">
                <a:solidFill>
                  <a:schemeClr val="hlink"/>
                </a:solidFill>
                <a:hlinkClick r:id="rId6"/>
              </a:rPr>
              <a:t>http://youtu.be/AhSxAlqyHhc</a:t>
            </a:r>
          </a:p>
          <a:p>
            <a:pPr indent="0" lvl="0" marL="0" marR="0" rtl="0" algn="l">
              <a:lnSpc>
                <a:spcPct val="100000"/>
              </a:lnSpc>
              <a:spcBef>
                <a:spcPts val="0"/>
              </a:spcBef>
              <a:spcAft>
                <a:spcPts val="0"/>
              </a:spcAft>
              <a:buClr>
                <a:srgbClr val="0000FF"/>
              </a:buClr>
              <a:buFont typeface="Arial"/>
              <a:buNone/>
            </a:pPr>
            <a:r>
              <a:t/>
            </a:r>
            <a:endParaRPr sz="1050" u="sng">
              <a:solidFill>
                <a:srgbClr val="0000FF"/>
              </a:solidFill>
            </a:endParaRPr>
          </a:p>
        </p:txBody>
      </p:sp>
      <p:sp>
        <p:nvSpPr>
          <p:cNvPr id="283" name="Shape 283"/>
          <p:cNvSpPr/>
          <p:nvPr/>
        </p:nvSpPr>
        <p:spPr>
          <a:xfrm>
            <a:off x="1490416" y="1908582"/>
            <a:ext cx="6697563" cy="83099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FF0000"/>
              </a:buClr>
              <a:buSzPct val="25000"/>
              <a:buFont typeface="Arial"/>
              <a:buNone/>
            </a:pPr>
            <a:r>
              <a:rPr b="0" i="0" lang="en-US" sz="1800" u="none" cap="none" strike="noStrike">
                <a:solidFill>
                  <a:srgbClr val="FF0000"/>
                </a:solidFill>
                <a:latin typeface="Arial"/>
                <a:ea typeface="Arial"/>
                <a:cs typeface="Arial"/>
                <a:sym typeface="Arial"/>
              </a:rPr>
              <a:t>Now, you can see: </a:t>
            </a:r>
          </a:p>
          <a:p>
            <a:pPr indent="0" lvl="0" marL="0" marR="0" rtl="0" algn="l">
              <a:lnSpc>
                <a:spcPct val="100000"/>
              </a:lnSpc>
              <a:spcBef>
                <a:spcPts val="0"/>
              </a:spcBef>
              <a:spcAft>
                <a:spcPts val="0"/>
              </a:spcAft>
              <a:buClr>
                <a:srgbClr val="000000"/>
              </a:buClr>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2060"/>
              </a:buClr>
              <a:buSzPct val="25000"/>
              <a:buFont typeface="Arial"/>
              <a:buNone/>
            </a:pPr>
            <a:r>
              <a:rPr b="0" i="0" lang="en-US" sz="1500" u="none" cap="none" strike="noStrike">
                <a:solidFill>
                  <a:srgbClr val="002060"/>
                </a:solidFill>
                <a:latin typeface="Arial"/>
                <a:ea typeface="Arial"/>
                <a:cs typeface="Arial"/>
                <a:sym typeface="Arial"/>
              </a:rPr>
              <a:t>02. JDBC Driver</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7" name="Shape 287"/>
        <p:cNvGrpSpPr/>
        <p:nvPr/>
      </p:nvGrpSpPr>
      <p:grpSpPr>
        <a:xfrm>
          <a:off x="0" y="0"/>
          <a:ext cx="0" cy="0"/>
          <a:chOff x="0" y="0"/>
          <a:chExt cx="0" cy="0"/>
        </a:xfrm>
      </p:grpSpPr>
      <p:cxnSp>
        <p:nvCxnSpPr>
          <p:cNvPr id="288" name="Shape 288"/>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289" name="Shape 289"/>
          <p:cNvPicPr preferRelativeResize="0"/>
          <p:nvPr/>
        </p:nvPicPr>
        <p:blipFill rotWithShape="1">
          <a:blip r:embed="rId3">
            <a:alphaModFix/>
          </a:blip>
          <a:srcRect b="0" l="0" r="0" t="0"/>
          <a:stretch/>
        </p:blipFill>
        <p:spPr>
          <a:xfrm>
            <a:off x="7791421" y="4716001"/>
            <a:ext cx="1199528" cy="261187"/>
          </a:xfrm>
          <a:prstGeom prst="rect">
            <a:avLst/>
          </a:prstGeom>
          <a:noFill/>
          <a:ln>
            <a:noFill/>
          </a:ln>
        </p:spPr>
      </p:pic>
      <p:sp>
        <p:nvSpPr>
          <p:cNvPr id="290" name="Shape 290"/>
          <p:cNvSpPr txBox="1"/>
          <p:nvPr/>
        </p:nvSpPr>
        <p:spPr>
          <a:xfrm>
            <a:off x="534402" y="70977"/>
            <a:ext cx="8335772"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3200" u="none" cap="none" strike="noStrike">
                <a:solidFill>
                  <a:srgbClr val="666666"/>
                </a:solidFill>
                <a:latin typeface="Roboto Condensed"/>
                <a:ea typeface="Roboto Condensed"/>
                <a:cs typeface="Roboto Condensed"/>
                <a:sym typeface="Roboto Condensed"/>
              </a:rPr>
              <a:t>JDBC API – Common JDBC Components</a:t>
            </a:r>
          </a:p>
        </p:txBody>
      </p:sp>
      <p:pic>
        <p:nvPicPr>
          <p:cNvPr id="291" name="Shape 291"/>
          <p:cNvPicPr preferRelativeResize="0"/>
          <p:nvPr/>
        </p:nvPicPr>
        <p:blipFill rotWithShape="1">
          <a:blip r:embed="rId4">
            <a:alphaModFix/>
          </a:blip>
          <a:srcRect b="0" l="0" r="0" t="0"/>
          <a:stretch/>
        </p:blipFill>
        <p:spPr>
          <a:xfrm>
            <a:off x="259051" y="101495"/>
            <a:ext cx="280998" cy="406124"/>
          </a:xfrm>
          <a:prstGeom prst="rect">
            <a:avLst/>
          </a:prstGeom>
          <a:noFill/>
          <a:ln>
            <a:noFill/>
          </a:ln>
        </p:spPr>
      </p:pic>
      <p:pic>
        <p:nvPicPr>
          <p:cNvPr id="292" name="Shape 292"/>
          <p:cNvPicPr preferRelativeResize="0"/>
          <p:nvPr/>
        </p:nvPicPr>
        <p:blipFill rotWithShape="1">
          <a:blip r:embed="rId5">
            <a:alphaModFix/>
          </a:blip>
          <a:srcRect b="0" l="0" r="0" t="0"/>
          <a:stretch/>
        </p:blipFill>
        <p:spPr>
          <a:xfrm>
            <a:off x="162176" y="70725"/>
            <a:ext cx="474759" cy="467673"/>
          </a:xfrm>
          <a:prstGeom prst="rect">
            <a:avLst/>
          </a:prstGeom>
          <a:noFill/>
          <a:ln>
            <a:noFill/>
          </a:ln>
        </p:spPr>
      </p:pic>
      <p:sp>
        <p:nvSpPr>
          <p:cNvPr id="293" name="Shape 293"/>
          <p:cNvSpPr/>
          <p:nvPr/>
        </p:nvSpPr>
        <p:spPr>
          <a:xfrm>
            <a:off x="161475" y="842775"/>
            <a:ext cx="8708699" cy="2585322"/>
          </a:xfrm>
          <a:prstGeom prst="rect">
            <a:avLst/>
          </a:prstGeom>
          <a:noFill/>
          <a:ln>
            <a:noFill/>
          </a:ln>
        </p:spPr>
        <p:txBody>
          <a:bodyPr anchorCtr="0" anchor="t" bIns="45700" lIns="91425" rIns="91425" tIns="45700">
            <a:noAutofit/>
          </a:bodyPr>
          <a:lstStyle/>
          <a:p>
            <a:pPr indent="0" lvl="0" marL="0" marR="0" rtl="0" algn="just">
              <a:lnSpc>
                <a:spcPct val="100000"/>
              </a:lnSpc>
              <a:spcBef>
                <a:spcPts val="0"/>
              </a:spcBef>
              <a:spcAft>
                <a:spcPts val="0"/>
              </a:spcAft>
              <a:buClr>
                <a:srgbClr val="702627"/>
              </a:buClr>
              <a:buSzPct val="100000"/>
              <a:buFont typeface="Roboto Condensed"/>
              <a:buChar char="•"/>
            </a:pPr>
            <a:r>
              <a:rPr b="1" i="0" lang="en-US" sz="1800" u="none" cap="none" strike="noStrike">
                <a:solidFill>
                  <a:srgbClr val="702627"/>
                </a:solidFill>
                <a:latin typeface="Roboto Condensed"/>
                <a:ea typeface="Roboto Condensed"/>
                <a:cs typeface="Roboto Condensed"/>
                <a:sym typeface="Roboto Condensed"/>
              </a:rPr>
              <a:t> DriverManager:</a:t>
            </a:r>
            <a:r>
              <a:rPr b="0" i="0" lang="en-US" sz="1800" u="none" cap="none" strike="noStrike">
                <a:solidFill>
                  <a:srgbClr val="702627"/>
                </a:solidFill>
                <a:latin typeface="Roboto Condensed"/>
                <a:ea typeface="Roboto Condensed"/>
                <a:cs typeface="Roboto Condensed"/>
                <a:sym typeface="Roboto Condensed"/>
              </a:rPr>
              <a:t> </a:t>
            </a:r>
            <a:r>
              <a:rPr b="0" i="0" lang="en-US" sz="1800" u="none" cap="none" strike="noStrike">
                <a:solidFill>
                  <a:srgbClr val="000000"/>
                </a:solidFill>
                <a:latin typeface="Roboto Condensed"/>
                <a:ea typeface="Roboto Condensed"/>
                <a:cs typeface="Roboto Condensed"/>
                <a:sym typeface="Roboto Condensed"/>
              </a:rPr>
              <a:t>This class manages a list of database drivers. Matches connection requests from the java application with the proper database driver using communication subprotocol. The first driver that recognizes a certain subprotocol under JDBC will be used to establish a database Connection.</a:t>
            </a:r>
          </a:p>
          <a:p>
            <a:pPr indent="0" lvl="0" marL="0" marR="0" rtl="0" algn="just">
              <a:lnSpc>
                <a:spcPct val="100000"/>
              </a:lnSpc>
              <a:spcBef>
                <a:spcPts val="0"/>
              </a:spcBef>
              <a:spcAft>
                <a:spcPts val="0"/>
              </a:spcAft>
              <a:buClr>
                <a:srgbClr val="000000"/>
              </a:buClr>
              <a:buFont typeface="Arial"/>
              <a:buNone/>
            </a:pPr>
            <a:r>
              <a:t/>
            </a:r>
            <a:endParaRPr b="0" i="0" sz="1800" u="none" cap="none" strike="noStrike">
              <a:solidFill>
                <a:srgbClr val="000000"/>
              </a:solidFill>
              <a:latin typeface="Roboto Condensed"/>
              <a:ea typeface="Roboto Condensed"/>
              <a:cs typeface="Roboto Condensed"/>
              <a:sym typeface="Roboto Condensed"/>
            </a:endParaRPr>
          </a:p>
          <a:p>
            <a:pPr indent="0" lvl="0" marL="0" marR="0" rtl="0" algn="just">
              <a:lnSpc>
                <a:spcPct val="100000"/>
              </a:lnSpc>
              <a:spcBef>
                <a:spcPts val="0"/>
              </a:spcBef>
              <a:spcAft>
                <a:spcPts val="0"/>
              </a:spcAft>
              <a:buClr>
                <a:srgbClr val="1C405D"/>
              </a:buClr>
              <a:buSzPct val="100000"/>
              <a:buFont typeface="Roboto Condensed"/>
              <a:buChar char="•"/>
            </a:pPr>
            <a:r>
              <a:rPr b="1" i="0" lang="en-US" sz="1800" u="none" cap="none" strike="noStrike">
                <a:solidFill>
                  <a:srgbClr val="1C405D"/>
                </a:solidFill>
                <a:latin typeface="Roboto Condensed"/>
                <a:ea typeface="Roboto Condensed"/>
                <a:cs typeface="Roboto Condensed"/>
                <a:sym typeface="Roboto Condensed"/>
              </a:rPr>
              <a:t> Driver:</a:t>
            </a:r>
            <a:r>
              <a:rPr b="0" i="0" lang="en-US" sz="1800" u="none" cap="none" strike="noStrike">
                <a:solidFill>
                  <a:srgbClr val="1C405D"/>
                </a:solidFill>
                <a:latin typeface="Roboto Condensed"/>
                <a:ea typeface="Roboto Condensed"/>
                <a:cs typeface="Roboto Condensed"/>
                <a:sym typeface="Roboto Condensed"/>
              </a:rPr>
              <a:t> </a:t>
            </a:r>
            <a:r>
              <a:rPr b="0" i="0" lang="en-US" sz="1800" u="none" cap="none" strike="noStrike">
                <a:solidFill>
                  <a:srgbClr val="000000"/>
                </a:solidFill>
                <a:latin typeface="Roboto Condensed"/>
                <a:ea typeface="Roboto Condensed"/>
                <a:cs typeface="Roboto Condensed"/>
                <a:sym typeface="Roboto Condensed"/>
              </a:rPr>
              <a:t>This interface handles the communications with the database server. You will interact directly with Driver objects very rarely. Instead, you use DriverManager objects, which manages objects of this type. It also abstracts the details associated with working with Driver objects</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7" name="Shape 297"/>
        <p:cNvGrpSpPr/>
        <p:nvPr/>
      </p:nvGrpSpPr>
      <p:grpSpPr>
        <a:xfrm>
          <a:off x="0" y="0"/>
          <a:ext cx="0" cy="0"/>
          <a:chOff x="0" y="0"/>
          <a:chExt cx="0" cy="0"/>
        </a:xfrm>
      </p:grpSpPr>
      <p:cxnSp>
        <p:nvCxnSpPr>
          <p:cNvPr id="298" name="Shape 298"/>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299" name="Shape 299"/>
          <p:cNvPicPr preferRelativeResize="0"/>
          <p:nvPr/>
        </p:nvPicPr>
        <p:blipFill rotWithShape="1">
          <a:blip r:embed="rId3">
            <a:alphaModFix/>
          </a:blip>
          <a:srcRect b="0" l="0" r="0" t="0"/>
          <a:stretch/>
        </p:blipFill>
        <p:spPr>
          <a:xfrm>
            <a:off x="7791421" y="4716001"/>
            <a:ext cx="1199528" cy="261187"/>
          </a:xfrm>
          <a:prstGeom prst="rect">
            <a:avLst/>
          </a:prstGeom>
          <a:noFill/>
          <a:ln>
            <a:noFill/>
          </a:ln>
        </p:spPr>
      </p:pic>
      <p:sp>
        <p:nvSpPr>
          <p:cNvPr id="300" name="Shape 300"/>
          <p:cNvSpPr txBox="1"/>
          <p:nvPr/>
        </p:nvSpPr>
        <p:spPr>
          <a:xfrm>
            <a:off x="534402" y="70977"/>
            <a:ext cx="8335772"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3200" u="none" cap="none" strike="noStrike">
                <a:solidFill>
                  <a:srgbClr val="666666"/>
                </a:solidFill>
                <a:latin typeface="Roboto Condensed"/>
                <a:ea typeface="Roboto Condensed"/>
                <a:cs typeface="Roboto Condensed"/>
                <a:sym typeface="Roboto Condensed"/>
              </a:rPr>
              <a:t>JDBC API – Common JDBC Components</a:t>
            </a:r>
          </a:p>
        </p:txBody>
      </p:sp>
      <p:pic>
        <p:nvPicPr>
          <p:cNvPr id="301" name="Shape 301"/>
          <p:cNvPicPr preferRelativeResize="0"/>
          <p:nvPr/>
        </p:nvPicPr>
        <p:blipFill rotWithShape="1">
          <a:blip r:embed="rId4">
            <a:alphaModFix/>
          </a:blip>
          <a:srcRect b="0" l="0" r="0" t="0"/>
          <a:stretch/>
        </p:blipFill>
        <p:spPr>
          <a:xfrm>
            <a:off x="259051" y="101495"/>
            <a:ext cx="280998" cy="406124"/>
          </a:xfrm>
          <a:prstGeom prst="rect">
            <a:avLst/>
          </a:prstGeom>
          <a:noFill/>
          <a:ln>
            <a:noFill/>
          </a:ln>
        </p:spPr>
      </p:pic>
      <p:pic>
        <p:nvPicPr>
          <p:cNvPr id="302" name="Shape 302"/>
          <p:cNvPicPr preferRelativeResize="0"/>
          <p:nvPr/>
        </p:nvPicPr>
        <p:blipFill rotWithShape="1">
          <a:blip r:embed="rId5">
            <a:alphaModFix/>
          </a:blip>
          <a:srcRect b="0" l="0" r="0" t="0"/>
          <a:stretch/>
        </p:blipFill>
        <p:spPr>
          <a:xfrm>
            <a:off x="162176" y="70725"/>
            <a:ext cx="474759" cy="467673"/>
          </a:xfrm>
          <a:prstGeom prst="rect">
            <a:avLst/>
          </a:prstGeom>
          <a:noFill/>
          <a:ln>
            <a:noFill/>
          </a:ln>
        </p:spPr>
      </p:pic>
      <p:sp>
        <p:nvSpPr>
          <p:cNvPr id="303" name="Shape 303"/>
          <p:cNvSpPr/>
          <p:nvPr/>
        </p:nvSpPr>
        <p:spPr>
          <a:xfrm>
            <a:off x="161475" y="716316"/>
            <a:ext cx="8708699" cy="3970318"/>
          </a:xfrm>
          <a:prstGeom prst="rect">
            <a:avLst/>
          </a:prstGeom>
          <a:noFill/>
          <a:ln>
            <a:noFill/>
          </a:ln>
        </p:spPr>
        <p:txBody>
          <a:bodyPr anchorCtr="0" anchor="t" bIns="45700" lIns="91425" rIns="91425" tIns="45700">
            <a:noAutofit/>
          </a:bodyPr>
          <a:lstStyle/>
          <a:p>
            <a:pPr indent="0" lvl="0" marL="0" marR="0" rtl="0" algn="just">
              <a:lnSpc>
                <a:spcPct val="100000"/>
              </a:lnSpc>
              <a:spcBef>
                <a:spcPts val="0"/>
              </a:spcBef>
              <a:spcAft>
                <a:spcPts val="0"/>
              </a:spcAft>
              <a:buClr>
                <a:srgbClr val="000000"/>
              </a:buClr>
              <a:buSzPct val="100000"/>
              <a:buFont typeface="Roboto Condensed"/>
              <a:buChar char="•"/>
            </a:pPr>
            <a:r>
              <a:rPr b="1" i="0" lang="en-US" sz="1800" u="none" cap="none" strike="noStrike">
                <a:solidFill>
                  <a:srgbClr val="000000"/>
                </a:solidFill>
                <a:latin typeface="Roboto Condensed"/>
                <a:ea typeface="Roboto Condensed"/>
                <a:cs typeface="Roboto Condensed"/>
                <a:sym typeface="Roboto Condensed"/>
              </a:rPr>
              <a:t> </a:t>
            </a:r>
            <a:r>
              <a:rPr b="1" i="0" lang="en-US" sz="1800" u="none" cap="none" strike="noStrike">
                <a:solidFill>
                  <a:srgbClr val="FF0000"/>
                </a:solidFill>
                <a:latin typeface="Roboto Condensed"/>
                <a:ea typeface="Roboto Condensed"/>
                <a:cs typeface="Roboto Condensed"/>
                <a:sym typeface="Roboto Condensed"/>
              </a:rPr>
              <a:t>Connection:</a:t>
            </a:r>
            <a:r>
              <a:rPr b="0" i="0" lang="en-US" sz="1800" u="none" cap="none" strike="noStrike">
                <a:solidFill>
                  <a:srgbClr val="FF0000"/>
                </a:solidFill>
                <a:latin typeface="Roboto Condensed"/>
                <a:ea typeface="Roboto Condensed"/>
                <a:cs typeface="Roboto Condensed"/>
                <a:sym typeface="Roboto Condensed"/>
              </a:rPr>
              <a:t> </a:t>
            </a:r>
            <a:r>
              <a:rPr b="0" i="0" lang="en-US" sz="1800" u="none" cap="none" strike="noStrike">
                <a:solidFill>
                  <a:srgbClr val="000000"/>
                </a:solidFill>
                <a:latin typeface="Roboto Condensed"/>
                <a:ea typeface="Roboto Condensed"/>
                <a:cs typeface="Roboto Condensed"/>
                <a:sym typeface="Roboto Condensed"/>
              </a:rPr>
              <a:t>This interface with all methods for contacting a database. The connection object represents communication context, i.e., all communication with database is through connection object only.</a:t>
            </a:r>
          </a:p>
          <a:p>
            <a:pPr indent="0" lvl="0" marL="0" marR="0" rtl="0" algn="just">
              <a:lnSpc>
                <a:spcPct val="100000"/>
              </a:lnSpc>
              <a:spcBef>
                <a:spcPts val="0"/>
              </a:spcBef>
              <a:spcAft>
                <a:spcPts val="0"/>
              </a:spcAft>
              <a:buClr>
                <a:srgbClr val="000000"/>
              </a:buClr>
              <a:buFont typeface="Arial"/>
              <a:buNone/>
            </a:pPr>
            <a:r>
              <a:t/>
            </a:r>
            <a:endParaRPr b="0" i="0" sz="1800" u="none" cap="none" strike="noStrike">
              <a:solidFill>
                <a:srgbClr val="000000"/>
              </a:solidFill>
              <a:latin typeface="Roboto Condensed"/>
              <a:ea typeface="Roboto Condensed"/>
              <a:cs typeface="Roboto Condensed"/>
              <a:sym typeface="Roboto Condensed"/>
            </a:endParaRPr>
          </a:p>
          <a:p>
            <a:pPr indent="0" lvl="0" marL="0" marR="0" rtl="0" algn="just">
              <a:lnSpc>
                <a:spcPct val="100000"/>
              </a:lnSpc>
              <a:spcBef>
                <a:spcPts val="0"/>
              </a:spcBef>
              <a:spcAft>
                <a:spcPts val="0"/>
              </a:spcAft>
              <a:buClr>
                <a:srgbClr val="000099"/>
              </a:buClr>
              <a:buSzPct val="100000"/>
              <a:buFont typeface="Roboto Condensed"/>
              <a:buChar char="•"/>
            </a:pPr>
            <a:r>
              <a:rPr b="1" i="0" lang="en-US" sz="1800" u="none" cap="none" strike="noStrike">
                <a:solidFill>
                  <a:srgbClr val="000099"/>
                </a:solidFill>
                <a:latin typeface="Roboto Condensed"/>
                <a:ea typeface="Roboto Condensed"/>
                <a:cs typeface="Roboto Condensed"/>
                <a:sym typeface="Roboto Condensed"/>
              </a:rPr>
              <a:t> Statement:</a:t>
            </a:r>
            <a:r>
              <a:rPr b="0" i="0" lang="en-US" sz="1800" u="none" cap="none" strike="noStrike">
                <a:solidFill>
                  <a:srgbClr val="000099"/>
                </a:solidFill>
                <a:latin typeface="Roboto Condensed"/>
                <a:ea typeface="Roboto Condensed"/>
                <a:cs typeface="Roboto Condensed"/>
                <a:sym typeface="Roboto Condensed"/>
              </a:rPr>
              <a:t> </a:t>
            </a:r>
            <a:r>
              <a:rPr b="0" i="0" lang="en-US" sz="1800" u="none" cap="none" strike="noStrike">
                <a:solidFill>
                  <a:srgbClr val="000000"/>
                </a:solidFill>
                <a:latin typeface="Roboto Condensed"/>
                <a:ea typeface="Roboto Condensed"/>
                <a:cs typeface="Roboto Condensed"/>
                <a:sym typeface="Roboto Condensed"/>
              </a:rPr>
              <a:t>You use objects created from this interface to submit the SQL statements to the database. Some derived interfaces accept parameters in addition to executing stored procedures.</a:t>
            </a:r>
          </a:p>
          <a:p>
            <a:pPr indent="0" lvl="0" marL="0" marR="0" rtl="0" algn="just">
              <a:lnSpc>
                <a:spcPct val="100000"/>
              </a:lnSpc>
              <a:spcBef>
                <a:spcPts val="0"/>
              </a:spcBef>
              <a:spcAft>
                <a:spcPts val="0"/>
              </a:spcAft>
              <a:buClr>
                <a:srgbClr val="000000"/>
              </a:buClr>
              <a:buFont typeface="Arial"/>
              <a:buNone/>
            </a:pPr>
            <a:r>
              <a:t/>
            </a:r>
            <a:endParaRPr b="0" i="0" sz="1800" u="none" cap="none" strike="noStrike">
              <a:solidFill>
                <a:srgbClr val="000000"/>
              </a:solidFill>
              <a:latin typeface="Roboto Condensed"/>
              <a:ea typeface="Roboto Condensed"/>
              <a:cs typeface="Roboto Condensed"/>
              <a:sym typeface="Roboto Condensed"/>
            </a:endParaRPr>
          </a:p>
          <a:p>
            <a:pPr indent="0" lvl="0" marL="0" marR="0" rtl="0" algn="just">
              <a:lnSpc>
                <a:spcPct val="100000"/>
              </a:lnSpc>
              <a:spcBef>
                <a:spcPts val="0"/>
              </a:spcBef>
              <a:spcAft>
                <a:spcPts val="0"/>
              </a:spcAft>
              <a:buClr>
                <a:srgbClr val="725116"/>
              </a:buClr>
              <a:buSzPct val="100000"/>
              <a:buFont typeface="Roboto Condensed"/>
              <a:buChar char="•"/>
            </a:pPr>
            <a:r>
              <a:rPr b="1" i="0" lang="en-US" sz="1800" u="none" cap="none" strike="noStrike">
                <a:solidFill>
                  <a:srgbClr val="725116"/>
                </a:solidFill>
                <a:latin typeface="Roboto Condensed"/>
                <a:ea typeface="Roboto Condensed"/>
                <a:cs typeface="Roboto Condensed"/>
                <a:sym typeface="Roboto Condensed"/>
              </a:rPr>
              <a:t> ResultSet:</a:t>
            </a:r>
            <a:r>
              <a:rPr b="0" i="0" lang="en-US" sz="1800" u="none" cap="none" strike="noStrike">
                <a:solidFill>
                  <a:srgbClr val="000000"/>
                </a:solidFill>
                <a:latin typeface="Roboto Condensed"/>
                <a:ea typeface="Roboto Condensed"/>
                <a:cs typeface="Roboto Condensed"/>
                <a:sym typeface="Roboto Condensed"/>
              </a:rPr>
              <a:t> These objects hold data retrieved from a database after you execute an SQL query using Statement objects. It acts as an iterator to allow you to move through its data.</a:t>
            </a:r>
          </a:p>
          <a:p>
            <a:pPr indent="0" lvl="0" marL="0" marR="0" rtl="0" algn="just">
              <a:lnSpc>
                <a:spcPct val="100000"/>
              </a:lnSpc>
              <a:spcBef>
                <a:spcPts val="0"/>
              </a:spcBef>
              <a:spcAft>
                <a:spcPts val="0"/>
              </a:spcAft>
              <a:buClr>
                <a:srgbClr val="000000"/>
              </a:buClr>
              <a:buFont typeface="Arial"/>
              <a:buNone/>
            </a:pPr>
            <a:r>
              <a:t/>
            </a:r>
            <a:endParaRPr b="0" i="0" sz="1800" u="none" cap="none" strike="noStrike">
              <a:solidFill>
                <a:srgbClr val="000000"/>
              </a:solidFill>
              <a:latin typeface="Roboto Condensed"/>
              <a:ea typeface="Roboto Condensed"/>
              <a:cs typeface="Roboto Condensed"/>
              <a:sym typeface="Roboto Condensed"/>
            </a:endParaRPr>
          </a:p>
          <a:p>
            <a:pPr indent="0" lvl="0" marL="0" marR="0" rtl="0" algn="just">
              <a:lnSpc>
                <a:spcPct val="100000"/>
              </a:lnSpc>
              <a:spcBef>
                <a:spcPts val="0"/>
              </a:spcBef>
              <a:spcAft>
                <a:spcPts val="0"/>
              </a:spcAft>
              <a:buClr>
                <a:srgbClr val="4B191A"/>
              </a:buClr>
              <a:buSzPct val="100000"/>
              <a:buFont typeface="Roboto Condensed"/>
              <a:buChar char="•"/>
            </a:pPr>
            <a:r>
              <a:rPr b="1" i="0" lang="en-US" sz="1800" u="none" cap="none" strike="noStrike">
                <a:solidFill>
                  <a:srgbClr val="4B191A"/>
                </a:solidFill>
                <a:latin typeface="Roboto Condensed"/>
                <a:ea typeface="Roboto Condensed"/>
                <a:cs typeface="Roboto Condensed"/>
                <a:sym typeface="Roboto Condensed"/>
              </a:rPr>
              <a:t> SQLException:</a:t>
            </a:r>
            <a:r>
              <a:rPr b="0" i="0" lang="en-US" sz="1800" u="none" cap="none" strike="noStrike">
                <a:solidFill>
                  <a:srgbClr val="4B191A"/>
                </a:solidFill>
                <a:latin typeface="Roboto Condensed"/>
                <a:ea typeface="Roboto Condensed"/>
                <a:cs typeface="Roboto Condensed"/>
                <a:sym typeface="Roboto Condensed"/>
              </a:rPr>
              <a:t> </a:t>
            </a:r>
            <a:r>
              <a:rPr b="0" i="0" lang="en-US" sz="1800" u="none" cap="none" strike="noStrike">
                <a:solidFill>
                  <a:srgbClr val="000000"/>
                </a:solidFill>
                <a:latin typeface="Roboto Condensed"/>
                <a:ea typeface="Roboto Condensed"/>
                <a:cs typeface="Roboto Condensed"/>
                <a:sym typeface="Roboto Condensed"/>
              </a:rPr>
              <a:t>This class handles any errors that occur in a database application.</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7" name="Shape 307"/>
        <p:cNvGrpSpPr/>
        <p:nvPr/>
      </p:nvGrpSpPr>
      <p:grpSpPr>
        <a:xfrm>
          <a:off x="0" y="0"/>
          <a:ext cx="0" cy="0"/>
          <a:chOff x="0" y="0"/>
          <a:chExt cx="0" cy="0"/>
        </a:xfrm>
      </p:grpSpPr>
      <p:cxnSp>
        <p:nvCxnSpPr>
          <p:cNvPr id="308" name="Shape 308"/>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309" name="Shape 309"/>
          <p:cNvPicPr preferRelativeResize="0"/>
          <p:nvPr/>
        </p:nvPicPr>
        <p:blipFill rotWithShape="1">
          <a:blip r:embed="rId3">
            <a:alphaModFix/>
          </a:blip>
          <a:srcRect b="0" l="0" r="0" t="0"/>
          <a:stretch/>
        </p:blipFill>
        <p:spPr>
          <a:xfrm>
            <a:off x="7791421" y="4716001"/>
            <a:ext cx="1199528" cy="261187"/>
          </a:xfrm>
          <a:prstGeom prst="rect">
            <a:avLst/>
          </a:prstGeom>
          <a:noFill/>
          <a:ln>
            <a:noFill/>
          </a:ln>
        </p:spPr>
      </p:pic>
      <p:sp>
        <p:nvSpPr>
          <p:cNvPr id="310" name="Shape 310"/>
          <p:cNvSpPr txBox="1"/>
          <p:nvPr/>
        </p:nvSpPr>
        <p:spPr>
          <a:xfrm>
            <a:off x="534402" y="70977"/>
            <a:ext cx="8335772"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3200" u="none" cap="none" strike="noStrike">
                <a:solidFill>
                  <a:srgbClr val="666666"/>
                </a:solidFill>
                <a:latin typeface="Roboto Condensed"/>
                <a:ea typeface="Roboto Condensed"/>
                <a:cs typeface="Roboto Condensed"/>
                <a:sym typeface="Roboto Condensed"/>
              </a:rPr>
              <a:t>JDBC API – Querying a Database</a:t>
            </a:r>
          </a:p>
        </p:txBody>
      </p:sp>
      <p:pic>
        <p:nvPicPr>
          <p:cNvPr id="311" name="Shape 311"/>
          <p:cNvPicPr preferRelativeResize="0"/>
          <p:nvPr/>
        </p:nvPicPr>
        <p:blipFill rotWithShape="1">
          <a:blip r:embed="rId4">
            <a:alphaModFix/>
          </a:blip>
          <a:srcRect b="0" l="0" r="0" t="0"/>
          <a:stretch/>
        </p:blipFill>
        <p:spPr>
          <a:xfrm>
            <a:off x="259051" y="101495"/>
            <a:ext cx="280998" cy="406124"/>
          </a:xfrm>
          <a:prstGeom prst="rect">
            <a:avLst/>
          </a:prstGeom>
          <a:noFill/>
          <a:ln>
            <a:noFill/>
          </a:ln>
        </p:spPr>
      </p:pic>
      <p:pic>
        <p:nvPicPr>
          <p:cNvPr id="312" name="Shape 312"/>
          <p:cNvPicPr preferRelativeResize="0"/>
          <p:nvPr/>
        </p:nvPicPr>
        <p:blipFill rotWithShape="1">
          <a:blip r:embed="rId5">
            <a:alphaModFix/>
          </a:blip>
          <a:srcRect b="0" l="0" r="0" t="0"/>
          <a:stretch/>
        </p:blipFill>
        <p:spPr>
          <a:xfrm>
            <a:off x="162176" y="70725"/>
            <a:ext cx="474759" cy="467673"/>
          </a:xfrm>
          <a:prstGeom prst="rect">
            <a:avLst/>
          </a:prstGeom>
          <a:noFill/>
          <a:ln>
            <a:noFill/>
          </a:ln>
        </p:spPr>
      </p:pic>
      <p:sp>
        <p:nvSpPr>
          <p:cNvPr id="313" name="Shape 313"/>
          <p:cNvSpPr/>
          <p:nvPr/>
        </p:nvSpPr>
        <p:spPr>
          <a:xfrm>
            <a:off x="4187580" y="1839896"/>
            <a:ext cx="1487089" cy="389333"/>
          </a:xfrm>
          <a:prstGeom prst="rect">
            <a:avLst/>
          </a:prstGeom>
          <a:gradFill>
            <a:gsLst>
              <a:gs pos="0">
                <a:srgbClr val="E0E0E0"/>
              </a:gs>
              <a:gs pos="50000">
                <a:srgbClr val="EAEAEA"/>
              </a:gs>
              <a:gs pos="100000">
                <a:srgbClr val="E0E0E0"/>
              </a:gs>
            </a:gsLst>
            <a:lin ang="18900000" scaled="0"/>
          </a:gradFill>
          <a:ln cap="flat" cmpd="sng" w="12700">
            <a:solidFill>
              <a:schemeClr val="dk2"/>
            </a:solidFill>
            <a:prstDash val="solid"/>
            <a:miter/>
            <a:headEnd len="med" w="med" type="none"/>
            <a:tailEnd len="med" w="med" type="none"/>
          </a:ln>
        </p:spPr>
        <p:txBody>
          <a:bodyPr anchorCtr="0" anchor="ctr" bIns="34525" lIns="69050" rIns="69050" tIns="34525">
            <a:noAutofit/>
          </a:bodyPr>
          <a:lstStyle/>
          <a:p>
            <a:pPr indent="0" lvl="0" marL="0" marR="0" rtl="0" algn="ctr">
              <a:lnSpc>
                <a:spcPct val="100000"/>
              </a:lnSpc>
              <a:spcBef>
                <a:spcPts val="0"/>
              </a:spcBef>
              <a:spcAft>
                <a:spcPts val="0"/>
              </a:spcAft>
              <a:buClr>
                <a:schemeClr val="dk2"/>
              </a:buClr>
              <a:buSzPct val="25000"/>
              <a:buFont typeface="Arial"/>
              <a:buNone/>
            </a:pPr>
            <a:r>
              <a:rPr b="1" i="0" lang="en-US" sz="1350" u="none" cap="none" strike="noStrike">
                <a:solidFill>
                  <a:schemeClr val="dk2"/>
                </a:solidFill>
                <a:latin typeface="Arial"/>
                <a:ea typeface="Arial"/>
                <a:cs typeface="Arial"/>
                <a:sym typeface="Arial"/>
              </a:rPr>
              <a:t>Query</a:t>
            </a:r>
          </a:p>
        </p:txBody>
      </p:sp>
      <p:sp>
        <p:nvSpPr>
          <p:cNvPr id="314" name="Shape 314"/>
          <p:cNvSpPr/>
          <p:nvPr/>
        </p:nvSpPr>
        <p:spPr>
          <a:xfrm>
            <a:off x="4160196" y="3760373"/>
            <a:ext cx="1540669" cy="411956"/>
          </a:xfrm>
          <a:prstGeom prst="rect">
            <a:avLst/>
          </a:prstGeom>
          <a:gradFill>
            <a:gsLst>
              <a:gs pos="0">
                <a:srgbClr val="E0E0E0"/>
              </a:gs>
              <a:gs pos="50000">
                <a:srgbClr val="EAEAEA"/>
              </a:gs>
              <a:gs pos="100000">
                <a:srgbClr val="E0E0E0"/>
              </a:gs>
            </a:gsLst>
            <a:lin ang="18900000" scaled="0"/>
          </a:gradFill>
          <a:ln cap="flat" cmpd="sng" w="12700">
            <a:solidFill>
              <a:schemeClr val="dk2"/>
            </a:solidFill>
            <a:prstDash val="solid"/>
            <a:miter/>
            <a:headEnd len="med" w="med" type="none"/>
            <a:tailEnd len="med" w="med" type="none"/>
          </a:ln>
        </p:spPr>
        <p:txBody>
          <a:bodyPr anchorCtr="0" anchor="ctr" bIns="34525" lIns="69050" rIns="69050" tIns="34525">
            <a:noAutofit/>
          </a:bodyPr>
          <a:lstStyle/>
          <a:p>
            <a:pPr indent="0" lvl="0" marL="0" marR="0" rtl="0" algn="ctr">
              <a:lnSpc>
                <a:spcPct val="100000"/>
              </a:lnSpc>
              <a:spcBef>
                <a:spcPts val="0"/>
              </a:spcBef>
              <a:spcAft>
                <a:spcPts val="0"/>
              </a:spcAft>
              <a:buClr>
                <a:schemeClr val="dk2"/>
              </a:buClr>
              <a:buSzPct val="25000"/>
              <a:buFont typeface="Arial"/>
              <a:buNone/>
            </a:pPr>
            <a:r>
              <a:rPr b="1" i="0" lang="en-US" sz="1350" u="none" cap="none" strike="noStrike">
                <a:solidFill>
                  <a:schemeClr val="dk2"/>
                </a:solidFill>
                <a:latin typeface="Arial"/>
                <a:ea typeface="Arial"/>
                <a:cs typeface="Arial"/>
                <a:sym typeface="Arial"/>
              </a:rPr>
              <a:t>Close</a:t>
            </a:r>
          </a:p>
        </p:txBody>
      </p:sp>
      <p:sp>
        <p:nvSpPr>
          <p:cNvPr id="315" name="Shape 315"/>
          <p:cNvSpPr/>
          <p:nvPr/>
        </p:nvSpPr>
        <p:spPr>
          <a:xfrm>
            <a:off x="4179246" y="1017174"/>
            <a:ext cx="1503759" cy="411956"/>
          </a:xfrm>
          <a:prstGeom prst="rect">
            <a:avLst/>
          </a:prstGeom>
          <a:gradFill>
            <a:gsLst>
              <a:gs pos="0">
                <a:srgbClr val="E0E0E0"/>
              </a:gs>
              <a:gs pos="50000">
                <a:srgbClr val="EAEAEA"/>
              </a:gs>
              <a:gs pos="100000">
                <a:srgbClr val="E0E0E0"/>
              </a:gs>
            </a:gsLst>
            <a:lin ang="18900000" scaled="0"/>
          </a:gradFill>
          <a:ln cap="flat" cmpd="sng" w="12700">
            <a:solidFill>
              <a:schemeClr val="dk2"/>
            </a:solidFill>
            <a:prstDash val="solid"/>
            <a:miter/>
            <a:headEnd len="med" w="med" type="none"/>
            <a:tailEnd len="med" w="med" type="none"/>
          </a:ln>
        </p:spPr>
        <p:txBody>
          <a:bodyPr anchorCtr="0" anchor="ctr" bIns="34525" lIns="69050" rIns="69050" tIns="34525">
            <a:noAutofit/>
          </a:bodyPr>
          <a:lstStyle/>
          <a:p>
            <a:pPr indent="0" lvl="0" marL="0" marR="0" rtl="0" algn="ctr">
              <a:lnSpc>
                <a:spcPct val="100000"/>
              </a:lnSpc>
              <a:spcBef>
                <a:spcPts val="0"/>
              </a:spcBef>
              <a:spcAft>
                <a:spcPts val="0"/>
              </a:spcAft>
              <a:buClr>
                <a:schemeClr val="dk2"/>
              </a:buClr>
              <a:buSzPct val="25000"/>
              <a:buFont typeface="Arial"/>
              <a:buNone/>
            </a:pPr>
            <a:r>
              <a:rPr b="1" i="0" lang="en-US" sz="1350" u="none" cap="none" strike="noStrike">
                <a:solidFill>
                  <a:schemeClr val="dk2"/>
                </a:solidFill>
                <a:latin typeface="Arial"/>
                <a:ea typeface="Arial"/>
                <a:cs typeface="Arial"/>
                <a:sym typeface="Arial"/>
              </a:rPr>
              <a:t>Connect</a:t>
            </a:r>
          </a:p>
        </p:txBody>
      </p:sp>
      <p:sp>
        <p:nvSpPr>
          <p:cNvPr id="316" name="Shape 316"/>
          <p:cNvSpPr/>
          <p:nvPr/>
        </p:nvSpPr>
        <p:spPr>
          <a:xfrm>
            <a:off x="4154244" y="2659046"/>
            <a:ext cx="1553765" cy="656033"/>
          </a:xfrm>
          <a:prstGeom prst="rect">
            <a:avLst/>
          </a:prstGeom>
          <a:gradFill>
            <a:gsLst>
              <a:gs pos="0">
                <a:srgbClr val="E0E0E0"/>
              </a:gs>
              <a:gs pos="50000">
                <a:srgbClr val="EAEAEA"/>
              </a:gs>
              <a:gs pos="100000">
                <a:srgbClr val="E0E0E0"/>
              </a:gs>
            </a:gsLst>
            <a:lin ang="18900000" scaled="0"/>
          </a:gradFill>
          <a:ln cap="flat" cmpd="sng" w="12700">
            <a:solidFill>
              <a:schemeClr val="dk2"/>
            </a:solidFill>
            <a:prstDash val="solid"/>
            <a:miter/>
            <a:headEnd len="med" w="med" type="none"/>
            <a:tailEnd len="med" w="med" type="none"/>
          </a:ln>
        </p:spPr>
        <p:txBody>
          <a:bodyPr anchorCtr="0" anchor="ctr" bIns="34525" lIns="69050" rIns="69050" tIns="34525">
            <a:noAutofit/>
          </a:bodyPr>
          <a:lstStyle/>
          <a:p>
            <a:pPr indent="0" lvl="0" marL="0" marR="0" rtl="0" algn="ctr">
              <a:lnSpc>
                <a:spcPct val="100000"/>
              </a:lnSpc>
              <a:spcBef>
                <a:spcPts val="0"/>
              </a:spcBef>
              <a:spcAft>
                <a:spcPts val="0"/>
              </a:spcAft>
              <a:buClr>
                <a:schemeClr val="dk2"/>
              </a:buClr>
              <a:buSzPct val="25000"/>
              <a:buFont typeface="Arial"/>
              <a:buNone/>
            </a:pPr>
            <a:r>
              <a:rPr b="1" i="0" lang="en-US" sz="1350" u="none" cap="none" strike="noStrike">
                <a:solidFill>
                  <a:schemeClr val="dk2"/>
                </a:solidFill>
                <a:latin typeface="Arial"/>
                <a:ea typeface="Arial"/>
                <a:cs typeface="Arial"/>
                <a:sym typeface="Arial"/>
              </a:rPr>
              <a:t>Process</a:t>
            </a:r>
            <a:br>
              <a:rPr b="1" i="0" lang="en-US" sz="1350" u="none" cap="none" strike="noStrike">
                <a:solidFill>
                  <a:schemeClr val="dk2"/>
                </a:solidFill>
                <a:latin typeface="Arial"/>
                <a:ea typeface="Arial"/>
                <a:cs typeface="Arial"/>
                <a:sym typeface="Arial"/>
              </a:rPr>
            </a:br>
            <a:r>
              <a:rPr b="1" i="0" lang="en-US" sz="1350" u="none" cap="none" strike="noStrike">
                <a:solidFill>
                  <a:schemeClr val="dk2"/>
                </a:solidFill>
                <a:latin typeface="Arial"/>
                <a:ea typeface="Arial"/>
                <a:cs typeface="Arial"/>
                <a:sym typeface="Arial"/>
              </a:rPr>
              <a:t>results</a:t>
            </a:r>
          </a:p>
        </p:txBody>
      </p:sp>
      <p:cxnSp>
        <p:nvCxnSpPr>
          <p:cNvPr id="317" name="Shape 317"/>
          <p:cNvCxnSpPr/>
          <p:nvPr/>
        </p:nvCxnSpPr>
        <p:spPr>
          <a:xfrm>
            <a:off x="4930530" y="3319842"/>
            <a:ext cx="0" cy="400049"/>
          </a:xfrm>
          <a:prstGeom prst="straightConnector1">
            <a:avLst/>
          </a:prstGeom>
          <a:noFill/>
          <a:ln cap="flat" cmpd="sng" w="25400">
            <a:solidFill>
              <a:schemeClr val="dk1"/>
            </a:solidFill>
            <a:prstDash val="solid"/>
            <a:round/>
            <a:headEnd len="med" w="med" type="none"/>
            <a:tailEnd len="med" w="med" type="stealth"/>
          </a:ln>
        </p:spPr>
      </p:cxnSp>
      <p:cxnSp>
        <p:nvCxnSpPr>
          <p:cNvPr id="318" name="Shape 318"/>
          <p:cNvCxnSpPr/>
          <p:nvPr/>
        </p:nvCxnSpPr>
        <p:spPr>
          <a:xfrm>
            <a:off x="4930530" y="2233992"/>
            <a:ext cx="0" cy="400049"/>
          </a:xfrm>
          <a:prstGeom prst="straightConnector1">
            <a:avLst/>
          </a:prstGeom>
          <a:noFill/>
          <a:ln cap="flat" cmpd="sng" w="25400">
            <a:solidFill>
              <a:schemeClr val="dk1"/>
            </a:solidFill>
            <a:prstDash val="solid"/>
            <a:round/>
            <a:headEnd len="med" w="med" type="none"/>
            <a:tailEnd len="med" w="med" type="stealth"/>
          </a:ln>
        </p:spPr>
      </p:cxnSp>
      <p:cxnSp>
        <p:nvCxnSpPr>
          <p:cNvPr id="319" name="Shape 319"/>
          <p:cNvCxnSpPr/>
          <p:nvPr/>
        </p:nvCxnSpPr>
        <p:spPr>
          <a:xfrm>
            <a:off x="4930530" y="1433892"/>
            <a:ext cx="0" cy="400049"/>
          </a:xfrm>
          <a:prstGeom prst="straightConnector1">
            <a:avLst/>
          </a:prstGeom>
          <a:noFill/>
          <a:ln cap="flat" cmpd="sng" w="25400">
            <a:solidFill>
              <a:schemeClr val="dk1"/>
            </a:solidFill>
            <a:prstDash val="solid"/>
            <a:round/>
            <a:headEnd len="med" w="med" type="none"/>
            <a:tailEnd len="med" w="med" type="stealth"/>
          </a:ln>
        </p:spPr>
      </p:cxnSp>
      <p:sp>
        <p:nvSpPr>
          <p:cNvPr id="320" name="Shape 320"/>
          <p:cNvSpPr/>
          <p:nvPr/>
        </p:nvSpPr>
        <p:spPr>
          <a:xfrm>
            <a:off x="1040478" y="1921750"/>
            <a:ext cx="2345718" cy="120032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C00000"/>
              </a:buClr>
              <a:buSzPct val="25000"/>
              <a:buFont typeface="Arial"/>
              <a:buNone/>
            </a:pPr>
            <a:r>
              <a:rPr b="1" i="0" lang="en-US" sz="1800" u="none" cap="none" strike="noStrike">
                <a:solidFill>
                  <a:srgbClr val="C00000"/>
                </a:solidFill>
                <a:latin typeface="Roboto Condensed"/>
                <a:ea typeface="Roboto Condensed"/>
                <a:cs typeface="Roboto Condensed"/>
                <a:sym typeface="Roboto Condensed"/>
              </a:rPr>
              <a:t>Overview of Querying a Database With JDBC</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4" name="Shape 324"/>
        <p:cNvGrpSpPr/>
        <p:nvPr/>
      </p:nvGrpSpPr>
      <p:grpSpPr>
        <a:xfrm>
          <a:off x="0" y="0"/>
          <a:ext cx="0" cy="0"/>
          <a:chOff x="0" y="0"/>
          <a:chExt cx="0" cy="0"/>
        </a:xfrm>
      </p:grpSpPr>
      <p:cxnSp>
        <p:nvCxnSpPr>
          <p:cNvPr id="325" name="Shape 325"/>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326" name="Shape 326"/>
          <p:cNvPicPr preferRelativeResize="0"/>
          <p:nvPr/>
        </p:nvPicPr>
        <p:blipFill rotWithShape="1">
          <a:blip r:embed="rId3">
            <a:alphaModFix/>
          </a:blip>
          <a:srcRect b="0" l="0" r="0" t="0"/>
          <a:stretch/>
        </p:blipFill>
        <p:spPr>
          <a:xfrm>
            <a:off x="7791421" y="4716001"/>
            <a:ext cx="1199528" cy="261187"/>
          </a:xfrm>
          <a:prstGeom prst="rect">
            <a:avLst/>
          </a:prstGeom>
          <a:noFill/>
          <a:ln>
            <a:noFill/>
          </a:ln>
        </p:spPr>
      </p:pic>
      <p:sp>
        <p:nvSpPr>
          <p:cNvPr id="327" name="Shape 327"/>
          <p:cNvSpPr txBox="1"/>
          <p:nvPr/>
        </p:nvSpPr>
        <p:spPr>
          <a:xfrm>
            <a:off x="534402" y="70977"/>
            <a:ext cx="8335772"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3200" u="none" cap="none" strike="noStrike">
                <a:solidFill>
                  <a:srgbClr val="666666"/>
                </a:solidFill>
                <a:latin typeface="Roboto Condensed"/>
                <a:ea typeface="Roboto Condensed"/>
                <a:cs typeface="Roboto Condensed"/>
                <a:sym typeface="Roboto Condensed"/>
              </a:rPr>
              <a:t>Querying a Database – Connect </a:t>
            </a:r>
          </a:p>
        </p:txBody>
      </p:sp>
      <p:pic>
        <p:nvPicPr>
          <p:cNvPr id="328" name="Shape 328"/>
          <p:cNvPicPr preferRelativeResize="0"/>
          <p:nvPr/>
        </p:nvPicPr>
        <p:blipFill rotWithShape="1">
          <a:blip r:embed="rId4">
            <a:alphaModFix/>
          </a:blip>
          <a:srcRect b="0" l="0" r="0" t="0"/>
          <a:stretch/>
        </p:blipFill>
        <p:spPr>
          <a:xfrm>
            <a:off x="259051" y="101495"/>
            <a:ext cx="280998" cy="406124"/>
          </a:xfrm>
          <a:prstGeom prst="rect">
            <a:avLst/>
          </a:prstGeom>
          <a:noFill/>
          <a:ln>
            <a:noFill/>
          </a:ln>
        </p:spPr>
      </p:pic>
      <p:pic>
        <p:nvPicPr>
          <p:cNvPr id="329" name="Shape 329"/>
          <p:cNvPicPr preferRelativeResize="0"/>
          <p:nvPr/>
        </p:nvPicPr>
        <p:blipFill rotWithShape="1">
          <a:blip r:embed="rId5">
            <a:alphaModFix/>
          </a:blip>
          <a:srcRect b="0" l="0" r="0" t="0"/>
          <a:stretch/>
        </p:blipFill>
        <p:spPr>
          <a:xfrm>
            <a:off x="162176" y="70725"/>
            <a:ext cx="474759" cy="467673"/>
          </a:xfrm>
          <a:prstGeom prst="rect">
            <a:avLst/>
          </a:prstGeom>
          <a:noFill/>
          <a:ln>
            <a:noFill/>
          </a:ln>
        </p:spPr>
      </p:pic>
      <p:cxnSp>
        <p:nvCxnSpPr>
          <p:cNvPr id="330" name="Shape 330"/>
          <p:cNvCxnSpPr/>
          <p:nvPr/>
        </p:nvCxnSpPr>
        <p:spPr>
          <a:xfrm>
            <a:off x="3432469" y="1894314"/>
            <a:ext cx="0" cy="400049"/>
          </a:xfrm>
          <a:prstGeom prst="straightConnector1">
            <a:avLst/>
          </a:prstGeom>
          <a:noFill/>
          <a:ln cap="flat" cmpd="sng" w="25400">
            <a:solidFill>
              <a:schemeClr val="dk1"/>
            </a:solidFill>
            <a:prstDash val="solid"/>
            <a:round/>
            <a:headEnd len="med" w="med" type="none"/>
            <a:tailEnd len="med" w="med" type="stealth"/>
          </a:ln>
        </p:spPr>
      </p:cxnSp>
      <p:sp>
        <p:nvSpPr>
          <p:cNvPr id="331" name="Shape 331"/>
          <p:cNvSpPr/>
          <p:nvPr/>
        </p:nvSpPr>
        <p:spPr>
          <a:xfrm>
            <a:off x="2689519" y="2328892"/>
            <a:ext cx="1487089" cy="389333"/>
          </a:xfrm>
          <a:prstGeom prst="rect">
            <a:avLst/>
          </a:prstGeom>
          <a:gradFill>
            <a:gsLst>
              <a:gs pos="0">
                <a:srgbClr val="E0E0E0"/>
              </a:gs>
              <a:gs pos="50000">
                <a:srgbClr val="EAEAEA"/>
              </a:gs>
              <a:gs pos="100000">
                <a:srgbClr val="E0E0E0"/>
              </a:gs>
            </a:gsLst>
            <a:lin ang="18900000" scaled="0"/>
          </a:gradFill>
          <a:ln cap="flat" cmpd="sng" w="12700">
            <a:solidFill>
              <a:schemeClr val="dk2"/>
            </a:solidFill>
            <a:prstDash val="solid"/>
            <a:miter/>
            <a:headEnd len="med" w="med" type="none"/>
            <a:tailEnd len="med" w="med" type="none"/>
          </a:ln>
        </p:spPr>
        <p:txBody>
          <a:bodyPr anchorCtr="0" anchor="ctr" bIns="34525" lIns="69050" rIns="69050" tIns="34525">
            <a:noAutofit/>
          </a:bodyPr>
          <a:lstStyle/>
          <a:p>
            <a:pPr indent="0" lvl="0" marL="0" marR="0" rtl="0" algn="ctr">
              <a:lnSpc>
                <a:spcPct val="100000"/>
              </a:lnSpc>
              <a:spcBef>
                <a:spcPts val="0"/>
              </a:spcBef>
              <a:spcAft>
                <a:spcPts val="0"/>
              </a:spcAft>
              <a:buClr>
                <a:schemeClr val="dk2"/>
              </a:buClr>
              <a:buSzPct val="25000"/>
              <a:buFont typeface="Arial"/>
              <a:buNone/>
            </a:pPr>
            <a:r>
              <a:rPr b="1" i="0" lang="en-US" sz="1350" u="none" cap="none" strike="noStrike">
                <a:solidFill>
                  <a:schemeClr val="dk2"/>
                </a:solidFill>
                <a:latin typeface="Arial"/>
                <a:ea typeface="Arial"/>
                <a:cs typeface="Arial"/>
                <a:sym typeface="Arial"/>
              </a:rPr>
              <a:t>Query</a:t>
            </a:r>
          </a:p>
        </p:txBody>
      </p:sp>
      <p:sp>
        <p:nvSpPr>
          <p:cNvPr id="332" name="Shape 332"/>
          <p:cNvSpPr/>
          <p:nvPr/>
        </p:nvSpPr>
        <p:spPr>
          <a:xfrm>
            <a:off x="2662135" y="4249371"/>
            <a:ext cx="1540669" cy="411956"/>
          </a:xfrm>
          <a:prstGeom prst="rect">
            <a:avLst/>
          </a:prstGeom>
          <a:gradFill>
            <a:gsLst>
              <a:gs pos="0">
                <a:srgbClr val="E0E0E0"/>
              </a:gs>
              <a:gs pos="50000">
                <a:srgbClr val="EAEAEA"/>
              </a:gs>
              <a:gs pos="100000">
                <a:srgbClr val="E0E0E0"/>
              </a:gs>
            </a:gsLst>
            <a:lin ang="18900000" scaled="0"/>
          </a:gradFill>
          <a:ln cap="flat" cmpd="sng" w="12700">
            <a:solidFill>
              <a:schemeClr val="dk2"/>
            </a:solidFill>
            <a:prstDash val="solid"/>
            <a:miter/>
            <a:headEnd len="med" w="med" type="none"/>
            <a:tailEnd len="med" w="med" type="none"/>
          </a:ln>
        </p:spPr>
        <p:txBody>
          <a:bodyPr anchorCtr="0" anchor="ctr" bIns="34525" lIns="69050" rIns="69050" tIns="34525">
            <a:noAutofit/>
          </a:bodyPr>
          <a:lstStyle/>
          <a:p>
            <a:pPr indent="0" lvl="0" marL="0" marR="0" rtl="0" algn="ctr">
              <a:lnSpc>
                <a:spcPct val="100000"/>
              </a:lnSpc>
              <a:spcBef>
                <a:spcPts val="0"/>
              </a:spcBef>
              <a:spcAft>
                <a:spcPts val="0"/>
              </a:spcAft>
              <a:buClr>
                <a:schemeClr val="dk2"/>
              </a:buClr>
              <a:buSzPct val="25000"/>
              <a:buFont typeface="Arial"/>
              <a:buNone/>
            </a:pPr>
            <a:r>
              <a:rPr b="1" i="0" lang="en-US" sz="1350" u="none" cap="none" strike="noStrike">
                <a:solidFill>
                  <a:schemeClr val="dk2"/>
                </a:solidFill>
                <a:latin typeface="Arial"/>
                <a:ea typeface="Arial"/>
                <a:cs typeface="Arial"/>
                <a:sym typeface="Arial"/>
              </a:rPr>
              <a:t>Close</a:t>
            </a:r>
          </a:p>
        </p:txBody>
      </p:sp>
      <p:cxnSp>
        <p:nvCxnSpPr>
          <p:cNvPr id="333" name="Shape 333"/>
          <p:cNvCxnSpPr/>
          <p:nvPr/>
        </p:nvCxnSpPr>
        <p:spPr>
          <a:xfrm flipH="1" rot="10800000">
            <a:off x="4046705" y="1712148"/>
            <a:ext cx="701404" cy="14107"/>
          </a:xfrm>
          <a:prstGeom prst="straightConnector1">
            <a:avLst/>
          </a:prstGeom>
          <a:noFill/>
          <a:ln cap="flat" cmpd="sng" w="50800">
            <a:solidFill>
              <a:schemeClr val="dk1"/>
            </a:solidFill>
            <a:prstDash val="solid"/>
            <a:round/>
            <a:headEnd len="med" w="med" type="none"/>
            <a:tailEnd len="med" w="med" type="none"/>
          </a:ln>
        </p:spPr>
      </p:cxnSp>
      <p:sp>
        <p:nvSpPr>
          <p:cNvPr id="334" name="Shape 334"/>
          <p:cNvSpPr/>
          <p:nvPr/>
        </p:nvSpPr>
        <p:spPr>
          <a:xfrm>
            <a:off x="2681184" y="1506170"/>
            <a:ext cx="1503759" cy="411956"/>
          </a:xfrm>
          <a:prstGeom prst="rect">
            <a:avLst/>
          </a:prstGeom>
          <a:gradFill>
            <a:gsLst>
              <a:gs pos="0">
                <a:srgbClr val="C3C3F4"/>
              </a:gs>
              <a:gs pos="50000">
                <a:srgbClr val="CCCCFF"/>
              </a:gs>
              <a:gs pos="100000">
                <a:srgbClr val="C3C3F4"/>
              </a:gs>
            </a:gsLst>
            <a:lin ang="18900000" scaled="0"/>
          </a:gradFill>
          <a:ln cap="flat" cmpd="sng" w="12700">
            <a:solidFill>
              <a:schemeClr val="dk2"/>
            </a:solidFill>
            <a:prstDash val="solid"/>
            <a:miter/>
            <a:headEnd len="med" w="med" type="none"/>
            <a:tailEnd len="med" w="med" type="none"/>
          </a:ln>
        </p:spPr>
        <p:txBody>
          <a:bodyPr anchorCtr="0" anchor="ctr" bIns="34525" lIns="69050" rIns="69050" tIns="34525">
            <a:noAutofit/>
          </a:bodyPr>
          <a:lstStyle/>
          <a:p>
            <a:pPr indent="0" lvl="0" marL="0" marR="0" rtl="0" algn="ctr">
              <a:lnSpc>
                <a:spcPct val="100000"/>
              </a:lnSpc>
              <a:spcBef>
                <a:spcPts val="0"/>
              </a:spcBef>
              <a:spcAft>
                <a:spcPts val="0"/>
              </a:spcAft>
              <a:buClr>
                <a:schemeClr val="dk2"/>
              </a:buClr>
              <a:buSzPct val="25000"/>
              <a:buFont typeface="Arial"/>
              <a:buNone/>
            </a:pPr>
            <a:r>
              <a:rPr b="1" i="0" lang="en-US" sz="1350" u="none" cap="none" strike="noStrike">
                <a:solidFill>
                  <a:schemeClr val="dk2"/>
                </a:solidFill>
                <a:latin typeface="Arial"/>
                <a:ea typeface="Arial"/>
                <a:cs typeface="Arial"/>
                <a:sym typeface="Arial"/>
              </a:rPr>
              <a:t>Connect</a:t>
            </a:r>
          </a:p>
        </p:txBody>
      </p:sp>
      <p:sp>
        <p:nvSpPr>
          <p:cNvPr id="335" name="Shape 335"/>
          <p:cNvSpPr/>
          <p:nvPr/>
        </p:nvSpPr>
        <p:spPr>
          <a:xfrm>
            <a:off x="2656183" y="3148042"/>
            <a:ext cx="1553765" cy="656033"/>
          </a:xfrm>
          <a:prstGeom prst="rect">
            <a:avLst/>
          </a:prstGeom>
          <a:gradFill>
            <a:gsLst>
              <a:gs pos="0">
                <a:srgbClr val="E0E0E0"/>
              </a:gs>
              <a:gs pos="50000">
                <a:srgbClr val="EAEAEA"/>
              </a:gs>
              <a:gs pos="100000">
                <a:srgbClr val="E0E0E0"/>
              </a:gs>
            </a:gsLst>
            <a:lin ang="18900000" scaled="0"/>
          </a:gradFill>
          <a:ln cap="flat" cmpd="sng" w="12700">
            <a:solidFill>
              <a:schemeClr val="dk2"/>
            </a:solidFill>
            <a:prstDash val="solid"/>
            <a:miter/>
            <a:headEnd len="med" w="med" type="none"/>
            <a:tailEnd len="med" w="med" type="none"/>
          </a:ln>
        </p:spPr>
        <p:txBody>
          <a:bodyPr anchorCtr="0" anchor="ctr" bIns="34525" lIns="69050" rIns="69050" tIns="34525">
            <a:noAutofit/>
          </a:bodyPr>
          <a:lstStyle/>
          <a:p>
            <a:pPr indent="0" lvl="0" marL="0" marR="0" rtl="0" algn="ctr">
              <a:lnSpc>
                <a:spcPct val="100000"/>
              </a:lnSpc>
              <a:spcBef>
                <a:spcPts val="0"/>
              </a:spcBef>
              <a:spcAft>
                <a:spcPts val="0"/>
              </a:spcAft>
              <a:buClr>
                <a:schemeClr val="dk2"/>
              </a:buClr>
              <a:buSzPct val="25000"/>
              <a:buFont typeface="Arial"/>
              <a:buNone/>
            </a:pPr>
            <a:r>
              <a:rPr b="1" i="0" lang="en-US" sz="1350" u="none" cap="none" strike="noStrike">
                <a:solidFill>
                  <a:schemeClr val="dk2"/>
                </a:solidFill>
                <a:latin typeface="Arial"/>
                <a:ea typeface="Arial"/>
                <a:cs typeface="Arial"/>
                <a:sym typeface="Arial"/>
              </a:rPr>
              <a:t>Process</a:t>
            </a:r>
            <a:br>
              <a:rPr b="1" i="0" lang="en-US" sz="1350" u="none" cap="none" strike="noStrike">
                <a:solidFill>
                  <a:schemeClr val="dk2"/>
                </a:solidFill>
                <a:latin typeface="Arial"/>
                <a:ea typeface="Arial"/>
                <a:cs typeface="Arial"/>
                <a:sym typeface="Arial"/>
              </a:rPr>
            </a:br>
            <a:r>
              <a:rPr b="1" i="0" lang="en-US" sz="1350" u="none" cap="none" strike="noStrike">
                <a:solidFill>
                  <a:schemeClr val="dk2"/>
                </a:solidFill>
                <a:latin typeface="Arial"/>
                <a:ea typeface="Arial"/>
                <a:cs typeface="Arial"/>
                <a:sym typeface="Arial"/>
              </a:rPr>
              <a:t>results</a:t>
            </a:r>
          </a:p>
        </p:txBody>
      </p:sp>
      <p:sp>
        <p:nvSpPr>
          <p:cNvPr id="336" name="Shape 336"/>
          <p:cNvSpPr/>
          <p:nvPr/>
        </p:nvSpPr>
        <p:spPr>
          <a:xfrm>
            <a:off x="4702289" y="1506170"/>
            <a:ext cx="3248024" cy="395288"/>
          </a:xfrm>
          <a:prstGeom prst="rect">
            <a:avLst/>
          </a:prstGeom>
          <a:gradFill>
            <a:gsLst>
              <a:gs pos="0">
                <a:srgbClr val="C3C3F4"/>
              </a:gs>
              <a:gs pos="50000">
                <a:srgbClr val="CCCCFF"/>
              </a:gs>
              <a:gs pos="100000">
                <a:srgbClr val="C3C3F4"/>
              </a:gs>
            </a:gsLst>
            <a:lin ang="18900000" scaled="0"/>
          </a:gradFill>
          <a:ln cap="flat" cmpd="sng" w="12700">
            <a:solidFill>
              <a:schemeClr val="dk2"/>
            </a:solidFill>
            <a:prstDash val="solid"/>
            <a:miter/>
            <a:headEnd len="med" w="med" type="none"/>
            <a:tailEnd len="med" w="med" type="none"/>
          </a:ln>
        </p:spPr>
        <p:txBody>
          <a:bodyPr anchorCtr="0" anchor="ctr" bIns="34525" lIns="69050" rIns="69050" tIns="34525">
            <a:noAutofit/>
          </a:bodyPr>
          <a:lstStyle/>
          <a:p>
            <a:pPr indent="0" lvl="0" marL="0" marR="0" rtl="0" algn="ctr">
              <a:lnSpc>
                <a:spcPct val="100000"/>
              </a:lnSpc>
              <a:spcBef>
                <a:spcPts val="0"/>
              </a:spcBef>
              <a:spcAft>
                <a:spcPts val="0"/>
              </a:spcAft>
              <a:buClr>
                <a:schemeClr val="dk2"/>
              </a:buClr>
              <a:buSzPct val="25000"/>
              <a:buFont typeface="Arial"/>
              <a:buNone/>
            </a:pPr>
            <a:r>
              <a:rPr b="1" i="0" lang="en-US" sz="1350" u="none" cap="none" strike="noStrike">
                <a:solidFill>
                  <a:schemeClr val="dk2"/>
                </a:solidFill>
                <a:latin typeface="Arial"/>
                <a:ea typeface="Arial"/>
                <a:cs typeface="Arial"/>
                <a:sym typeface="Arial"/>
              </a:rPr>
              <a:t>Connect to the database</a:t>
            </a:r>
          </a:p>
        </p:txBody>
      </p:sp>
      <p:cxnSp>
        <p:nvCxnSpPr>
          <p:cNvPr id="337" name="Shape 337"/>
          <p:cNvCxnSpPr/>
          <p:nvPr/>
        </p:nvCxnSpPr>
        <p:spPr>
          <a:xfrm>
            <a:off x="3432469" y="3808839"/>
            <a:ext cx="0" cy="400049"/>
          </a:xfrm>
          <a:prstGeom prst="straightConnector1">
            <a:avLst/>
          </a:prstGeom>
          <a:noFill/>
          <a:ln cap="flat" cmpd="sng" w="25400">
            <a:solidFill>
              <a:schemeClr val="dk1"/>
            </a:solidFill>
            <a:prstDash val="solid"/>
            <a:round/>
            <a:headEnd len="med" w="med" type="none"/>
            <a:tailEnd len="med" w="med" type="stealth"/>
          </a:ln>
        </p:spPr>
      </p:cxnSp>
      <p:cxnSp>
        <p:nvCxnSpPr>
          <p:cNvPr id="338" name="Shape 338"/>
          <p:cNvCxnSpPr/>
          <p:nvPr/>
        </p:nvCxnSpPr>
        <p:spPr>
          <a:xfrm>
            <a:off x="3432469" y="2722989"/>
            <a:ext cx="0" cy="400049"/>
          </a:xfrm>
          <a:prstGeom prst="straightConnector1">
            <a:avLst/>
          </a:prstGeom>
          <a:noFill/>
          <a:ln cap="flat" cmpd="sng" w="25400">
            <a:solidFill>
              <a:schemeClr val="dk1"/>
            </a:solidFill>
            <a:prstDash val="solid"/>
            <a:round/>
            <a:headEnd len="med" w="med" type="none"/>
            <a:tailEnd len="med" w="med" type="stealth"/>
          </a:ln>
        </p:spPr>
      </p:cxnSp>
      <p:sp>
        <p:nvSpPr>
          <p:cNvPr id="339" name="Shape 339"/>
          <p:cNvSpPr/>
          <p:nvPr/>
        </p:nvSpPr>
        <p:spPr>
          <a:xfrm>
            <a:off x="161475" y="748864"/>
            <a:ext cx="2723439" cy="461664"/>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C00000"/>
              </a:buClr>
              <a:buSzPct val="25000"/>
              <a:buFont typeface="Arial"/>
              <a:buNone/>
            </a:pPr>
            <a:r>
              <a:rPr b="1" i="0" lang="en-US" sz="2400" u="none" cap="none" strike="noStrike">
                <a:solidFill>
                  <a:srgbClr val="C00000"/>
                </a:solidFill>
                <a:latin typeface="Roboto Condensed"/>
                <a:ea typeface="Roboto Condensed"/>
                <a:cs typeface="Roboto Condensed"/>
                <a:sym typeface="Roboto Condensed"/>
              </a:rPr>
              <a:t>Stage 1: Connect</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3" name="Shape 343"/>
        <p:cNvGrpSpPr/>
        <p:nvPr/>
      </p:nvGrpSpPr>
      <p:grpSpPr>
        <a:xfrm>
          <a:off x="0" y="0"/>
          <a:ext cx="0" cy="0"/>
          <a:chOff x="0" y="0"/>
          <a:chExt cx="0" cy="0"/>
        </a:xfrm>
      </p:grpSpPr>
      <p:cxnSp>
        <p:nvCxnSpPr>
          <p:cNvPr id="344" name="Shape 344"/>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345" name="Shape 345"/>
          <p:cNvPicPr preferRelativeResize="0"/>
          <p:nvPr/>
        </p:nvPicPr>
        <p:blipFill rotWithShape="1">
          <a:blip r:embed="rId3">
            <a:alphaModFix/>
          </a:blip>
          <a:srcRect b="0" l="0" r="0" t="0"/>
          <a:stretch/>
        </p:blipFill>
        <p:spPr>
          <a:xfrm>
            <a:off x="7791421" y="4716001"/>
            <a:ext cx="1199528" cy="261187"/>
          </a:xfrm>
          <a:prstGeom prst="rect">
            <a:avLst/>
          </a:prstGeom>
          <a:noFill/>
          <a:ln>
            <a:noFill/>
          </a:ln>
        </p:spPr>
      </p:pic>
      <p:sp>
        <p:nvSpPr>
          <p:cNvPr id="346" name="Shape 346"/>
          <p:cNvSpPr txBox="1"/>
          <p:nvPr/>
        </p:nvSpPr>
        <p:spPr>
          <a:xfrm>
            <a:off x="534402" y="70977"/>
            <a:ext cx="8335772"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3200" u="none" cap="none" strike="noStrike">
                <a:solidFill>
                  <a:srgbClr val="666666"/>
                </a:solidFill>
                <a:latin typeface="Roboto Condensed"/>
                <a:ea typeface="Roboto Condensed"/>
                <a:cs typeface="Roboto Condensed"/>
                <a:sym typeface="Roboto Condensed"/>
              </a:rPr>
              <a:t>Querying a Database – Connect to the DB </a:t>
            </a:r>
          </a:p>
        </p:txBody>
      </p:sp>
      <p:pic>
        <p:nvPicPr>
          <p:cNvPr id="347" name="Shape 347"/>
          <p:cNvPicPr preferRelativeResize="0"/>
          <p:nvPr/>
        </p:nvPicPr>
        <p:blipFill rotWithShape="1">
          <a:blip r:embed="rId4">
            <a:alphaModFix/>
          </a:blip>
          <a:srcRect b="0" l="0" r="0" t="0"/>
          <a:stretch/>
        </p:blipFill>
        <p:spPr>
          <a:xfrm>
            <a:off x="259051" y="101495"/>
            <a:ext cx="280998" cy="406124"/>
          </a:xfrm>
          <a:prstGeom prst="rect">
            <a:avLst/>
          </a:prstGeom>
          <a:noFill/>
          <a:ln>
            <a:noFill/>
          </a:ln>
        </p:spPr>
      </p:pic>
      <p:pic>
        <p:nvPicPr>
          <p:cNvPr id="348" name="Shape 348"/>
          <p:cNvPicPr preferRelativeResize="0"/>
          <p:nvPr/>
        </p:nvPicPr>
        <p:blipFill rotWithShape="1">
          <a:blip r:embed="rId5">
            <a:alphaModFix/>
          </a:blip>
          <a:srcRect b="0" l="0" r="0" t="0"/>
          <a:stretch/>
        </p:blipFill>
        <p:spPr>
          <a:xfrm>
            <a:off x="162176" y="70725"/>
            <a:ext cx="474759" cy="467673"/>
          </a:xfrm>
          <a:prstGeom prst="rect">
            <a:avLst/>
          </a:prstGeom>
          <a:noFill/>
          <a:ln>
            <a:noFill/>
          </a:ln>
        </p:spPr>
      </p:pic>
      <p:sp>
        <p:nvSpPr>
          <p:cNvPr id="349" name="Shape 349"/>
          <p:cNvSpPr/>
          <p:nvPr/>
        </p:nvSpPr>
        <p:spPr>
          <a:xfrm>
            <a:off x="161475" y="748864"/>
            <a:ext cx="2723439" cy="461664"/>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C00000"/>
              </a:buClr>
              <a:buSzPct val="25000"/>
              <a:buFont typeface="Arial"/>
              <a:buNone/>
            </a:pPr>
            <a:r>
              <a:rPr b="1" i="0" lang="en-US" sz="2400" u="none" cap="none" strike="noStrike">
                <a:solidFill>
                  <a:srgbClr val="C00000"/>
                </a:solidFill>
                <a:latin typeface="Roboto Condensed"/>
                <a:ea typeface="Roboto Condensed"/>
                <a:cs typeface="Roboto Condensed"/>
                <a:sym typeface="Roboto Condensed"/>
              </a:rPr>
              <a:t>Stage 1: Connect</a:t>
            </a:r>
          </a:p>
        </p:txBody>
      </p:sp>
      <p:sp>
        <p:nvSpPr>
          <p:cNvPr id="350" name="Shape 350"/>
          <p:cNvSpPr/>
          <p:nvPr/>
        </p:nvSpPr>
        <p:spPr>
          <a:xfrm>
            <a:off x="161475" y="1376544"/>
            <a:ext cx="8829473" cy="3284745"/>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Clr>
                <a:srgbClr val="455520"/>
              </a:buClr>
              <a:buSzPct val="25000"/>
              <a:buFont typeface="Arial"/>
              <a:buNone/>
            </a:pPr>
            <a:r>
              <a:rPr b="1" i="0" lang="en-US" sz="2100" u="none" cap="none" strike="noStrike">
                <a:solidFill>
                  <a:srgbClr val="455520"/>
                </a:solidFill>
                <a:latin typeface="Roboto Condensed"/>
                <a:ea typeface="Roboto Condensed"/>
                <a:cs typeface="Roboto Condensed"/>
                <a:sym typeface="Roboto Condensed"/>
              </a:rPr>
              <a:t>Make the connection</a:t>
            </a:r>
            <a:r>
              <a:rPr b="0" i="0" lang="en-US" sz="1950" u="none" cap="none" strike="noStrike">
                <a:solidFill>
                  <a:srgbClr val="455520"/>
                </a:solidFill>
                <a:latin typeface="Roboto Condensed"/>
                <a:ea typeface="Roboto Condensed"/>
                <a:cs typeface="Roboto Condensed"/>
                <a:sym typeface="Roboto Condensed"/>
              </a:rPr>
              <a:t> </a:t>
            </a:r>
          </a:p>
          <a:p>
            <a:pPr indent="0" lvl="0" marL="0" marR="0" rtl="0" algn="l">
              <a:lnSpc>
                <a:spcPct val="90000"/>
              </a:lnSpc>
              <a:spcBef>
                <a:spcPts val="0"/>
              </a:spcBef>
              <a:spcAft>
                <a:spcPts val="0"/>
              </a:spcAft>
              <a:buClr>
                <a:srgbClr val="1C405D"/>
              </a:buClr>
              <a:buSzPct val="25000"/>
              <a:buFont typeface="Arial"/>
              <a:buNone/>
            </a:pPr>
            <a:r>
              <a:rPr b="0" i="0" lang="en-US" sz="1600" u="none" cap="none" strike="noStrike">
                <a:solidFill>
                  <a:srgbClr val="1C405D"/>
                </a:solidFill>
                <a:latin typeface="Roboto Condensed"/>
                <a:ea typeface="Roboto Condensed"/>
                <a:cs typeface="Roboto Condensed"/>
                <a:sym typeface="Roboto Condensed"/>
              </a:rPr>
              <a:t>Connecting to your DBMS with the DriverManager class involves calling the method DriverManager.getConnection. </a:t>
            </a:r>
          </a:p>
          <a:p>
            <a:pPr indent="0" lvl="0" marL="0" marR="0" rtl="0" algn="l">
              <a:lnSpc>
                <a:spcPct val="90000"/>
              </a:lnSpc>
              <a:spcBef>
                <a:spcPts val="0"/>
              </a:spcBef>
              <a:spcAft>
                <a:spcPts val="0"/>
              </a:spcAft>
              <a:buClr>
                <a:srgbClr val="000000"/>
              </a:buClr>
              <a:buFont typeface="Arial"/>
              <a:buNone/>
            </a:pPr>
            <a:r>
              <a:t/>
            </a:r>
            <a:endParaRPr b="0" i="0" sz="1600" u="none" cap="none" strike="noStrike">
              <a:solidFill>
                <a:srgbClr val="1C405D"/>
              </a:solidFill>
              <a:latin typeface="Roboto Condensed"/>
              <a:ea typeface="Roboto Condensed"/>
              <a:cs typeface="Roboto Condensed"/>
              <a:sym typeface="Roboto Condensed"/>
            </a:endParaRPr>
          </a:p>
          <a:p>
            <a:pPr indent="0" lvl="0" marL="0" marR="0" rtl="0" algn="l">
              <a:lnSpc>
                <a:spcPct val="90000"/>
              </a:lnSpc>
              <a:spcBef>
                <a:spcPts val="0"/>
              </a:spcBef>
              <a:spcAft>
                <a:spcPts val="0"/>
              </a:spcAft>
              <a:buClr>
                <a:srgbClr val="1C405D"/>
              </a:buClr>
              <a:buSzPct val="25000"/>
              <a:buFont typeface="Arial"/>
              <a:buNone/>
            </a:pPr>
            <a:r>
              <a:rPr b="0" i="0" lang="en-US" sz="1600" u="none" cap="none" strike="noStrike">
                <a:solidFill>
                  <a:srgbClr val="1C405D"/>
                </a:solidFill>
                <a:latin typeface="Roboto Condensed"/>
                <a:ea typeface="Roboto Condensed"/>
                <a:cs typeface="Roboto Condensed"/>
                <a:sym typeface="Roboto Condensed"/>
              </a:rPr>
              <a:t>The method DriverManager.getConnection establishes a database connection. This method requires a database URL, which varies depending on your DBMS.</a:t>
            </a:r>
          </a:p>
          <a:p>
            <a:pPr indent="0" lvl="0" marL="0" marR="0" rtl="0" algn="l">
              <a:lnSpc>
                <a:spcPct val="90000"/>
              </a:lnSpc>
              <a:spcBef>
                <a:spcPts val="0"/>
              </a:spcBef>
              <a:spcAft>
                <a:spcPts val="0"/>
              </a:spcAft>
              <a:buClr>
                <a:srgbClr val="000000"/>
              </a:buClr>
              <a:buFont typeface="Arial"/>
              <a:buNone/>
            </a:pPr>
            <a:r>
              <a:t/>
            </a:r>
            <a:endParaRPr b="0" i="0" sz="1800" u="none" cap="none" strike="noStrike">
              <a:solidFill>
                <a:srgbClr val="455520"/>
              </a:solidFill>
              <a:latin typeface="Roboto Condensed"/>
              <a:ea typeface="Roboto Condensed"/>
              <a:cs typeface="Roboto Condensed"/>
              <a:sym typeface="Roboto Condensed"/>
            </a:endParaRPr>
          </a:p>
          <a:p>
            <a:pPr indent="-214312" lvl="1" marL="557213" marR="0" rtl="0" algn="l">
              <a:lnSpc>
                <a:spcPct val="90000"/>
              </a:lnSpc>
              <a:spcBef>
                <a:spcPts val="0"/>
              </a:spcBef>
              <a:spcAft>
                <a:spcPts val="0"/>
              </a:spcAft>
              <a:buClr>
                <a:srgbClr val="000000"/>
              </a:buClr>
              <a:buSzPct val="25000"/>
              <a:buFont typeface="Arimo"/>
              <a:buNone/>
            </a:pPr>
            <a:r>
              <a:rPr b="0" i="0" lang="en-US" sz="1600" u="none" cap="none" strike="noStrike">
                <a:solidFill>
                  <a:srgbClr val="000000"/>
                </a:solidFill>
                <a:latin typeface="Roboto Condensed"/>
                <a:ea typeface="Roboto Condensed"/>
                <a:cs typeface="Roboto Condensed"/>
                <a:sym typeface="Roboto Condensed"/>
              </a:rPr>
              <a:t>Connection con = DriverManager.getConnection( "jdbc:oracle:thin:@oracle-prod:1521:OPROD", username, passwd); </a:t>
            </a:r>
          </a:p>
          <a:p>
            <a:pPr indent="-214312" lvl="1" marL="557213" marR="0" rtl="0" algn="l">
              <a:lnSpc>
                <a:spcPct val="90000"/>
              </a:lnSpc>
              <a:spcBef>
                <a:spcPts val="0"/>
              </a:spcBef>
              <a:spcAft>
                <a:spcPts val="0"/>
              </a:spcAft>
              <a:buClr>
                <a:srgbClr val="000000"/>
              </a:buClr>
              <a:buFont typeface="Arial"/>
              <a:buNone/>
            </a:pPr>
            <a:r>
              <a:t/>
            </a:r>
            <a:endParaRPr b="0" i="0" sz="1600" u="none" cap="none" strike="noStrike">
              <a:solidFill>
                <a:srgbClr val="000000"/>
              </a:solidFill>
              <a:latin typeface="Roboto Condensed"/>
              <a:ea typeface="Roboto Condensed"/>
              <a:cs typeface="Roboto Condensed"/>
              <a:sym typeface="Roboto Condensed"/>
            </a:endParaRPr>
          </a:p>
          <a:p>
            <a:pPr indent="-214312" lvl="1" marL="557213" marR="0" rtl="0" algn="l">
              <a:lnSpc>
                <a:spcPct val="90000"/>
              </a:lnSpc>
              <a:spcBef>
                <a:spcPts val="0"/>
              </a:spcBef>
              <a:spcAft>
                <a:spcPts val="0"/>
              </a:spcAft>
              <a:buClr>
                <a:srgbClr val="000000"/>
              </a:buClr>
              <a:buSzPct val="25000"/>
              <a:buFont typeface="Arimo"/>
              <a:buNone/>
            </a:pPr>
            <a:r>
              <a:rPr b="0" i="0" lang="en-US" sz="1600" u="none" cap="none" strike="noStrike">
                <a:solidFill>
                  <a:srgbClr val="000000"/>
                </a:solidFill>
                <a:latin typeface="Roboto Condensed"/>
                <a:ea typeface="Roboto Condensed"/>
                <a:cs typeface="Roboto Condensed"/>
                <a:sym typeface="Roboto Condensed"/>
              </a:rPr>
              <a:t>Connection con = DriverManager.getConnection( "jdbc:mysql//server:1521/OPROD", username, passwd);</a:t>
            </a:r>
          </a:p>
          <a:p>
            <a:pPr indent="-171450" lvl="2" marL="857250" marR="0" rtl="0" algn="l">
              <a:lnSpc>
                <a:spcPct val="90000"/>
              </a:lnSpc>
              <a:spcBef>
                <a:spcPts val="0"/>
              </a:spcBef>
              <a:spcAft>
                <a:spcPts val="0"/>
              </a:spcAft>
              <a:buClr>
                <a:srgbClr val="000000"/>
              </a:buClr>
              <a:buFont typeface="Arial"/>
              <a:buNone/>
            </a:pPr>
            <a:r>
              <a:t/>
            </a:r>
            <a:endParaRPr b="0" i="0" sz="1575" u="none" cap="none" strike="noStrike">
              <a:solidFill>
                <a:srgbClr val="000000"/>
              </a:solidFill>
              <a:latin typeface="Roboto Condensed"/>
              <a:ea typeface="Roboto Condensed"/>
              <a:cs typeface="Roboto Condensed"/>
              <a:sym typeface="Roboto Condensed"/>
            </a:endParaRPr>
          </a:p>
          <a:p>
            <a:pPr indent="-171450" lvl="2" marL="857250" marR="0" rtl="0" algn="l">
              <a:lnSpc>
                <a:spcPct val="90000"/>
              </a:lnSpc>
              <a:spcBef>
                <a:spcPts val="0"/>
              </a:spcBef>
              <a:spcAft>
                <a:spcPts val="0"/>
              </a:spcAft>
              <a:buClr>
                <a:srgbClr val="000099"/>
              </a:buClr>
              <a:buSzPct val="25000"/>
              <a:buFont typeface="Arial"/>
              <a:buNone/>
            </a:pPr>
            <a:r>
              <a:rPr b="1" i="0" lang="en-US" sz="1575" u="none" cap="none" strike="noStrike">
                <a:solidFill>
                  <a:srgbClr val="000099"/>
                </a:solidFill>
                <a:latin typeface="Roboto Condensed"/>
                <a:ea typeface="Roboto Condensed"/>
                <a:cs typeface="Roboto Condensed"/>
                <a:sym typeface="Roboto Condensed"/>
              </a:rPr>
              <a:t>Establishes connection to database by obtaining a </a:t>
            </a:r>
            <a:r>
              <a:rPr b="1" i="1" lang="en-US" sz="1575" u="none" cap="none" strike="noStrike">
                <a:solidFill>
                  <a:srgbClr val="000099"/>
                </a:solidFill>
                <a:latin typeface="Roboto Condensed"/>
                <a:ea typeface="Roboto Condensed"/>
                <a:cs typeface="Roboto Condensed"/>
                <a:sym typeface="Roboto Condensed"/>
              </a:rPr>
              <a:t>Connection</a:t>
            </a:r>
            <a:r>
              <a:rPr b="1" i="0" lang="en-US" sz="1575" u="none" cap="none" strike="noStrike">
                <a:solidFill>
                  <a:srgbClr val="000099"/>
                </a:solidFill>
                <a:latin typeface="Roboto Condensed"/>
                <a:ea typeface="Roboto Condensed"/>
                <a:cs typeface="Roboto Condensed"/>
                <a:sym typeface="Roboto Condensed"/>
              </a:rPr>
              <a:t> object</a:t>
            </a:r>
            <a:r>
              <a:rPr b="1" i="0" lang="en-US" sz="1400" u="none" cap="none" strike="noStrike">
                <a:solidFill>
                  <a:srgbClr val="000099"/>
                </a:solidFill>
                <a:latin typeface="Roboto Condensed"/>
                <a:ea typeface="Roboto Condensed"/>
                <a:cs typeface="Roboto Condensed"/>
                <a:sym typeface="Roboto Condensed"/>
              </a:rPr>
              <a:t> </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4" name="Shape 354"/>
        <p:cNvGrpSpPr/>
        <p:nvPr/>
      </p:nvGrpSpPr>
      <p:grpSpPr>
        <a:xfrm>
          <a:off x="0" y="0"/>
          <a:ext cx="0" cy="0"/>
          <a:chOff x="0" y="0"/>
          <a:chExt cx="0" cy="0"/>
        </a:xfrm>
      </p:grpSpPr>
      <p:cxnSp>
        <p:nvCxnSpPr>
          <p:cNvPr id="355" name="Shape 355"/>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356" name="Shape 356"/>
          <p:cNvPicPr preferRelativeResize="0"/>
          <p:nvPr/>
        </p:nvPicPr>
        <p:blipFill rotWithShape="1">
          <a:blip r:embed="rId3">
            <a:alphaModFix/>
          </a:blip>
          <a:srcRect b="0" l="0" r="0" t="0"/>
          <a:stretch/>
        </p:blipFill>
        <p:spPr>
          <a:xfrm>
            <a:off x="7791421" y="4716001"/>
            <a:ext cx="1199528" cy="261187"/>
          </a:xfrm>
          <a:prstGeom prst="rect">
            <a:avLst/>
          </a:prstGeom>
          <a:noFill/>
          <a:ln>
            <a:noFill/>
          </a:ln>
        </p:spPr>
      </p:pic>
      <p:sp>
        <p:nvSpPr>
          <p:cNvPr id="357" name="Shape 357"/>
          <p:cNvSpPr txBox="1"/>
          <p:nvPr/>
        </p:nvSpPr>
        <p:spPr>
          <a:xfrm>
            <a:off x="534402" y="70977"/>
            <a:ext cx="8335772"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3200" u="none" cap="none" strike="noStrike">
                <a:solidFill>
                  <a:srgbClr val="666666"/>
                </a:solidFill>
                <a:latin typeface="Roboto Condensed"/>
                <a:ea typeface="Roboto Condensed"/>
                <a:cs typeface="Roboto Condensed"/>
                <a:sym typeface="Roboto Condensed"/>
              </a:rPr>
              <a:t>Querying a Database – Connect to the DB</a:t>
            </a:r>
          </a:p>
        </p:txBody>
      </p:sp>
      <p:pic>
        <p:nvPicPr>
          <p:cNvPr id="358" name="Shape 358"/>
          <p:cNvPicPr preferRelativeResize="0"/>
          <p:nvPr/>
        </p:nvPicPr>
        <p:blipFill rotWithShape="1">
          <a:blip r:embed="rId4">
            <a:alphaModFix/>
          </a:blip>
          <a:srcRect b="0" l="0" r="0" t="0"/>
          <a:stretch/>
        </p:blipFill>
        <p:spPr>
          <a:xfrm>
            <a:off x="259051" y="101495"/>
            <a:ext cx="280998" cy="406124"/>
          </a:xfrm>
          <a:prstGeom prst="rect">
            <a:avLst/>
          </a:prstGeom>
          <a:noFill/>
          <a:ln>
            <a:noFill/>
          </a:ln>
        </p:spPr>
      </p:pic>
      <p:pic>
        <p:nvPicPr>
          <p:cNvPr id="359" name="Shape 359"/>
          <p:cNvPicPr preferRelativeResize="0"/>
          <p:nvPr/>
        </p:nvPicPr>
        <p:blipFill rotWithShape="1">
          <a:blip r:embed="rId5">
            <a:alphaModFix/>
          </a:blip>
          <a:srcRect b="0" l="0" r="0" t="0"/>
          <a:stretch/>
        </p:blipFill>
        <p:spPr>
          <a:xfrm>
            <a:off x="162176" y="70725"/>
            <a:ext cx="474759" cy="467673"/>
          </a:xfrm>
          <a:prstGeom prst="rect">
            <a:avLst/>
          </a:prstGeom>
          <a:noFill/>
          <a:ln>
            <a:noFill/>
          </a:ln>
        </p:spPr>
      </p:pic>
      <p:sp>
        <p:nvSpPr>
          <p:cNvPr id="360" name="Shape 360"/>
          <p:cNvSpPr/>
          <p:nvPr/>
        </p:nvSpPr>
        <p:spPr>
          <a:xfrm>
            <a:off x="161475" y="688383"/>
            <a:ext cx="8829600" cy="4385699"/>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Clr>
                <a:srgbClr val="1C405D"/>
              </a:buClr>
              <a:buSzPct val="25000"/>
              <a:buFont typeface="Arial"/>
              <a:buNone/>
            </a:pPr>
            <a:r>
              <a:rPr b="0" i="0" lang="en-US" sz="1600" u="none" cap="none" strike="noStrike">
                <a:solidFill>
                  <a:srgbClr val="1C405D"/>
                </a:solidFill>
                <a:latin typeface="Roboto Condensed"/>
                <a:ea typeface="Roboto Condensed"/>
                <a:cs typeface="Roboto Condensed"/>
                <a:sym typeface="Roboto Condensed"/>
              </a:rPr>
              <a:t>In previous versions of JDBC, to obtain a connection, you first had to initialize your JDBC driver by calling the method Class.forName. </a:t>
            </a:r>
          </a:p>
          <a:p>
            <a:pPr indent="0" lvl="0" marL="0" marR="0" rtl="0" algn="l">
              <a:lnSpc>
                <a:spcPct val="90000"/>
              </a:lnSpc>
              <a:spcBef>
                <a:spcPts val="0"/>
              </a:spcBef>
              <a:spcAft>
                <a:spcPts val="0"/>
              </a:spcAft>
              <a:buClr>
                <a:srgbClr val="1C405D"/>
              </a:buClr>
              <a:buSzPct val="25000"/>
              <a:buFont typeface="Arial"/>
              <a:buNone/>
            </a:pPr>
            <a:r>
              <a:rPr b="0" i="0" lang="en-US" sz="1600" u="none" cap="none" strike="noStrike">
                <a:solidFill>
                  <a:srgbClr val="1C405D"/>
                </a:solidFill>
                <a:latin typeface="Roboto Condensed"/>
                <a:ea typeface="Roboto Condensed"/>
                <a:cs typeface="Roboto Condensed"/>
                <a:sym typeface="Roboto Condensed"/>
              </a:rPr>
              <a:t>This methods required an object of type java.sql.Driver. Each JDBC driver contains one or more classes that implements the interface java.sql.Driver. </a:t>
            </a:r>
          </a:p>
          <a:p>
            <a:pPr indent="-214312" lvl="1" marL="557213" marR="0" rtl="0" algn="l">
              <a:lnSpc>
                <a:spcPct val="90000"/>
              </a:lnSpc>
              <a:spcBef>
                <a:spcPts val="0"/>
              </a:spcBef>
              <a:spcAft>
                <a:spcPts val="0"/>
              </a:spcAft>
              <a:buClr>
                <a:srgbClr val="000000"/>
              </a:buClr>
              <a:buFont typeface="Arial"/>
              <a:buNone/>
            </a:pPr>
            <a:r>
              <a:t/>
            </a:r>
            <a:endParaRPr b="0" i="0" sz="1100" u="none" cap="none" strike="noStrike">
              <a:solidFill>
                <a:srgbClr val="000000"/>
              </a:solidFill>
              <a:latin typeface="Roboto Condensed"/>
              <a:ea typeface="Roboto Condensed"/>
              <a:cs typeface="Roboto Condensed"/>
              <a:sym typeface="Roboto Condensed"/>
            </a:endParaRPr>
          </a:p>
          <a:p>
            <a:pPr indent="-214312" lvl="1" marL="557213" marR="0" rtl="0" algn="l">
              <a:lnSpc>
                <a:spcPct val="90000"/>
              </a:lnSpc>
              <a:spcBef>
                <a:spcPts val="0"/>
              </a:spcBef>
              <a:spcAft>
                <a:spcPts val="0"/>
              </a:spcAft>
              <a:buClr>
                <a:srgbClr val="000000"/>
              </a:buClr>
              <a:buSzPct val="25000"/>
              <a:buFont typeface="Arial"/>
              <a:buNone/>
            </a:pPr>
            <a:r>
              <a:rPr b="0" i="0" lang="en-US" sz="1100" u="none" cap="none" strike="noStrike">
                <a:solidFill>
                  <a:srgbClr val="000000"/>
                </a:solidFill>
                <a:latin typeface="Roboto Condensed"/>
                <a:ea typeface="Roboto Condensed"/>
                <a:cs typeface="Roboto Condensed"/>
                <a:sym typeface="Roboto Condensed"/>
              </a:rPr>
              <a:t>Class.forName("oracle.jdbc.driver.OracleDriver"); </a:t>
            </a:r>
            <a:r>
              <a:rPr b="0" i="0" lang="en-US" sz="1000" u="none" cap="none" strike="noStrike">
                <a:solidFill>
                  <a:srgbClr val="2B608B"/>
                </a:solidFill>
                <a:latin typeface="Roboto Condensed"/>
                <a:ea typeface="Roboto Condensed"/>
                <a:cs typeface="Roboto Condensed"/>
                <a:sym typeface="Roboto Condensed"/>
              </a:rPr>
              <a:t>// Dynamically loads a driver class, for Oracle database</a:t>
            </a:r>
          </a:p>
          <a:p>
            <a:pPr indent="-214312" lvl="1" marL="557213" marR="0" rtl="0" algn="l">
              <a:lnSpc>
                <a:spcPct val="90000"/>
              </a:lnSpc>
              <a:spcBef>
                <a:spcPts val="0"/>
              </a:spcBef>
              <a:spcAft>
                <a:spcPts val="0"/>
              </a:spcAft>
              <a:buClr>
                <a:srgbClr val="000000"/>
              </a:buClr>
              <a:buFont typeface="Arial"/>
              <a:buNone/>
            </a:pPr>
            <a:r>
              <a:t/>
            </a:r>
            <a:endParaRPr b="0" i="0" sz="1000" u="none" cap="none" strike="noStrike">
              <a:solidFill>
                <a:srgbClr val="2B608B"/>
              </a:solidFill>
              <a:latin typeface="Roboto Condensed"/>
              <a:ea typeface="Roboto Condensed"/>
              <a:cs typeface="Roboto Condensed"/>
              <a:sym typeface="Roboto Condensed"/>
            </a:endParaRPr>
          </a:p>
          <a:p>
            <a:pPr indent="-214312" lvl="1" marL="557213" marR="0" rtl="0" algn="l">
              <a:lnSpc>
                <a:spcPct val="90000"/>
              </a:lnSpc>
              <a:spcBef>
                <a:spcPts val="0"/>
              </a:spcBef>
              <a:spcAft>
                <a:spcPts val="0"/>
              </a:spcAft>
              <a:buClr>
                <a:srgbClr val="000000"/>
              </a:buClr>
              <a:buSzPct val="25000"/>
              <a:buFont typeface="Arial"/>
              <a:buNone/>
            </a:pPr>
            <a:r>
              <a:rPr b="0" i="0" lang="en-US" sz="1100" u="none" cap="none" strike="noStrike">
                <a:solidFill>
                  <a:srgbClr val="000000"/>
                </a:solidFill>
                <a:latin typeface="Roboto Condensed"/>
                <a:ea typeface="Roboto Condensed"/>
                <a:cs typeface="Roboto Condensed"/>
                <a:sym typeface="Roboto Condensed"/>
              </a:rPr>
              <a:t>Class.forName(“mysql.jdbc.driver.OracleDriver"); </a:t>
            </a:r>
            <a:r>
              <a:rPr b="0" i="0" lang="en-US" sz="1000" u="none" cap="none" strike="noStrike">
                <a:solidFill>
                  <a:srgbClr val="2B608B"/>
                </a:solidFill>
                <a:latin typeface="Roboto Condensed"/>
                <a:ea typeface="Roboto Condensed"/>
                <a:cs typeface="Roboto Condensed"/>
                <a:sym typeface="Roboto Condensed"/>
              </a:rPr>
              <a:t>// Dynamically loads a driver class, for MySQL database</a:t>
            </a:r>
          </a:p>
          <a:p>
            <a:pPr indent="0" lvl="0" marL="0" marR="0" rtl="0" algn="l">
              <a:lnSpc>
                <a:spcPct val="90000"/>
              </a:lnSpc>
              <a:spcBef>
                <a:spcPts val="0"/>
              </a:spcBef>
              <a:spcAft>
                <a:spcPts val="0"/>
              </a:spcAft>
              <a:buClr>
                <a:srgbClr val="000000"/>
              </a:buClr>
              <a:buFont typeface="Arial"/>
              <a:buNone/>
            </a:pPr>
            <a:r>
              <a:t/>
            </a:r>
            <a:endParaRPr b="0" i="0" sz="1600" u="none" cap="none" strike="noStrike">
              <a:solidFill>
                <a:srgbClr val="1C405D"/>
              </a:solidFill>
              <a:latin typeface="Roboto Condensed"/>
              <a:ea typeface="Roboto Condensed"/>
              <a:cs typeface="Roboto Condensed"/>
              <a:sym typeface="Roboto Condensed"/>
            </a:endParaRPr>
          </a:p>
          <a:p>
            <a:pPr indent="0" lvl="0" marL="0" marR="0" rtl="0" algn="l">
              <a:lnSpc>
                <a:spcPct val="90000"/>
              </a:lnSpc>
              <a:spcBef>
                <a:spcPts val="0"/>
              </a:spcBef>
              <a:spcAft>
                <a:spcPts val="0"/>
              </a:spcAft>
              <a:buClr>
                <a:srgbClr val="000000"/>
              </a:buClr>
              <a:buFont typeface="Arial"/>
              <a:buNone/>
            </a:pPr>
            <a:r>
              <a:t/>
            </a:r>
            <a:endParaRPr b="0" i="0" sz="1600" u="none" cap="none" strike="noStrike">
              <a:solidFill>
                <a:srgbClr val="1C405D"/>
              </a:solidFill>
              <a:latin typeface="Roboto Condensed"/>
              <a:ea typeface="Roboto Condensed"/>
              <a:cs typeface="Roboto Condensed"/>
              <a:sym typeface="Roboto Condensed"/>
            </a:endParaRPr>
          </a:p>
          <a:p>
            <a:pPr indent="0" lvl="0" marL="0" marR="0" rtl="0" algn="l">
              <a:lnSpc>
                <a:spcPct val="90000"/>
              </a:lnSpc>
              <a:spcBef>
                <a:spcPts val="0"/>
              </a:spcBef>
              <a:spcAft>
                <a:spcPts val="0"/>
              </a:spcAft>
              <a:buClr>
                <a:srgbClr val="1C405D"/>
              </a:buClr>
              <a:buSzPct val="25000"/>
              <a:buFont typeface="Arial"/>
              <a:buNone/>
            </a:pPr>
            <a:r>
              <a:rPr b="0" i="0" lang="en-US" sz="1600" u="none" cap="none" strike="noStrike">
                <a:solidFill>
                  <a:srgbClr val="1C405D"/>
                </a:solidFill>
                <a:latin typeface="Roboto Condensed"/>
                <a:ea typeface="Roboto Condensed"/>
                <a:cs typeface="Roboto Condensed"/>
                <a:sym typeface="Roboto Condensed"/>
              </a:rPr>
              <a:t>The driver for Oracle is oracle.jdbc.driver.OracleDriver, and for MySQL Connector/J is com.mysql.jdbc.Driver. </a:t>
            </a:r>
          </a:p>
          <a:p>
            <a:pPr indent="0" lvl="0" marL="0" marR="0" rtl="0" algn="l">
              <a:lnSpc>
                <a:spcPct val="90000"/>
              </a:lnSpc>
              <a:spcBef>
                <a:spcPts val="0"/>
              </a:spcBef>
              <a:spcAft>
                <a:spcPts val="0"/>
              </a:spcAft>
              <a:buClr>
                <a:srgbClr val="000000"/>
              </a:buClr>
              <a:buFont typeface="Arial"/>
              <a:buNone/>
            </a:pPr>
            <a:r>
              <a:t/>
            </a:r>
            <a:endParaRPr b="0" i="0" sz="1600" u="none" cap="none" strike="noStrike">
              <a:solidFill>
                <a:srgbClr val="1C405D"/>
              </a:solidFill>
              <a:latin typeface="Roboto Condensed"/>
              <a:ea typeface="Roboto Condensed"/>
              <a:cs typeface="Roboto Condensed"/>
              <a:sym typeface="Roboto Condensed"/>
            </a:endParaRPr>
          </a:p>
          <a:p>
            <a:pPr indent="0" lvl="0" marL="0" marR="0" rtl="0" algn="l">
              <a:lnSpc>
                <a:spcPct val="90000"/>
              </a:lnSpc>
              <a:spcBef>
                <a:spcPts val="0"/>
              </a:spcBef>
              <a:spcAft>
                <a:spcPts val="0"/>
              </a:spcAft>
              <a:buClr>
                <a:srgbClr val="455520"/>
              </a:buClr>
              <a:buSzPct val="25000"/>
              <a:buFont typeface="Arial"/>
              <a:buNone/>
            </a:pPr>
            <a:r>
              <a:rPr b="0" i="0" lang="en-US" sz="1600" u="none" cap="none" strike="noStrike">
                <a:solidFill>
                  <a:srgbClr val="455520"/>
                </a:solidFill>
                <a:latin typeface="Roboto Condensed"/>
                <a:ea typeface="Roboto Condensed"/>
                <a:cs typeface="Roboto Condensed"/>
                <a:sym typeface="Roboto Condensed"/>
              </a:rPr>
              <a:t>See the documentation of your DBMS driver to obtain the name of the class that implements the interface java.sql.Driver.</a:t>
            </a:r>
          </a:p>
          <a:p>
            <a:pPr indent="0" lvl="0" marL="0" marR="0" rtl="0" algn="l">
              <a:lnSpc>
                <a:spcPct val="90000"/>
              </a:lnSpc>
              <a:spcBef>
                <a:spcPts val="0"/>
              </a:spcBef>
              <a:spcAft>
                <a:spcPts val="0"/>
              </a:spcAft>
              <a:buClr>
                <a:srgbClr val="000000"/>
              </a:buClr>
              <a:buFont typeface="Arial"/>
              <a:buNone/>
            </a:pPr>
            <a:r>
              <a:t/>
            </a:r>
            <a:endParaRPr b="0" i="0" sz="1600" u="none" cap="none" strike="noStrike">
              <a:solidFill>
                <a:srgbClr val="1C405D"/>
              </a:solidFill>
              <a:latin typeface="Roboto Condensed"/>
              <a:ea typeface="Roboto Condensed"/>
              <a:cs typeface="Roboto Condensed"/>
              <a:sym typeface="Roboto Condensed"/>
            </a:endParaRPr>
          </a:p>
          <a:p>
            <a:pPr indent="0" lvl="0" marL="0" marR="0" rtl="0" algn="l">
              <a:lnSpc>
                <a:spcPct val="90000"/>
              </a:lnSpc>
              <a:spcBef>
                <a:spcPts val="0"/>
              </a:spcBef>
              <a:spcAft>
                <a:spcPts val="0"/>
              </a:spcAft>
              <a:buClr>
                <a:srgbClr val="4B191A"/>
              </a:buClr>
              <a:buSzPct val="25000"/>
              <a:buFont typeface="Arial"/>
              <a:buNone/>
            </a:pPr>
            <a:r>
              <a:rPr b="0" i="0" lang="en-US" sz="1800" u="none" cap="none" strike="noStrike">
                <a:solidFill>
                  <a:srgbClr val="4B191A"/>
                </a:solidFill>
                <a:latin typeface="Roboto Condensed"/>
                <a:ea typeface="Roboto Condensed"/>
                <a:cs typeface="Roboto Condensed"/>
                <a:sym typeface="Roboto Condensed"/>
              </a:rPr>
              <a:t>Any JDBC 4.0 drivers that are found in your class path are automatically loaded. (However, you must manually load any drivers prior to JDBC 4.0 with the method Class.forName. Load and register the vendor specific driver</a:t>
            </a:r>
          </a:p>
          <a:p>
            <a:pPr indent="-214312" lvl="1" marL="557213" marR="0" rtl="0" algn="l">
              <a:lnSpc>
                <a:spcPct val="90000"/>
              </a:lnSpc>
              <a:spcBef>
                <a:spcPts val="0"/>
              </a:spcBef>
              <a:spcAft>
                <a:spcPts val="0"/>
              </a:spcAft>
              <a:buClr>
                <a:srgbClr val="000000"/>
              </a:buClr>
              <a:buFont typeface="Arial"/>
              <a:buNone/>
            </a:pPr>
            <a:r>
              <a:t/>
            </a:r>
            <a:endParaRPr b="0" i="0" sz="1000" u="none" cap="none" strike="noStrike">
              <a:solidFill>
                <a:srgbClr val="000000"/>
              </a:solidFill>
              <a:latin typeface="Roboto Condensed"/>
              <a:ea typeface="Roboto Condensed"/>
              <a:cs typeface="Roboto Condensed"/>
              <a:sym typeface="Roboto Condensed"/>
            </a:endParaRPr>
          </a:p>
          <a:p>
            <a:pPr indent="-171450" lvl="2" marL="857250" marR="0" rtl="0" algn="l">
              <a:lnSpc>
                <a:spcPct val="90000"/>
              </a:lnSpc>
              <a:spcBef>
                <a:spcPts val="0"/>
              </a:spcBef>
              <a:spcAft>
                <a:spcPts val="0"/>
              </a:spcAft>
              <a:buClr>
                <a:srgbClr val="000000"/>
              </a:buClr>
              <a:buFont typeface="Arial"/>
              <a:buNone/>
            </a:pPr>
            <a:r>
              <a:t/>
            </a:r>
            <a:endParaRPr b="0" i="0" sz="1100" u="none" cap="none" strike="noStrike">
              <a:solidFill>
                <a:srgbClr val="000000"/>
              </a:solidFill>
              <a:latin typeface="Roboto Condensed"/>
              <a:ea typeface="Roboto Condensed"/>
              <a:cs typeface="Roboto Condensed"/>
              <a:sym typeface="Roboto Condense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4" name="Shape 364"/>
        <p:cNvGrpSpPr/>
        <p:nvPr/>
      </p:nvGrpSpPr>
      <p:grpSpPr>
        <a:xfrm>
          <a:off x="0" y="0"/>
          <a:ext cx="0" cy="0"/>
          <a:chOff x="0" y="0"/>
          <a:chExt cx="0" cy="0"/>
        </a:xfrm>
      </p:grpSpPr>
      <p:cxnSp>
        <p:nvCxnSpPr>
          <p:cNvPr id="365" name="Shape 365"/>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366" name="Shape 366"/>
          <p:cNvPicPr preferRelativeResize="0"/>
          <p:nvPr/>
        </p:nvPicPr>
        <p:blipFill rotWithShape="1">
          <a:blip r:embed="rId3">
            <a:alphaModFix/>
          </a:blip>
          <a:srcRect b="0" l="0" r="0" t="0"/>
          <a:stretch/>
        </p:blipFill>
        <p:spPr>
          <a:xfrm>
            <a:off x="7791421" y="4716000"/>
            <a:ext cx="1199528" cy="261187"/>
          </a:xfrm>
          <a:prstGeom prst="rect">
            <a:avLst/>
          </a:prstGeom>
          <a:noFill/>
          <a:ln>
            <a:noFill/>
          </a:ln>
        </p:spPr>
      </p:pic>
      <p:sp>
        <p:nvSpPr>
          <p:cNvPr id="367" name="Shape 367"/>
          <p:cNvSpPr txBox="1"/>
          <p:nvPr/>
        </p:nvSpPr>
        <p:spPr>
          <a:xfrm>
            <a:off x="534400" y="70977"/>
            <a:ext cx="8609599"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3200" u="none" cap="none" strike="noStrike">
                <a:solidFill>
                  <a:srgbClr val="666666"/>
                </a:solidFill>
                <a:latin typeface="Roboto Condensed"/>
                <a:ea typeface="Roboto Condensed"/>
                <a:cs typeface="Roboto Condensed"/>
                <a:sym typeface="Roboto Condensed"/>
              </a:rPr>
              <a:t>Querying a Database – Connect to the DB</a:t>
            </a:r>
          </a:p>
        </p:txBody>
      </p:sp>
      <p:pic>
        <p:nvPicPr>
          <p:cNvPr id="368" name="Shape 368"/>
          <p:cNvPicPr preferRelativeResize="0"/>
          <p:nvPr/>
        </p:nvPicPr>
        <p:blipFill rotWithShape="1">
          <a:blip r:embed="rId4">
            <a:alphaModFix/>
          </a:blip>
          <a:srcRect b="0" l="0" r="0" t="0"/>
          <a:stretch/>
        </p:blipFill>
        <p:spPr>
          <a:xfrm>
            <a:off x="259050" y="101494"/>
            <a:ext cx="280998" cy="406124"/>
          </a:xfrm>
          <a:prstGeom prst="rect">
            <a:avLst/>
          </a:prstGeom>
          <a:noFill/>
          <a:ln>
            <a:noFill/>
          </a:ln>
        </p:spPr>
      </p:pic>
      <p:pic>
        <p:nvPicPr>
          <p:cNvPr id="369" name="Shape 369"/>
          <p:cNvPicPr preferRelativeResize="0"/>
          <p:nvPr/>
        </p:nvPicPr>
        <p:blipFill rotWithShape="1">
          <a:blip r:embed="rId5">
            <a:alphaModFix/>
          </a:blip>
          <a:srcRect b="0" l="0" r="0" t="0"/>
          <a:stretch/>
        </p:blipFill>
        <p:spPr>
          <a:xfrm>
            <a:off x="162175" y="70725"/>
            <a:ext cx="474759" cy="467673"/>
          </a:xfrm>
          <a:prstGeom prst="rect">
            <a:avLst/>
          </a:prstGeom>
          <a:noFill/>
          <a:ln>
            <a:noFill/>
          </a:ln>
        </p:spPr>
      </p:pic>
      <p:sp>
        <p:nvSpPr>
          <p:cNvPr id="370" name="Shape 370"/>
          <p:cNvSpPr/>
          <p:nvPr/>
        </p:nvSpPr>
        <p:spPr>
          <a:xfrm>
            <a:off x="3603487" y="3813900"/>
            <a:ext cx="2740800" cy="2538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FF"/>
              </a:buClr>
              <a:buSzPct val="25000"/>
              <a:buFont typeface="Arial"/>
              <a:buNone/>
            </a:pPr>
            <a:r>
              <a:rPr lang="en-US" sz="1050" u="sng">
                <a:solidFill>
                  <a:schemeClr val="hlink"/>
                </a:solidFill>
                <a:hlinkClick r:id="rId6"/>
              </a:rPr>
              <a:t>http://youtu.be/III0cNNGKB0</a:t>
            </a:r>
          </a:p>
          <a:p>
            <a:pPr indent="0" lvl="0" marL="0" marR="0" rtl="0" algn="l">
              <a:lnSpc>
                <a:spcPct val="100000"/>
              </a:lnSpc>
              <a:spcBef>
                <a:spcPts val="0"/>
              </a:spcBef>
              <a:spcAft>
                <a:spcPts val="0"/>
              </a:spcAft>
              <a:buClr>
                <a:srgbClr val="0000FF"/>
              </a:buClr>
              <a:buSzPct val="25000"/>
              <a:buFont typeface="Arial"/>
              <a:buNone/>
            </a:pPr>
            <a:r>
              <a:rPr lang="en-US" sz="1050" u="sng">
                <a:solidFill>
                  <a:schemeClr val="hlink"/>
                </a:solidFill>
                <a:hlinkClick r:id="rId7"/>
              </a:rPr>
              <a:t>http://youtu.be/AH9s_ahzF9U</a:t>
            </a:r>
          </a:p>
          <a:p>
            <a:pPr indent="0" lvl="0" marL="0" marR="0" rtl="0" algn="l">
              <a:lnSpc>
                <a:spcPct val="100000"/>
              </a:lnSpc>
              <a:spcBef>
                <a:spcPts val="0"/>
              </a:spcBef>
              <a:spcAft>
                <a:spcPts val="0"/>
              </a:spcAft>
              <a:buClr>
                <a:srgbClr val="0000FF"/>
              </a:buClr>
              <a:buFont typeface="Arial"/>
              <a:buNone/>
            </a:pPr>
            <a:r>
              <a:t/>
            </a:r>
            <a:endParaRPr sz="1050" u="sng">
              <a:solidFill>
                <a:srgbClr val="0000FF"/>
              </a:solidFill>
            </a:endParaRPr>
          </a:p>
        </p:txBody>
      </p:sp>
      <p:sp>
        <p:nvSpPr>
          <p:cNvPr id="371" name="Shape 371"/>
          <p:cNvSpPr/>
          <p:nvPr/>
        </p:nvSpPr>
        <p:spPr>
          <a:xfrm>
            <a:off x="1490416" y="1908582"/>
            <a:ext cx="6697563" cy="1061828"/>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FF0000"/>
              </a:buClr>
              <a:buSzPct val="25000"/>
              <a:buFont typeface="Arial"/>
              <a:buNone/>
            </a:pPr>
            <a:r>
              <a:rPr b="0" i="0" lang="en-US" sz="1800" u="none" cap="none" strike="noStrike">
                <a:solidFill>
                  <a:srgbClr val="FF0000"/>
                </a:solidFill>
                <a:latin typeface="Arial"/>
                <a:ea typeface="Arial"/>
                <a:cs typeface="Arial"/>
                <a:sym typeface="Arial"/>
              </a:rPr>
              <a:t>Now, you can see: </a:t>
            </a:r>
          </a:p>
          <a:p>
            <a:pPr indent="0" lvl="0" marL="0" marR="0" rtl="0" algn="l">
              <a:lnSpc>
                <a:spcPct val="100000"/>
              </a:lnSpc>
              <a:spcBef>
                <a:spcPts val="0"/>
              </a:spcBef>
              <a:spcAft>
                <a:spcPts val="0"/>
              </a:spcAft>
              <a:buClr>
                <a:srgbClr val="000000"/>
              </a:buClr>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2060"/>
              </a:buClr>
              <a:buSzPct val="25000"/>
              <a:buFont typeface="Arial"/>
              <a:buNone/>
            </a:pPr>
            <a:r>
              <a:rPr b="0" i="0" lang="en-US" sz="1500" u="none" cap="none" strike="noStrike">
                <a:solidFill>
                  <a:srgbClr val="002060"/>
                </a:solidFill>
                <a:latin typeface="Arial"/>
                <a:ea typeface="Arial"/>
                <a:cs typeface="Arial"/>
                <a:sym typeface="Arial"/>
              </a:rPr>
              <a:t>03. Connect</a:t>
            </a:r>
          </a:p>
          <a:p>
            <a:pPr indent="0" lvl="0" marL="0" marR="0" rtl="0" algn="l">
              <a:lnSpc>
                <a:spcPct val="100000"/>
              </a:lnSpc>
              <a:spcBef>
                <a:spcPts val="0"/>
              </a:spcBef>
              <a:spcAft>
                <a:spcPts val="0"/>
              </a:spcAft>
              <a:buClr>
                <a:srgbClr val="002060"/>
              </a:buClr>
              <a:buSzPct val="25000"/>
              <a:buFont typeface="Arial"/>
              <a:buNone/>
            </a:pPr>
            <a:r>
              <a:rPr b="0" i="0" lang="en-US" sz="1500" u="none" cap="none" strike="noStrike">
                <a:solidFill>
                  <a:srgbClr val="002060"/>
                </a:solidFill>
                <a:latin typeface="Arial"/>
                <a:ea typeface="Arial"/>
                <a:cs typeface="Arial"/>
                <a:sym typeface="Arial"/>
              </a:rPr>
              <a:t>04. Connection Singleton</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cxnSp>
        <p:nvCxnSpPr>
          <p:cNvPr id="70" name="Shape 70"/>
          <p:cNvCxnSpPr/>
          <p:nvPr/>
        </p:nvCxnSpPr>
        <p:spPr>
          <a:xfrm flipH="1" rot="10800000">
            <a:off x="176125" y="549524"/>
            <a:ext cx="8781299" cy="6000"/>
          </a:xfrm>
          <a:prstGeom prst="straightConnector1">
            <a:avLst/>
          </a:prstGeom>
          <a:noFill/>
          <a:ln cap="flat" cmpd="sng" w="9525">
            <a:solidFill>
              <a:srgbClr val="CCCCCC"/>
            </a:solidFill>
            <a:prstDash val="solid"/>
            <a:round/>
            <a:headEnd len="med" w="med" type="none"/>
            <a:tailEnd len="med" w="med" type="none"/>
          </a:ln>
        </p:spPr>
      </p:cxnSp>
      <p:sp>
        <p:nvSpPr>
          <p:cNvPr id="71" name="Shape 71"/>
          <p:cNvSpPr txBox="1"/>
          <p:nvPr/>
        </p:nvSpPr>
        <p:spPr>
          <a:xfrm>
            <a:off x="534402" y="70977"/>
            <a:ext cx="5402698"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2400" u="none" cap="none" strike="noStrike">
                <a:solidFill>
                  <a:srgbClr val="666666"/>
                </a:solidFill>
                <a:latin typeface="Roboto Condensed"/>
                <a:ea typeface="Roboto Condensed"/>
                <a:cs typeface="Roboto Condensed"/>
                <a:sym typeface="Roboto Condensed"/>
              </a:rPr>
              <a:t>Topics</a:t>
            </a:r>
          </a:p>
        </p:txBody>
      </p:sp>
      <p:sp>
        <p:nvSpPr>
          <p:cNvPr id="72" name="Shape 72"/>
          <p:cNvSpPr/>
          <p:nvPr/>
        </p:nvSpPr>
        <p:spPr>
          <a:xfrm>
            <a:off x="8202660" y="4444307"/>
            <a:ext cx="115800" cy="203098"/>
          </a:xfrm>
          <a:prstGeom prst="rect">
            <a:avLst/>
          </a:prstGeom>
          <a:solidFill>
            <a:srgbClr val="FFFFFF"/>
          </a:solidFill>
          <a:ln>
            <a:noFill/>
          </a:ln>
        </p:spPr>
        <p:txBody>
          <a:bodyPr anchorCtr="0" anchor="ctr" bIns="58925" lIns="58925" rIns="58925" tIns="589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pic>
        <p:nvPicPr>
          <p:cNvPr id="73" name="Shape 73"/>
          <p:cNvPicPr preferRelativeResize="0"/>
          <p:nvPr/>
        </p:nvPicPr>
        <p:blipFill rotWithShape="1">
          <a:blip r:embed="rId3">
            <a:alphaModFix/>
          </a:blip>
          <a:srcRect b="0" l="0" r="0" t="0"/>
          <a:stretch/>
        </p:blipFill>
        <p:spPr>
          <a:xfrm>
            <a:off x="7778777" y="4717087"/>
            <a:ext cx="1178649" cy="258824"/>
          </a:xfrm>
          <a:prstGeom prst="rect">
            <a:avLst/>
          </a:prstGeom>
          <a:noFill/>
          <a:ln>
            <a:noFill/>
          </a:ln>
        </p:spPr>
      </p:pic>
      <p:pic>
        <p:nvPicPr>
          <p:cNvPr id="74" name="Shape 74"/>
          <p:cNvPicPr preferRelativeResize="0"/>
          <p:nvPr/>
        </p:nvPicPr>
        <p:blipFill rotWithShape="1">
          <a:blip r:embed="rId4">
            <a:alphaModFix/>
          </a:blip>
          <a:srcRect b="0" l="0" r="0" t="0"/>
          <a:stretch/>
        </p:blipFill>
        <p:spPr>
          <a:xfrm>
            <a:off x="259050" y="101494"/>
            <a:ext cx="280998" cy="406124"/>
          </a:xfrm>
          <a:prstGeom prst="rect">
            <a:avLst/>
          </a:prstGeom>
          <a:noFill/>
          <a:ln>
            <a:noFill/>
          </a:ln>
        </p:spPr>
      </p:pic>
      <p:pic>
        <p:nvPicPr>
          <p:cNvPr id="75" name="Shape 75"/>
          <p:cNvPicPr preferRelativeResize="0"/>
          <p:nvPr/>
        </p:nvPicPr>
        <p:blipFill rotWithShape="1">
          <a:blip r:embed="rId5">
            <a:alphaModFix/>
          </a:blip>
          <a:srcRect b="0" l="0" r="0" t="0"/>
          <a:stretch/>
        </p:blipFill>
        <p:spPr>
          <a:xfrm>
            <a:off x="162175" y="70725"/>
            <a:ext cx="474759" cy="467673"/>
          </a:xfrm>
          <a:prstGeom prst="rect">
            <a:avLst/>
          </a:prstGeom>
          <a:noFill/>
          <a:ln>
            <a:noFill/>
          </a:ln>
        </p:spPr>
      </p:pic>
      <p:sp>
        <p:nvSpPr>
          <p:cNvPr id="76" name="Shape 76"/>
          <p:cNvSpPr txBox="1"/>
          <p:nvPr>
            <p:ph idx="1" type="body"/>
          </p:nvPr>
        </p:nvSpPr>
        <p:spPr>
          <a:xfrm>
            <a:off x="1497000" y="703187"/>
            <a:ext cx="6172199" cy="1944216"/>
          </a:xfrm>
          <a:prstGeom prst="rect">
            <a:avLst/>
          </a:prstGeom>
          <a:noFill/>
          <a:ln>
            <a:noFill/>
          </a:ln>
        </p:spPr>
        <p:txBody>
          <a:bodyPr anchorCtr="0" anchor="t" bIns="91425" lIns="91425" rIns="91425" tIns="91425">
            <a:noAutofit/>
          </a:bodyPr>
          <a:lstStyle/>
          <a:p>
            <a:pPr indent="-84137" lvl="1" marL="731837" marR="0" rtl="0" algn="l">
              <a:lnSpc>
                <a:spcPct val="100000"/>
              </a:lnSpc>
              <a:spcBef>
                <a:spcPts val="0"/>
              </a:spcBef>
              <a:spcAft>
                <a:spcPts val="0"/>
              </a:spcAft>
              <a:buClr>
                <a:srgbClr val="000000"/>
              </a:buClr>
              <a:buSzPct val="100000"/>
              <a:buFont typeface="Roboto Condensed"/>
              <a:buChar char="●"/>
            </a:pPr>
            <a:r>
              <a:rPr b="0" i="0" lang="en-US" sz="1400" u="none" cap="none" strike="noStrike">
                <a:solidFill>
                  <a:schemeClr val="dk1"/>
                </a:solidFill>
                <a:latin typeface="Roboto Condensed"/>
                <a:ea typeface="Roboto Condensed"/>
                <a:cs typeface="Roboto Condensed"/>
                <a:sym typeface="Roboto Condensed"/>
              </a:rPr>
              <a:t> What is JDBC?</a:t>
            </a:r>
          </a:p>
          <a:p>
            <a:pPr indent="-84137" lvl="1" marL="731837" marR="0" rtl="0" algn="l">
              <a:lnSpc>
                <a:spcPct val="100000"/>
              </a:lnSpc>
              <a:spcBef>
                <a:spcPts val="700"/>
              </a:spcBef>
              <a:spcAft>
                <a:spcPts val="0"/>
              </a:spcAft>
              <a:buClr>
                <a:srgbClr val="000000"/>
              </a:buClr>
              <a:buSzPct val="100000"/>
              <a:buFont typeface="Roboto Condensed"/>
              <a:buChar char="●"/>
            </a:pPr>
            <a:r>
              <a:rPr b="0" i="0" lang="en-US" sz="1400" u="none" cap="none" strike="noStrike">
                <a:solidFill>
                  <a:schemeClr val="dk1"/>
                </a:solidFill>
                <a:latin typeface="Roboto Condensed"/>
                <a:ea typeface="Roboto Condensed"/>
                <a:cs typeface="Roboto Condensed"/>
                <a:sym typeface="Roboto Condensed"/>
              </a:rPr>
              <a:t> JDBC</a:t>
            </a:r>
          </a:p>
          <a:p>
            <a:pPr indent="-52387" lvl="2" marL="1131887" marR="0" rtl="0" algn="l">
              <a:lnSpc>
                <a:spcPct val="100000"/>
              </a:lnSpc>
              <a:spcBef>
                <a:spcPts val="600"/>
              </a:spcBef>
              <a:spcAft>
                <a:spcPts val="0"/>
              </a:spcAft>
              <a:buClr>
                <a:srgbClr val="000000"/>
              </a:buClr>
              <a:buSzPct val="100000"/>
              <a:buFont typeface="Roboto Condensed"/>
              <a:buChar char="●"/>
            </a:pPr>
            <a:r>
              <a:rPr b="0" i="0" lang="en-US" sz="1100" u="none" cap="none" strike="noStrike">
                <a:solidFill>
                  <a:schemeClr val="dk1"/>
                </a:solidFill>
                <a:latin typeface="Roboto Condensed"/>
                <a:ea typeface="Roboto Condensed"/>
                <a:cs typeface="Roboto Condensed"/>
                <a:sym typeface="Roboto Condensed"/>
              </a:rPr>
              <a:t> Product Components</a:t>
            </a:r>
          </a:p>
          <a:p>
            <a:pPr indent="-84137" lvl="1" marL="731837" marR="0" rtl="0" algn="l">
              <a:lnSpc>
                <a:spcPct val="100000"/>
              </a:lnSpc>
              <a:spcBef>
                <a:spcPts val="700"/>
              </a:spcBef>
              <a:spcAft>
                <a:spcPts val="0"/>
              </a:spcAft>
              <a:buClr>
                <a:srgbClr val="000000"/>
              </a:buClr>
              <a:buSzPct val="100000"/>
              <a:buFont typeface="Roboto Condensed"/>
              <a:buChar char="●"/>
            </a:pPr>
            <a:r>
              <a:rPr b="0" i="0" lang="en-US" sz="1400" u="none" cap="none" strike="noStrike">
                <a:solidFill>
                  <a:schemeClr val="dk1"/>
                </a:solidFill>
                <a:latin typeface="Roboto Condensed"/>
                <a:ea typeface="Roboto Condensed"/>
                <a:cs typeface="Roboto Condensed"/>
                <a:sym typeface="Roboto Condensed"/>
              </a:rPr>
              <a:t> JDBC API Architecture</a:t>
            </a:r>
          </a:p>
          <a:p>
            <a:pPr indent="-84137" lvl="1" marL="731837" marR="0" rtl="0" algn="l">
              <a:lnSpc>
                <a:spcPct val="100000"/>
              </a:lnSpc>
              <a:spcBef>
                <a:spcPts val="700"/>
              </a:spcBef>
              <a:spcAft>
                <a:spcPts val="0"/>
              </a:spcAft>
              <a:buClr>
                <a:srgbClr val="000000"/>
              </a:buClr>
              <a:buSzPct val="100000"/>
              <a:buFont typeface="Roboto Condensed"/>
              <a:buChar char="●"/>
            </a:pPr>
            <a:r>
              <a:rPr b="0" i="0" lang="en-US" sz="1400" u="none" cap="none" strike="noStrike">
                <a:solidFill>
                  <a:schemeClr val="dk1"/>
                </a:solidFill>
                <a:latin typeface="Roboto Condensed"/>
                <a:ea typeface="Roboto Condensed"/>
                <a:cs typeface="Roboto Condensed"/>
                <a:sym typeface="Roboto Condensed"/>
              </a:rPr>
              <a:t> JDBC Architecture</a:t>
            </a:r>
          </a:p>
          <a:p>
            <a:pPr indent="-84137" lvl="1" marL="731837" marR="0" rtl="0" algn="l">
              <a:lnSpc>
                <a:spcPct val="100000"/>
              </a:lnSpc>
              <a:spcBef>
                <a:spcPts val="700"/>
              </a:spcBef>
              <a:spcAft>
                <a:spcPts val="0"/>
              </a:spcAft>
              <a:buClr>
                <a:srgbClr val="000000"/>
              </a:buClr>
              <a:buSzPct val="100000"/>
              <a:buFont typeface="Roboto Condensed"/>
              <a:buChar char="●"/>
            </a:pPr>
            <a:r>
              <a:rPr b="0" i="0" lang="en-US" sz="1400" u="none" cap="none" strike="noStrike">
                <a:solidFill>
                  <a:schemeClr val="dk1"/>
                </a:solidFill>
                <a:latin typeface="Roboto Condensed"/>
                <a:ea typeface="Roboto Condensed"/>
                <a:cs typeface="Roboto Condensed"/>
                <a:sym typeface="Roboto Condensed"/>
              </a:rPr>
              <a:t> JDBC Driver Types</a:t>
            </a:r>
          </a:p>
          <a:p>
            <a:pPr indent="-84137" lvl="1" marL="731837" marR="0" rtl="0" algn="l">
              <a:lnSpc>
                <a:spcPct val="100000"/>
              </a:lnSpc>
              <a:spcBef>
                <a:spcPts val="700"/>
              </a:spcBef>
              <a:spcAft>
                <a:spcPts val="0"/>
              </a:spcAft>
              <a:buClr>
                <a:srgbClr val="000000"/>
              </a:buClr>
              <a:buSzPct val="100000"/>
              <a:buFont typeface="Roboto Condensed"/>
              <a:buChar char="●"/>
            </a:pPr>
            <a:r>
              <a:rPr b="0" i="0" lang="en-US" sz="1400" u="none" cap="none" strike="noStrike">
                <a:solidFill>
                  <a:schemeClr val="dk1"/>
                </a:solidFill>
                <a:latin typeface="Roboto Condensed"/>
                <a:ea typeface="Roboto Condensed"/>
                <a:cs typeface="Roboto Condensed"/>
                <a:sym typeface="Roboto Condensed"/>
              </a:rPr>
              <a:t> JDBC API -  Common JDBC Components</a:t>
            </a:r>
          </a:p>
          <a:p>
            <a:pPr indent="-84137" lvl="1" marL="731837" marR="0" rtl="0" algn="l">
              <a:lnSpc>
                <a:spcPct val="100000"/>
              </a:lnSpc>
              <a:spcBef>
                <a:spcPts val="700"/>
              </a:spcBef>
              <a:spcAft>
                <a:spcPts val="0"/>
              </a:spcAft>
              <a:buClr>
                <a:srgbClr val="000000"/>
              </a:buClr>
              <a:buSzPct val="100000"/>
              <a:buFont typeface="Roboto Condensed"/>
              <a:buChar char="●"/>
            </a:pPr>
            <a:r>
              <a:rPr b="0" i="0" lang="en-US" sz="1400" u="none" cap="none" strike="noStrike">
                <a:solidFill>
                  <a:schemeClr val="dk1"/>
                </a:solidFill>
                <a:latin typeface="Roboto Condensed"/>
                <a:ea typeface="Roboto Condensed"/>
                <a:cs typeface="Roboto Condensed"/>
                <a:sym typeface="Roboto Condensed"/>
              </a:rPr>
              <a:t> Querying a Database</a:t>
            </a:r>
          </a:p>
          <a:p>
            <a:pPr indent="-52387" lvl="2" marL="1131887" marR="0" rtl="0" algn="l">
              <a:lnSpc>
                <a:spcPct val="100000"/>
              </a:lnSpc>
              <a:spcBef>
                <a:spcPts val="600"/>
              </a:spcBef>
              <a:spcAft>
                <a:spcPts val="0"/>
              </a:spcAft>
              <a:buClr>
                <a:srgbClr val="000000"/>
              </a:buClr>
              <a:buSzPct val="100000"/>
              <a:buFont typeface="Roboto Condensed"/>
              <a:buChar char="●"/>
            </a:pPr>
            <a:r>
              <a:rPr b="0" i="0" lang="en-US" sz="1100" u="none" cap="none" strike="noStrike">
                <a:solidFill>
                  <a:schemeClr val="dk1"/>
                </a:solidFill>
                <a:latin typeface="Roboto Condensed"/>
                <a:ea typeface="Roboto Condensed"/>
                <a:cs typeface="Roboto Condensed"/>
                <a:sym typeface="Roboto Condensed"/>
              </a:rPr>
              <a:t> Connect to the DB</a:t>
            </a:r>
          </a:p>
          <a:p>
            <a:pPr indent="-52387" lvl="2" marL="1131887" marR="0" rtl="0" algn="l">
              <a:lnSpc>
                <a:spcPct val="100000"/>
              </a:lnSpc>
              <a:spcBef>
                <a:spcPts val="600"/>
              </a:spcBef>
              <a:spcAft>
                <a:spcPts val="0"/>
              </a:spcAft>
              <a:buClr>
                <a:srgbClr val="000000"/>
              </a:buClr>
              <a:buSzPct val="100000"/>
              <a:buFont typeface="Roboto Condensed"/>
              <a:buChar char="●"/>
            </a:pPr>
            <a:r>
              <a:rPr b="0" i="0" lang="en-US" sz="1100" u="none" cap="none" strike="noStrike">
                <a:solidFill>
                  <a:schemeClr val="dk1"/>
                </a:solidFill>
                <a:latin typeface="Roboto Condensed"/>
                <a:ea typeface="Roboto Condensed"/>
                <a:cs typeface="Roboto Condensed"/>
                <a:sym typeface="Roboto Condensed"/>
              </a:rPr>
              <a:t> Statement</a:t>
            </a:r>
          </a:p>
          <a:p>
            <a:pPr indent="-52387" lvl="2" marL="1131887" marR="0" rtl="0" algn="l">
              <a:lnSpc>
                <a:spcPct val="100000"/>
              </a:lnSpc>
              <a:spcBef>
                <a:spcPts val="600"/>
              </a:spcBef>
              <a:spcAft>
                <a:spcPts val="0"/>
              </a:spcAft>
              <a:buClr>
                <a:srgbClr val="000000"/>
              </a:buClr>
              <a:buSzPct val="100000"/>
              <a:buFont typeface="Roboto Condensed"/>
              <a:buChar char="●"/>
            </a:pPr>
            <a:r>
              <a:rPr b="0" i="0" lang="en-US" sz="1100" u="none" cap="none" strike="noStrike">
                <a:solidFill>
                  <a:schemeClr val="dk1"/>
                </a:solidFill>
                <a:latin typeface="Roboto Condensed"/>
                <a:ea typeface="Roboto Condensed"/>
                <a:cs typeface="Roboto Condensed"/>
                <a:sym typeface="Roboto Condensed"/>
              </a:rPr>
              <a:t> Prepared Statement</a:t>
            </a:r>
          </a:p>
          <a:p>
            <a:pPr indent="-52387" lvl="2" marL="1131887" marR="0" rtl="0" algn="l">
              <a:lnSpc>
                <a:spcPct val="100000"/>
              </a:lnSpc>
              <a:spcBef>
                <a:spcPts val="600"/>
              </a:spcBef>
              <a:spcAft>
                <a:spcPts val="0"/>
              </a:spcAft>
              <a:buClr>
                <a:srgbClr val="000000"/>
              </a:buClr>
              <a:buSzPct val="100000"/>
              <a:buFont typeface="Roboto Condensed"/>
              <a:buChar char="●"/>
            </a:pPr>
            <a:r>
              <a:rPr b="0" i="0" lang="en-US" sz="1100" u="none" cap="none" strike="noStrike">
                <a:solidFill>
                  <a:schemeClr val="dk1"/>
                </a:solidFill>
                <a:latin typeface="Roboto Condensed"/>
                <a:ea typeface="Roboto Condensed"/>
                <a:cs typeface="Roboto Condensed"/>
                <a:sym typeface="Roboto Condensed"/>
              </a:rPr>
              <a:t> Stored Procedure</a:t>
            </a:r>
          </a:p>
          <a:p>
            <a:pPr indent="-52387" lvl="2" marL="1131887" marR="0" rtl="0" algn="l">
              <a:lnSpc>
                <a:spcPct val="100000"/>
              </a:lnSpc>
              <a:spcBef>
                <a:spcPts val="600"/>
              </a:spcBef>
              <a:spcAft>
                <a:spcPts val="0"/>
              </a:spcAft>
              <a:buClr>
                <a:srgbClr val="000000"/>
              </a:buClr>
              <a:buSzPct val="100000"/>
              <a:buFont typeface="Roboto Condensed"/>
              <a:buChar char="●"/>
            </a:pPr>
            <a:r>
              <a:rPr b="0" i="0" lang="en-US" sz="1100" u="none" cap="none" strike="noStrike">
                <a:solidFill>
                  <a:schemeClr val="dk1"/>
                </a:solidFill>
                <a:latin typeface="Roboto Condensed"/>
                <a:ea typeface="Roboto Condensed"/>
                <a:cs typeface="Roboto Condensed"/>
                <a:sym typeface="Roboto Condensed"/>
              </a:rPr>
              <a:t> Result Set</a:t>
            </a:r>
          </a:p>
          <a:p>
            <a:pPr indent="-52387" lvl="2" marL="1131887" marR="0" rtl="0" algn="l">
              <a:lnSpc>
                <a:spcPct val="100000"/>
              </a:lnSpc>
              <a:spcBef>
                <a:spcPts val="600"/>
              </a:spcBef>
              <a:spcAft>
                <a:spcPts val="0"/>
              </a:spcAft>
              <a:buClr>
                <a:srgbClr val="000000"/>
              </a:buClr>
              <a:buSzPct val="100000"/>
              <a:buFont typeface="Roboto Condensed"/>
              <a:buChar char="●"/>
            </a:pPr>
            <a:r>
              <a:rPr b="0" i="0" lang="en-US" sz="1100" u="none" cap="none" strike="noStrike">
                <a:solidFill>
                  <a:schemeClr val="dk1"/>
                </a:solidFill>
                <a:latin typeface="Roboto Condensed"/>
                <a:ea typeface="Roboto Condensed"/>
                <a:cs typeface="Roboto Condensed"/>
                <a:sym typeface="Roboto Condensed"/>
              </a:rPr>
              <a:t> Close</a:t>
            </a:r>
          </a:p>
          <a:p>
            <a:pPr indent="-84137" lvl="1" marL="731837" marR="0" rtl="0" algn="l">
              <a:lnSpc>
                <a:spcPct val="100000"/>
              </a:lnSpc>
              <a:spcBef>
                <a:spcPts val="700"/>
              </a:spcBef>
              <a:spcAft>
                <a:spcPts val="0"/>
              </a:spcAft>
              <a:buClr>
                <a:srgbClr val="000000"/>
              </a:buClr>
              <a:buSzPct val="100000"/>
              <a:buFont typeface="Roboto Condensed"/>
              <a:buChar char="●"/>
            </a:pPr>
            <a:r>
              <a:rPr b="0" i="0" lang="en-US" sz="1400" u="none" cap="none" strike="noStrike">
                <a:solidFill>
                  <a:schemeClr val="dk1"/>
                </a:solidFill>
                <a:latin typeface="Roboto Condensed"/>
                <a:ea typeface="Roboto Condensed"/>
                <a:cs typeface="Roboto Condensed"/>
                <a:sym typeface="Roboto Condensed"/>
              </a:rPr>
              <a:t> Transaction</a:t>
            </a:r>
          </a:p>
          <a:p>
            <a:pPr indent="-52387" lvl="2" marL="1131887" marR="0" rtl="0" algn="l">
              <a:lnSpc>
                <a:spcPct val="100000"/>
              </a:lnSpc>
              <a:spcBef>
                <a:spcPts val="600"/>
              </a:spcBef>
              <a:spcAft>
                <a:spcPts val="0"/>
              </a:spcAft>
              <a:buClr>
                <a:srgbClr val="000000"/>
              </a:buClr>
              <a:buSzPct val="100000"/>
              <a:buFont typeface="Arial"/>
              <a:buNone/>
            </a:pPr>
            <a:r>
              <a:t/>
            </a:r>
            <a:endParaRPr b="0" i="0" sz="1100" u="none" cap="none" strike="noStrike">
              <a:solidFill>
                <a:schemeClr val="dk1"/>
              </a:solidFill>
              <a:latin typeface="Roboto Condensed"/>
              <a:ea typeface="Roboto Condensed"/>
              <a:cs typeface="Roboto Condensed"/>
              <a:sym typeface="Roboto Condensed"/>
            </a:endParaRPr>
          </a:p>
        </p:txBody>
      </p:sp>
      <p:cxnSp>
        <p:nvCxnSpPr>
          <p:cNvPr id="77" name="Shape 77"/>
          <p:cNvCxnSpPr/>
          <p:nvPr/>
        </p:nvCxnSpPr>
        <p:spPr>
          <a:xfrm flipH="1" rot="10800000">
            <a:off x="0" y="5123575"/>
            <a:ext cx="9166199" cy="19199"/>
          </a:xfrm>
          <a:prstGeom prst="straightConnector1">
            <a:avLst/>
          </a:prstGeom>
          <a:noFill/>
          <a:ln cap="flat" cmpd="sng" w="38100">
            <a:solidFill>
              <a:srgbClr val="C6DD1B"/>
            </a:solidFill>
            <a:prstDash val="solid"/>
            <a:round/>
            <a:headEnd len="med" w="med" type="none"/>
            <a:tailEnd len="med" w="med" type="none"/>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5" name="Shape 375"/>
        <p:cNvGrpSpPr/>
        <p:nvPr/>
      </p:nvGrpSpPr>
      <p:grpSpPr>
        <a:xfrm>
          <a:off x="0" y="0"/>
          <a:ext cx="0" cy="0"/>
          <a:chOff x="0" y="0"/>
          <a:chExt cx="0" cy="0"/>
        </a:xfrm>
      </p:grpSpPr>
      <p:cxnSp>
        <p:nvCxnSpPr>
          <p:cNvPr id="376" name="Shape 376"/>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377" name="Shape 377"/>
          <p:cNvPicPr preferRelativeResize="0"/>
          <p:nvPr/>
        </p:nvPicPr>
        <p:blipFill rotWithShape="1">
          <a:blip r:embed="rId3">
            <a:alphaModFix/>
          </a:blip>
          <a:srcRect b="0" l="0" r="0" t="0"/>
          <a:stretch/>
        </p:blipFill>
        <p:spPr>
          <a:xfrm>
            <a:off x="7791421" y="4716000"/>
            <a:ext cx="1199528" cy="261187"/>
          </a:xfrm>
          <a:prstGeom prst="rect">
            <a:avLst/>
          </a:prstGeom>
          <a:noFill/>
          <a:ln>
            <a:noFill/>
          </a:ln>
        </p:spPr>
      </p:pic>
      <p:sp>
        <p:nvSpPr>
          <p:cNvPr id="378" name="Shape 378"/>
          <p:cNvSpPr txBox="1"/>
          <p:nvPr/>
        </p:nvSpPr>
        <p:spPr>
          <a:xfrm>
            <a:off x="534400" y="70977"/>
            <a:ext cx="8609599"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3200" u="none" cap="none" strike="noStrike">
                <a:solidFill>
                  <a:srgbClr val="666666"/>
                </a:solidFill>
                <a:latin typeface="Roboto Condensed"/>
                <a:ea typeface="Roboto Condensed"/>
                <a:cs typeface="Roboto Condensed"/>
                <a:sym typeface="Roboto Condensed"/>
              </a:rPr>
              <a:t>Querying a Database – Connect to the DB</a:t>
            </a:r>
          </a:p>
        </p:txBody>
      </p:sp>
      <p:pic>
        <p:nvPicPr>
          <p:cNvPr id="379" name="Shape 379"/>
          <p:cNvPicPr preferRelativeResize="0"/>
          <p:nvPr/>
        </p:nvPicPr>
        <p:blipFill rotWithShape="1">
          <a:blip r:embed="rId4">
            <a:alphaModFix/>
          </a:blip>
          <a:srcRect b="0" l="0" r="0" t="0"/>
          <a:stretch/>
        </p:blipFill>
        <p:spPr>
          <a:xfrm>
            <a:off x="259050" y="101494"/>
            <a:ext cx="280998" cy="406124"/>
          </a:xfrm>
          <a:prstGeom prst="rect">
            <a:avLst/>
          </a:prstGeom>
          <a:noFill/>
          <a:ln>
            <a:noFill/>
          </a:ln>
        </p:spPr>
      </p:pic>
      <p:pic>
        <p:nvPicPr>
          <p:cNvPr id="380" name="Shape 380"/>
          <p:cNvPicPr preferRelativeResize="0"/>
          <p:nvPr/>
        </p:nvPicPr>
        <p:blipFill rotWithShape="1">
          <a:blip r:embed="rId5">
            <a:alphaModFix/>
          </a:blip>
          <a:srcRect b="0" l="0" r="0" t="0"/>
          <a:stretch/>
        </p:blipFill>
        <p:spPr>
          <a:xfrm>
            <a:off x="162175" y="70725"/>
            <a:ext cx="474759" cy="467673"/>
          </a:xfrm>
          <a:prstGeom prst="rect">
            <a:avLst/>
          </a:prstGeom>
          <a:noFill/>
          <a:ln>
            <a:noFill/>
          </a:ln>
        </p:spPr>
      </p:pic>
      <p:sp>
        <p:nvSpPr>
          <p:cNvPr id="381" name="Shape 381"/>
          <p:cNvSpPr/>
          <p:nvPr/>
        </p:nvSpPr>
        <p:spPr>
          <a:xfrm>
            <a:off x="3603490" y="3813900"/>
            <a:ext cx="3085499" cy="2538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FF"/>
              </a:buClr>
              <a:buSzPct val="25000"/>
              <a:buFont typeface="Arial"/>
              <a:buNone/>
            </a:pPr>
            <a:r>
              <a:rPr lang="en-US" sz="1050" u="sng">
                <a:solidFill>
                  <a:schemeClr val="hlink"/>
                </a:solidFill>
                <a:hlinkClick r:id="rId6"/>
              </a:rPr>
              <a:t>http://youtu.be/4Bez6eG3HkI</a:t>
            </a:r>
          </a:p>
          <a:p>
            <a:pPr indent="0" lvl="0" marL="0" marR="0" rtl="0" algn="l">
              <a:lnSpc>
                <a:spcPct val="100000"/>
              </a:lnSpc>
              <a:spcBef>
                <a:spcPts val="0"/>
              </a:spcBef>
              <a:spcAft>
                <a:spcPts val="0"/>
              </a:spcAft>
              <a:buClr>
                <a:srgbClr val="0000FF"/>
              </a:buClr>
              <a:buFont typeface="Arial"/>
              <a:buNone/>
            </a:pPr>
            <a:r>
              <a:t/>
            </a:r>
            <a:endParaRPr sz="1050" u="sng">
              <a:solidFill>
                <a:srgbClr val="0000FF"/>
              </a:solidFill>
            </a:endParaRPr>
          </a:p>
        </p:txBody>
      </p:sp>
      <p:sp>
        <p:nvSpPr>
          <p:cNvPr id="382" name="Shape 382"/>
          <p:cNvSpPr/>
          <p:nvPr/>
        </p:nvSpPr>
        <p:spPr>
          <a:xfrm>
            <a:off x="1490416" y="1908582"/>
            <a:ext cx="6697563" cy="83099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FF0000"/>
              </a:buClr>
              <a:buSzPct val="25000"/>
              <a:buFont typeface="Arial"/>
              <a:buNone/>
            </a:pPr>
            <a:r>
              <a:rPr b="0" i="0" lang="en-US" sz="1800" u="none" cap="none" strike="noStrike">
                <a:solidFill>
                  <a:srgbClr val="FF0000"/>
                </a:solidFill>
                <a:latin typeface="Arial"/>
                <a:ea typeface="Arial"/>
                <a:cs typeface="Arial"/>
                <a:sym typeface="Arial"/>
              </a:rPr>
              <a:t>Now, you can see: </a:t>
            </a:r>
          </a:p>
          <a:p>
            <a:pPr indent="0" lvl="0" marL="0" marR="0" rtl="0" algn="l">
              <a:lnSpc>
                <a:spcPct val="100000"/>
              </a:lnSpc>
              <a:spcBef>
                <a:spcPts val="0"/>
              </a:spcBef>
              <a:spcAft>
                <a:spcPts val="0"/>
              </a:spcAft>
              <a:buClr>
                <a:srgbClr val="000000"/>
              </a:buClr>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2060"/>
              </a:buClr>
              <a:buSzPct val="25000"/>
              <a:buFont typeface="Arial"/>
              <a:buNone/>
            </a:pPr>
            <a:r>
              <a:rPr b="0" i="0" lang="en-US" sz="1500" u="none" cap="none" strike="noStrike">
                <a:solidFill>
                  <a:srgbClr val="002060"/>
                </a:solidFill>
                <a:latin typeface="Arial"/>
                <a:ea typeface="Arial"/>
                <a:cs typeface="Arial"/>
                <a:sym typeface="Arial"/>
              </a:rPr>
              <a:t>05. Static Sql</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6" name="Shape 386"/>
        <p:cNvGrpSpPr/>
        <p:nvPr/>
      </p:nvGrpSpPr>
      <p:grpSpPr>
        <a:xfrm>
          <a:off x="0" y="0"/>
          <a:ext cx="0" cy="0"/>
          <a:chOff x="0" y="0"/>
          <a:chExt cx="0" cy="0"/>
        </a:xfrm>
      </p:grpSpPr>
      <p:cxnSp>
        <p:nvCxnSpPr>
          <p:cNvPr id="387" name="Shape 387"/>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388" name="Shape 388"/>
          <p:cNvPicPr preferRelativeResize="0"/>
          <p:nvPr/>
        </p:nvPicPr>
        <p:blipFill rotWithShape="1">
          <a:blip r:embed="rId3">
            <a:alphaModFix/>
          </a:blip>
          <a:srcRect b="0" l="0" r="0" t="0"/>
          <a:stretch/>
        </p:blipFill>
        <p:spPr>
          <a:xfrm>
            <a:off x="7791421" y="4716001"/>
            <a:ext cx="1199528" cy="261187"/>
          </a:xfrm>
          <a:prstGeom prst="rect">
            <a:avLst/>
          </a:prstGeom>
          <a:noFill/>
          <a:ln>
            <a:noFill/>
          </a:ln>
        </p:spPr>
      </p:pic>
      <p:sp>
        <p:nvSpPr>
          <p:cNvPr id="389" name="Shape 389"/>
          <p:cNvSpPr txBox="1"/>
          <p:nvPr/>
        </p:nvSpPr>
        <p:spPr>
          <a:xfrm>
            <a:off x="534402" y="70977"/>
            <a:ext cx="8335772"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3200" u="none" cap="none" strike="noStrike">
                <a:solidFill>
                  <a:srgbClr val="666666"/>
                </a:solidFill>
                <a:latin typeface="Roboto Condensed"/>
                <a:ea typeface="Roboto Condensed"/>
                <a:cs typeface="Roboto Condensed"/>
                <a:sym typeface="Roboto Condensed"/>
              </a:rPr>
              <a:t>Querying a Database - Query</a:t>
            </a:r>
          </a:p>
        </p:txBody>
      </p:sp>
      <p:pic>
        <p:nvPicPr>
          <p:cNvPr id="390" name="Shape 390"/>
          <p:cNvPicPr preferRelativeResize="0"/>
          <p:nvPr/>
        </p:nvPicPr>
        <p:blipFill rotWithShape="1">
          <a:blip r:embed="rId4">
            <a:alphaModFix/>
          </a:blip>
          <a:srcRect b="0" l="0" r="0" t="0"/>
          <a:stretch/>
        </p:blipFill>
        <p:spPr>
          <a:xfrm>
            <a:off x="259051" y="101495"/>
            <a:ext cx="280998" cy="406124"/>
          </a:xfrm>
          <a:prstGeom prst="rect">
            <a:avLst/>
          </a:prstGeom>
          <a:noFill/>
          <a:ln>
            <a:noFill/>
          </a:ln>
        </p:spPr>
      </p:pic>
      <p:pic>
        <p:nvPicPr>
          <p:cNvPr id="391" name="Shape 391"/>
          <p:cNvPicPr preferRelativeResize="0"/>
          <p:nvPr/>
        </p:nvPicPr>
        <p:blipFill rotWithShape="1">
          <a:blip r:embed="rId5">
            <a:alphaModFix/>
          </a:blip>
          <a:srcRect b="0" l="0" r="0" t="0"/>
          <a:stretch/>
        </p:blipFill>
        <p:spPr>
          <a:xfrm>
            <a:off x="162176" y="70725"/>
            <a:ext cx="474759" cy="467673"/>
          </a:xfrm>
          <a:prstGeom prst="rect">
            <a:avLst/>
          </a:prstGeom>
          <a:noFill/>
          <a:ln>
            <a:noFill/>
          </a:ln>
        </p:spPr>
      </p:pic>
      <p:cxnSp>
        <p:nvCxnSpPr>
          <p:cNvPr id="392" name="Shape 392"/>
          <p:cNvCxnSpPr/>
          <p:nvPr/>
        </p:nvCxnSpPr>
        <p:spPr>
          <a:xfrm>
            <a:off x="3666060" y="1598673"/>
            <a:ext cx="0" cy="400049"/>
          </a:xfrm>
          <a:prstGeom prst="straightConnector1">
            <a:avLst/>
          </a:prstGeom>
          <a:noFill/>
          <a:ln cap="flat" cmpd="sng" w="25400">
            <a:solidFill>
              <a:schemeClr val="dk1"/>
            </a:solidFill>
            <a:prstDash val="solid"/>
            <a:round/>
            <a:headEnd len="med" w="med" type="none"/>
            <a:tailEnd len="med" w="med" type="stealth"/>
          </a:ln>
        </p:spPr>
      </p:cxnSp>
      <p:sp>
        <p:nvSpPr>
          <p:cNvPr id="393" name="Shape 393"/>
          <p:cNvSpPr/>
          <p:nvPr/>
        </p:nvSpPr>
        <p:spPr>
          <a:xfrm>
            <a:off x="2895726" y="3953730"/>
            <a:ext cx="1540669" cy="411956"/>
          </a:xfrm>
          <a:prstGeom prst="rect">
            <a:avLst/>
          </a:prstGeom>
          <a:gradFill>
            <a:gsLst>
              <a:gs pos="0">
                <a:srgbClr val="E0E0E0"/>
              </a:gs>
              <a:gs pos="50000">
                <a:srgbClr val="EAEAEA"/>
              </a:gs>
              <a:gs pos="100000">
                <a:srgbClr val="E0E0E0"/>
              </a:gs>
            </a:gsLst>
            <a:lin ang="18900000" scaled="0"/>
          </a:gradFill>
          <a:ln cap="flat" cmpd="sng" w="12700">
            <a:solidFill>
              <a:schemeClr val="dk2"/>
            </a:solidFill>
            <a:prstDash val="solid"/>
            <a:miter/>
            <a:headEnd len="med" w="med" type="none"/>
            <a:tailEnd len="med" w="med" type="none"/>
          </a:ln>
        </p:spPr>
        <p:txBody>
          <a:bodyPr anchorCtr="0" anchor="ctr" bIns="34525" lIns="69050" rIns="69050" tIns="34525">
            <a:noAutofit/>
          </a:bodyPr>
          <a:lstStyle/>
          <a:p>
            <a:pPr indent="0" lvl="0" marL="0" marR="0" rtl="0" algn="ctr">
              <a:lnSpc>
                <a:spcPct val="100000"/>
              </a:lnSpc>
              <a:spcBef>
                <a:spcPts val="0"/>
              </a:spcBef>
              <a:spcAft>
                <a:spcPts val="0"/>
              </a:spcAft>
              <a:buClr>
                <a:schemeClr val="dk2"/>
              </a:buClr>
              <a:buSzPct val="25000"/>
              <a:buFont typeface="Arial"/>
              <a:buNone/>
            </a:pPr>
            <a:r>
              <a:rPr b="1" i="0" lang="en-US" sz="1350" u="none" cap="none" strike="noStrike">
                <a:solidFill>
                  <a:schemeClr val="dk2"/>
                </a:solidFill>
                <a:latin typeface="Arial"/>
                <a:ea typeface="Arial"/>
                <a:cs typeface="Arial"/>
                <a:sym typeface="Arial"/>
              </a:rPr>
              <a:t>Close</a:t>
            </a:r>
          </a:p>
        </p:txBody>
      </p:sp>
      <p:cxnSp>
        <p:nvCxnSpPr>
          <p:cNvPr id="394" name="Shape 394"/>
          <p:cNvCxnSpPr/>
          <p:nvPr/>
        </p:nvCxnSpPr>
        <p:spPr>
          <a:xfrm>
            <a:off x="4318523" y="2208273"/>
            <a:ext cx="663178" cy="0"/>
          </a:xfrm>
          <a:prstGeom prst="straightConnector1">
            <a:avLst/>
          </a:prstGeom>
          <a:noFill/>
          <a:ln cap="flat" cmpd="sng" w="50800">
            <a:solidFill>
              <a:schemeClr val="dk1"/>
            </a:solidFill>
            <a:prstDash val="solid"/>
            <a:round/>
            <a:headEnd len="med" w="med" type="none"/>
            <a:tailEnd len="med" w="med" type="none"/>
          </a:ln>
        </p:spPr>
      </p:cxnSp>
      <p:sp>
        <p:nvSpPr>
          <p:cNvPr id="395" name="Shape 395"/>
          <p:cNvSpPr/>
          <p:nvPr/>
        </p:nvSpPr>
        <p:spPr>
          <a:xfrm>
            <a:off x="2914775" y="1210529"/>
            <a:ext cx="1503759" cy="411956"/>
          </a:xfrm>
          <a:prstGeom prst="rect">
            <a:avLst/>
          </a:prstGeom>
          <a:gradFill>
            <a:gsLst>
              <a:gs pos="0">
                <a:srgbClr val="E0E0E0"/>
              </a:gs>
              <a:gs pos="50000">
                <a:srgbClr val="EAEAEA"/>
              </a:gs>
              <a:gs pos="100000">
                <a:srgbClr val="E0E0E0"/>
              </a:gs>
            </a:gsLst>
            <a:lin ang="18900000" scaled="0"/>
          </a:gradFill>
          <a:ln cap="flat" cmpd="sng" w="12700">
            <a:solidFill>
              <a:schemeClr val="dk2"/>
            </a:solidFill>
            <a:prstDash val="solid"/>
            <a:miter/>
            <a:headEnd len="med" w="med" type="none"/>
            <a:tailEnd len="med" w="med" type="none"/>
          </a:ln>
        </p:spPr>
        <p:txBody>
          <a:bodyPr anchorCtr="0" anchor="ctr" bIns="34525" lIns="69050" rIns="69050" tIns="34525">
            <a:noAutofit/>
          </a:bodyPr>
          <a:lstStyle/>
          <a:p>
            <a:pPr indent="0" lvl="0" marL="0" marR="0" rtl="0" algn="ctr">
              <a:lnSpc>
                <a:spcPct val="100000"/>
              </a:lnSpc>
              <a:spcBef>
                <a:spcPts val="0"/>
              </a:spcBef>
              <a:spcAft>
                <a:spcPts val="0"/>
              </a:spcAft>
              <a:buClr>
                <a:schemeClr val="dk2"/>
              </a:buClr>
              <a:buSzPct val="25000"/>
              <a:buFont typeface="Arial"/>
              <a:buNone/>
            </a:pPr>
            <a:r>
              <a:rPr b="1" i="0" lang="en-US" sz="1350" u="none" cap="none" strike="noStrike">
                <a:solidFill>
                  <a:schemeClr val="dk2"/>
                </a:solidFill>
                <a:latin typeface="Arial"/>
                <a:ea typeface="Arial"/>
                <a:cs typeface="Arial"/>
                <a:sym typeface="Arial"/>
              </a:rPr>
              <a:t>Connect</a:t>
            </a:r>
          </a:p>
        </p:txBody>
      </p:sp>
      <p:sp>
        <p:nvSpPr>
          <p:cNvPr id="396" name="Shape 396"/>
          <p:cNvSpPr/>
          <p:nvPr/>
        </p:nvSpPr>
        <p:spPr>
          <a:xfrm>
            <a:off x="2923110" y="2022536"/>
            <a:ext cx="1487089" cy="389335"/>
          </a:xfrm>
          <a:prstGeom prst="rect">
            <a:avLst/>
          </a:prstGeom>
          <a:gradFill>
            <a:gsLst>
              <a:gs pos="0">
                <a:srgbClr val="C3C3F4"/>
              </a:gs>
              <a:gs pos="50000">
                <a:srgbClr val="CCCCFF"/>
              </a:gs>
              <a:gs pos="100000">
                <a:srgbClr val="C3C3F4"/>
              </a:gs>
            </a:gsLst>
            <a:lin ang="18900000" scaled="0"/>
          </a:gradFill>
          <a:ln cap="flat" cmpd="sng" w="12700">
            <a:solidFill>
              <a:schemeClr val="dk2"/>
            </a:solidFill>
            <a:prstDash val="solid"/>
            <a:miter/>
            <a:headEnd len="med" w="med" type="none"/>
            <a:tailEnd len="med" w="med" type="none"/>
          </a:ln>
        </p:spPr>
        <p:txBody>
          <a:bodyPr anchorCtr="0" anchor="ctr" bIns="34525" lIns="69050" rIns="69050" tIns="34525">
            <a:noAutofit/>
          </a:bodyPr>
          <a:lstStyle/>
          <a:p>
            <a:pPr indent="0" lvl="0" marL="0" marR="0" rtl="0" algn="ctr">
              <a:lnSpc>
                <a:spcPct val="100000"/>
              </a:lnSpc>
              <a:spcBef>
                <a:spcPts val="0"/>
              </a:spcBef>
              <a:spcAft>
                <a:spcPts val="0"/>
              </a:spcAft>
              <a:buClr>
                <a:schemeClr val="dk2"/>
              </a:buClr>
              <a:buSzPct val="25000"/>
              <a:buFont typeface="Arial"/>
              <a:buNone/>
            </a:pPr>
            <a:r>
              <a:rPr b="1" i="0" lang="en-US" sz="1350" u="none" cap="none" strike="noStrike">
                <a:solidFill>
                  <a:schemeClr val="dk2"/>
                </a:solidFill>
                <a:latin typeface="Arial"/>
                <a:ea typeface="Arial"/>
                <a:cs typeface="Arial"/>
                <a:sym typeface="Arial"/>
              </a:rPr>
              <a:t>Query</a:t>
            </a:r>
          </a:p>
        </p:txBody>
      </p:sp>
      <p:sp>
        <p:nvSpPr>
          <p:cNvPr id="397" name="Shape 397"/>
          <p:cNvSpPr/>
          <p:nvPr/>
        </p:nvSpPr>
        <p:spPr>
          <a:xfrm>
            <a:off x="4995989" y="2018964"/>
            <a:ext cx="2771774" cy="395288"/>
          </a:xfrm>
          <a:prstGeom prst="rect">
            <a:avLst/>
          </a:prstGeom>
          <a:gradFill>
            <a:gsLst>
              <a:gs pos="0">
                <a:srgbClr val="C3C3F4"/>
              </a:gs>
              <a:gs pos="50000">
                <a:srgbClr val="CCCCFF"/>
              </a:gs>
              <a:gs pos="100000">
                <a:srgbClr val="C3C3F4"/>
              </a:gs>
            </a:gsLst>
            <a:lin ang="18900000" scaled="0"/>
          </a:gradFill>
          <a:ln cap="flat" cmpd="sng" w="12700">
            <a:solidFill>
              <a:schemeClr val="dk2"/>
            </a:solidFill>
            <a:prstDash val="solid"/>
            <a:miter/>
            <a:headEnd len="med" w="med" type="none"/>
            <a:tailEnd len="med" w="med" type="none"/>
          </a:ln>
        </p:spPr>
        <p:txBody>
          <a:bodyPr anchorCtr="0" anchor="ctr" bIns="34525" lIns="69050" rIns="69050" tIns="34525">
            <a:noAutofit/>
          </a:bodyPr>
          <a:lstStyle/>
          <a:p>
            <a:pPr indent="0" lvl="0" marL="0" marR="0" rtl="0" algn="ctr">
              <a:lnSpc>
                <a:spcPct val="100000"/>
              </a:lnSpc>
              <a:spcBef>
                <a:spcPts val="0"/>
              </a:spcBef>
              <a:spcAft>
                <a:spcPts val="0"/>
              </a:spcAft>
              <a:buClr>
                <a:schemeClr val="dk2"/>
              </a:buClr>
              <a:buSzPct val="25000"/>
              <a:buFont typeface="Arial"/>
              <a:buNone/>
            </a:pPr>
            <a:r>
              <a:rPr b="1" i="0" lang="en-US" sz="1350" u="none" cap="none" strike="noStrike">
                <a:solidFill>
                  <a:schemeClr val="dk2"/>
                </a:solidFill>
                <a:latin typeface="Arial"/>
                <a:ea typeface="Arial"/>
                <a:cs typeface="Arial"/>
                <a:sym typeface="Arial"/>
              </a:rPr>
              <a:t>Create a statement</a:t>
            </a:r>
          </a:p>
        </p:txBody>
      </p:sp>
      <p:sp>
        <p:nvSpPr>
          <p:cNvPr id="398" name="Shape 398"/>
          <p:cNvSpPr/>
          <p:nvPr/>
        </p:nvSpPr>
        <p:spPr>
          <a:xfrm>
            <a:off x="4743576" y="2216608"/>
            <a:ext cx="401241" cy="783430"/>
          </a:xfrm>
          <a:custGeom>
            <a:pathLst>
              <a:path extrusionOk="0" h="658" w="337">
                <a:moveTo>
                  <a:pt x="0" y="0"/>
                </a:moveTo>
                <a:lnTo>
                  <a:pt x="0" y="657"/>
                </a:lnTo>
                <a:lnTo>
                  <a:pt x="336" y="657"/>
                </a:lnTo>
              </a:path>
            </a:pathLst>
          </a:custGeom>
          <a:noFill/>
          <a:ln cap="rnd" cmpd="sng" w="50800">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050" u="none" cap="none" strike="noStrike">
              <a:solidFill>
                <a:srgbClr val="000000"/>
              </a:solidFill>
              <a:latin typeface="Arial"/>
              <a:ea typeface="Arial"/>
              <a:cs typeface="Arial"/>
              <a:sym typeface="Arial"/>
            </a:endParaRPr>
          </a:p>
        </p:txBody>
      </p:sp>
      <p:sp>
        <p:nvSpPr>
          <p:cNvPr id="399" name="Shape 399"/>
          <p:cNvSpPr/>
          <p:nvPr/>
        </p:nvSpPr>
        <p:spPr>
          <a:xfrm>
            <a:off x="2889775" y="2852401"/>
            <a:ext cx="1553765" cy="656033"/>
          </a:xfrm>
          <a:prstGeom prst="rect">
            <a:avLst/>
          </a:prstGeom>
          <a:gradFill>
            <a:gsLst>
              <a:gs pos="0">
                <a:srgbClr val="E0E0E0"/>
              </a:gs>
              <a:gs pos="50000">
                <a:srgbClr val="EAEAEA"/>
              </a:gs>
              <a:gs pos="100000">
                <a:srgbClr val="E0E0E0"/>
              </a:gs>
            </a:gsLst>
            <a:lin ang="18900000" scaled="0"/>
          </a:gradFill>
          <a:ln cap="flat" cmpd="sng" w="12700">
            <a:solidFill>
              <a:schemeClr val="dk2"/>
            </a:solidFill>
            <a:prstDash val="solid"/>
            <a:miter/>
            <a:headEnd len="med" w="med" type="none"/>
            <a:tailEnd len="med" w="med" type="none"/>
          </a:ln>
        </p:spPr>
        <p:txBody>
          <a:bodyPr anchorCtr="0" anchor="ctr" bIns="34525" lIns="69050" rIns="69050" tIns="34525">
            <a:noAutofit/>
          </a:bodyPr>
          <a:lstStyle/>
          <a:p>
            <a:pPr indent="0" lvl="0" marL="0" marR="0" rtl="0" algn="ctr">
              <a:lnSpc>
                <a:spcPct val="100000"/>
              </a:lnSpc>
              <a:spcBef>
                <a:spcPts val="0"/>
              </a:spcBef>
              <a:spcAft>
                <a:spcPts val="0"/>
              </a:spcAft>
              <a:buClr>
                <a:schemeClr val="dk2"/>
              </a:buClr>
              <a:buSzPct val="25000"/>
              <a:buFont typeface="Arial"/>
              <a:buNone/>
            </a:pPr>
            <a:r>
              <a:rPr b="1" i="0" lang="en-US" sz="1350" u="none" cap="none" strike="noStrike">
                <a:solidFill>
                  <a:schemeClr val="dk2"/>
                </a:solidFill>
                <a:latin typeface="Arial"/>
                <a:ea typeface="Arial"/>
                <a:cs typeface="Arial"/>
                <a:sym typeface="Arial"/>
              </a:rPr>
              <a:t>Process</a:t>
            </a:r>
            <a:br>
              <a:rPr b="1" i="0" lang="en-US" sz="1350" u="none" cap="none" strike="noStrike">
                <a:solidFill>
                  <a:schemeClr val="dk2"/>
                </a:solidFill>
                <a:latin typeface="Arial"/>
                <a:ea typeface="Arial"/>
                <a:cs typeface="Arial"/>
                <a:sym typeface="Arial"/>
              </a:rPr>
            </a:br>
            <a:r>
              <a:rPr b="1" i="0" lang="en-US" sz="1350" u="none" cap="none" strike="noStrike">
                <a:solidFill>
                  <a:schemeClr val="dk2"/>
                </a:solidFill>
                <a:latin typeface="Arial"/>
                <a:ea typeface="Arial"/>
                <a:cs typeface="Arial"/>
                <a:sym typeface="Arial"/>
              </a:rPr>
              <a:t>results</a:t>
            </a:r>
          </a:p>
        </p:txBody>
      </p:sp>
      <p:cxnSp>
        <p:nvCxnSpPr>
          <p:cNvPr id="400" name="Shape 400"/>
          <p:cNvCxnSpPr/>
          <p:nvPr/>
        </p:nvCxnSpPr>
        <p:spPr>
          <a:xfrm>
            <a:off x="3666060" y="3513198"/>
            <a:ext cx="0" cy="400049"/>
          </a:xfrm>
          <a:prstGeom prst="straightConnector1">
            <a:avLst/>
          </a:prstGeom>
          <a:noFill/>
          <a:ln cap="flat" cmpd="sng" w="25400">
            <a:solidFill>
              <a:schemeClr val="dk1"/>
            </a:solidFill>
            <a:prstDash val="solid"/>
            <a:round/>
            <a:headEnd len="med" w="med" type="none"/>
            <a:tailEnd len="med" w="med" type="stealth"/>
          </a:ln>
        </p:spPr>
      </p:cxnSp>
      <p:cxnSp>
        <p:nvCxnSpPr>
          <p:cNvPr id="401" name="Shape 401"/>
          <p:cNvCxnSpPr/>
          <p:nvPr/>
        </p:nvCxnSpPr>
        <p:spPr>
          <a:xfrm>
            <a:off x="3666060" y="2427348"/>
            <a:ext cx="0" cy="400049"/>
          </a:xfrm>
          <a:prstGeom prst="straightConnector1">
            <a:avLst/>
          </a:prstGeom>
          <a:noFill/>
          <a:ln cap="flat" cmpd="sng" w="25400">
            <a:solidFill>
              <a:schemeClr val="dk1"/>
            </a:solidFill>
            <a:prstDash val="solid"/>
            <a:round/>
            <a:headEnd len="med" w="med" type="none"/>
            <a:tailEnd len="med" w="med" type="stealth"/>
          </a:ln>
        </p:spPr>
      </p:cxnSp>
      <p:sp>
        <p:nvSpPr>
          <p:cNvPr id="402" name="Shape 402"/>
          <p:cNvSpPr/>
          <p:nvPr/>
        </p:nvSpPr>
        <p:spPr>
          <a:xfrm>
            <a:off x="4995989" y="2810728"/>
            <a:ext cx="2771774" cy="395288"/>
          </a:xfrm>
          <a:prstGeom prst="rect">
            <a:avLst/>
          </a:prstGeom>
          <a:gradFill>
            <a:gsLst>
              <a:gs pos="0">
                <a:srgbClr val="C3C3F4"/>
              </a:gs>
              <a:gs pos="50000">
                <a:srgbClr val="CCCCFF"/>
              </a:gs>
              <a:gs pos="100000">
                <a:srgbClr val="C3C3F4"/>
              </a:gs>
            </a:gsLst>
            <a:lin ang="18900000" scaled="0"/>
          </a:gradFill>
          <a:ln cap="flat" cmpd="sng" w="12700">
            <a:solidFill>
              <a:schemeClr val="dk2"/>
            </a:solidFill>
            <a:prstDash val="solid"/>
            <a:miter/>
            <a:headEnd len="med" w="med" type="none"/>
            <a:tailEnd len="med" w="med" type="none"/>
          </a:ln>
        </p:spPr>
        <p:txBody>
          <a:bodyPr anchorCtr="0" anchor="ctr" bIns="34525" lIns="69050" rIns="69050" tIns="34525">
            <a:noAutofit/>
          </a:bodyPr>
          <a:lstStyle/>
          <a:p>
            <a:pPr indent="0" lvl="0" marL="0" marR="0" rtl="0" algn="ctr">
              <a:lnSpc>
                <a:spcPct val="100000"/>
              </a:lnSpc>
              <a:spcBef>
                <a:spcPts val="0"/>
              </a:spcBef>
              <a:spcAft>
                <a:spcPts val="0"/>
              </a:spcAft>
              <a:buClr>
                <a:schemeClr val="dk2"/>
              </a:buClr>
              <a:buSzPct val="25000"/>
              <a:buFont typeface="Arial"/>
              <a:buNone/>
            </a:pPr>
            <a:r>
              <a:rPr b="1" i="0" lang="en-US" sz="1350" u="none" cap="none" strike="noStrike">
                <a:solidFill>
                  <a:schemeClr val="dk2"/>
                </a:solidFill>
                <a:latin typeface="Arial"/>
                <a:ea typeface="Arial"/>
                <a:cs typeface="Arial"/>
                <a:sym typeface="Arial"/>
              </a:rPr>
              <a:t>Query the database</a:t>
            </a:r>
          </a:p>
        </p:txBody>
      </p:sp>
      <p:sp>
        <p:nvSpPr>
          <p:cNvPr id="403" name="Shape 403"/>
          <p:cNvSpPr/>
          <p:nvPr/>
        </p:nvSpPr>
        <p:spPr>
          <a:xfrm>
            <a:off x="161475" y="748864"/>
            <a:ext cx="2723439" cy="461664"/>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99"/>
              </a:buClr>
              <a:buSzPct val="25000"/>
              <a:buFont typeface="Arial"/>
              <a:buNone/>
            </a:pPr>
            <a:r>
              <a:rPr b="1" i="0" lang="en-US" sz="2400" u="none" cap="none" strike="noStrike">
                <a:solidFill>
                  <a:srgbClr val="000099"/>
                </a:solidFill>
                <a:latin typeface="Roboto Condensed"/>
                <a:ea typeface="Roboto Condensed"/>
                <a:cs typeface="Roboto Condensed"/>
                <a:sym typeface="Roboto Condensed"/>
              </a:rPr>
              <a:t>Stage 2: Query</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7" name="Shape 407"/>
        <p:cNvGrpSpPr/>
        <p:nvPr/>
      </p:nvGrpSpPr>
      <p:grpSpPr>
        <a:xfrm>
          <a:off x="0" y="0"/>
          <a:ext cx="0" cy="0"/>
          <a:chOff x="0" y="0"/>
          <a:chExt cx="0" cy="0"/>
        </a:xfrm>
      </p:grpSpPr>
      <p:cxnSp>
        <p:nvCxnSpPr>
          <p:cNvPr id="408" name="Shape 408"/>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409" name="Shape 409"/>
          <p:cNvPicPr preferRelativeResize="0"/>
          <p:nvPr/>
        </p:nvPicPr>
        <p:blipFill rotWithShape="1">
          <a:blip r:embed="rId3">
            <a:alphaModFix/>
          </a:blip>
          <a:srcRect b="0" l="0" r="0" t="0"/>
          <a:stretch/>
        </p:blipFill>
        <p:spPr>
          <a:xfrm>
            <a:off x="7791421" y="4716001"/>
            <a:ext cx="1199528" cy="261187"/>
          </a:xfrm>
          <a:prstGeom prst="rect">
            <a:avLst/>
          </a:prstGeom>
          <a:noFill/>
          <a:ln>
            <a:noFill/>
          </a:ln>
        </p:spPr>
      </p:pic>
      <p:sp>
        <p:nvSpPr>
          <p:cNvPr id="410" name="Shape 410"/>
          <p:cNvSpPr txBox="1"/>
          <p:nvPr/>
        </p:nvSpPr>
        <p:spPr>
          <a:xfrm>
            <a:off x="534402" y="70977"/>
            <a:ext cx="8335772"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3200" u="none" cap="none" strike="noStrike">
                <a:solidFill>
                  <a:srgbClr val="666666"/>
                </a:solidFill>
                <a:latin typeface="Roboto Condensed"/>
                <a:ea typeface="Roboto Condensed"/>
                <a:cs typeface="Roboto Condensed"/>
                <a:sym typeface="Roboto Condensed"/>
              </a:rPr>
              <a:t>Querying a Database – Statement</a:t>
            </a:r>
          </a:p>
        </p:txBody>
      </p:sp>
      <p:pic>
        <p:nvPicPr>
          <p:cNvPr id="411" name="Shape 411"/>
          <p:cNvPicPr preferRelativeResize="0"/>
          <p:nvPr/>
        </p:nvPicPr>
        <p:blipFill rotWithShape="1">
          <a:blip r:embed="rId4">
            <a:alphaModFix/>
          </a:blip>
          <a:srcRect b="0" l="0" r="0" t="0"/>
          <a:stretch/>
        </p:blipFill>
        <p:spPr>
          <a:xfrm>
            <a:off x="259051" y="101495"/>
            <a:ext cx="280998" cy="406124"/>
          </a:xfrm>
          <a:prstGeom prst="rect">
            <a:avLst/>
          </a:prstGeom>
          <a:noFill/>
          <a:ln>
            <a:noFill/>
          </a:ln>
        </p:spPr>
      </p:pic>
      <p:pic>
        <p:nvPicPr>
          <p:cNvPr id="412" name="Shape 412"/>
          <p:cNvPicPr preferRelativeResize="0"/>
          <p:nvPr/>
        </p:nvPicPr>
        <p:blipFill rotWithShape="1">
          <a:blip r:embed="rId5">
            <a:alphaModFix/>
          </a:blip>
          <a:srcRect b="0" l="0" r="0" t="0"/>
          <a:stretch/>
        </p:blipFill>
        <p:spPr>
          <a:xfrm>
            <a:off x="162176" y="70725"/>
            <a:ext cx="474759" cy="467673"/>
          </a:xfrm>
          <a:prstGeom prst="rect">
            <a:avLst/>
          </a:prstGeom>
          <a:noFill/>
          <a:ln>
            <a:noFill/>
          </a:ln>
        </p:spPr>
      </p:pic>
      <p:sp>
        <p:nvSpPr>
          <p:cNvPr id="413" name="Shape 413"/>
          <p:cNvSpPr/>
          <p:nvPr/>
        </p:nvSpPr>
        <p:spPr>
          <a:xfrm>
            <a:off x="161476" y="748864"/>
            <a:ext cx="2338533" cy="461664"/>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99"/>
              </a:buClr>
              <a:buSzPct val="25000"/>
              <a:buFont typeface="Arial"/>
              <a:buNone/>
            </a:pPr>
            <a:r>
              <a:rPr b="1" i="0" lang="en-US" sz="2400" u="none" cap="none" strike="noStrike">
                <a:solidFill>
                  <a:srgbClr val="000099"/>
                </a:solidFill>
                <a:latin typeface="Roboto Condensed"/>
                <a:ea typeface="Roboto Condensed"/>
                <a:cs typeface="Roboto Condensed"/>
                <a:sym typeface="Roboto Condensed"/>
              </a:rPr>
              <a:t>Stage 2: Query</a:t>
            </a:r>
          </a:p>
        </p:txBody>
      </p:sp>
      <p:sp>
        <p:nvSpPr>
          <p:cNvPr id="414" name="Shape 414"/>
          <p:cNvSpPr/>
          <p:nvPr/>
        </p:nvSpPr>
        <p:spPr>
          <a:xfrm>
            <a:off x="161475" y="1376544"/>
            <a:ext cx="8829473" cy="2391423"/>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Clr>
                <a:srgbClr val="1C405D"/>
              </a:buClr>
              <a:buSzPct val="25000"/>
              <a:buFont typeface="Arial"/>
              <a:buNone/>
            </a:pPr>
            <a:r>
              <a:rPr b="1" i="0" lang="en-US" sz="2100" u="none" cap="none" strike="noStrike">
                <a:solidFill>
                  <a:srgbClr val="1C405D"/>
                </a:solidFill>
                <a:latin typeface="Roboto Condensed"/>
                <a:ea typeface="Roboto Condensed"/>
                <a:cs typeface="Roboto Condensed"/>
                <a:sym typeface="Roboto Condensed"/>
              </a:rPr>
              <a:t>Create a Statement</a:t>
            </a:r>
          </a:p>
          <a:p>
            <a:pPr indent="0" lvl="0" marL="0" marR="0" rtl="0" algn="l">
              <a:lnSpc>
                <a:spcPct val="90000"/>
              </a:lnSpc>
              <a:spcBef>
                <a:spcPts val="0"/>
              </a:spcBef>
              <a:spcAft>
                <a:spcPts val="0"/>
              </a:spcAft>
              <a:buClr>
                <a:srgbClr val="AB7921"/>
              </a:buClr>
              <a:buSzPct val="25000"/>
              <a:buFont typeface="Arial"/>
              <a:buNone/>
            </a:pPr>
            <a:r>
              <a:rPr b="0" i="0" lang="en-US" sz="1600" u="none" cap="none" strike="noStrike">
                <a:solidFill>
                  <a:srgbClr val="AB7921"/>
                </a:solidFill>
                <a:latin typeface="Roboto Condensed"/>
                <a:ea typeface="Roboto Condensed"/>
                <a:cs typeface="Roboto Condensed"/>
                <a:sym typeface="Roboto Condensed"/>
              </a:rPr>
              <a:t>A Statement is an interface that represents a SQL statement. </a:t>
            </a:r>
            <a:r>
              <a:rPr b="0" i="0" lang="en-US" sz="1600" u="none" cap="none" strike="noStrike">
                <a:solidFill>
                  <a:schemeClr val="dk1"/>
                </a:solidFill>
                <a:latin typeface="Roboto Condensed"/>
                <a:ea typeface="Roboto Condensed"/>
                <a:cs typeface="Roboto Condensed"/>
                <a:sym typeface="Roboto Condensed"/>
              </a:rPr>
              <a:t>You execute Statement objects, and they generate ResultSet objects, which is a table of data representing a database result set. You need a Connection object to create a Statement object.</a:t>
            </a:r>
          </a:p>
          <a:p>
            <a:pPr indent="0" lvl="0" marL="0" marR="0" rtl="0" algn="l">
              <a:lnSpc>
                <a:spcPct val="90000"/>
              </a:lnSpc>
              <a:spcBef>
                <a:spcPts val="0"/>
              </a:spcBef>
              <a:spcAft>
                <a:spcPts val="0"/>
              </a:spcAft>
              <a:buClr>
                <a:schemeClr val="dk1"/>
              </a:buClr>
              <a:buSzPct val="25000"/>
              <a:buFont typeface="Arial"/>
              <a:buNone/>
            </a:pPr>
            <a:r>
              <a:rPr b="0" i="0" lang="en-US" sz="1600" u="none" cap="none" strike="noStrike">
                <a:solidFill>
                  <a:schemeClr val="dk1"/>
                </a:solidFill>
                <a:latin typeface="Roboto Condensed"/>
                <a:ea typeface="Roboto Condensed"/>
                <a:cs typeface="Roboto Condensed"/>
                <a:sym typeface="Roboto Condensed"/>
              </a:rPr>
              <a:t>For example:</a:t>
            </a:r>
          </a:p>
          <a:p>
            <a:pPr indent="-214312" lvl="1" marL="557213" marR="0" rtl="0" algn="l">
              <a:lnSpc>
                <a:spcPct val="90000"/>
              </a:lnSpc>
              <a:spcBef>
                <a:spcPts val="0"/>
              </a:spcBef>
              <a:spcAft>
                <a:spcPts val="0"/>
              </a:spcAft>
              <a:buClr>
                <a:srgbClr val="000000"/>
              </a:buClr>
              <a:buFont typeface="Arial"/>
              <a:buNone/>
            </a:pPr>
            <a:r>
              <a:t/>
            </a:r>
            <a:endParaRPr b="0" i="0" sz="1600" u="none" cap="none" strike="noStrike">
              <a:solidFill>
                <a:srgbClr val="000000"/>
              </a:solidFill>
              <a:latin typeface="Roboto Condensed"/>
              <a:ea typeface="Roboto Condensed"/>
              <a:cs typeface="Roboto Condensed"/>
              <a:sym typeface="Roboto Condensed"/>
            </a:endParaRPr>
          </a:p>
          <a:p>
            <a:pPr indent="-214312" lvl="1" marL="557213" marR="0" rtl="0" algn="l">
              <a:lnSpc>
                <a:spcPct val="90000"/>
              </a:lnSpc>
              <a:spcBef>
                <a:spcPts val="0"/>
              </a:spcBef>
              <a:spcAft>
                <a:spcPts val="0"/>
              </a:spcAft>
              <a:buClr>
                <a:srgbClr val="000000"/>
              </a:buClr>
              <a:buSzPct val="25000"/>
              <a:buFont typeface="Arimo"/>
              <a:buNone/>
            </a:pPr>
            <a:r>
              <a:rPr b="0" i="0" lang="en-US" sz="1600" u="none" cap="none" strike="noStrike">
                <a:solidFill>
                  <a:srgbClr val="000000"/>
                </a:solidFill>
                <a:latin typeface="Roboto Condensed"/>
                <a:ea typeface="Roboto Condensed"/>
                <a:cs typeface="Roboto Condensed"/>
                <a:sym typeface="Roboto Condensed"/>
              </a:rPr>
              <a:t>Statement stmt = con.createStatement() ; </a:t>
            </a:r>
            <a:r>
              <a:rPr b="1" i="0" lang="en-US" sz="1200" u="none" cap="none" strike="noStrike">
                <a:solidFill>
                  <a:srgbClr val="2B608B"/>
                </a:solidFill>
                <a:latin typeface="Roboto Condensed"/>
                <a:ea typeface="Roboto Condensed"/>
                <a:cs typeface="Roboto Condensed"/>
                <a:sym typeface="Roboto Condensed"/>
              </a:rPr>
              <a:t>// </a:t>
            </a:r>
            <a:r>
              <a:rPr b="0" i="0" lang="en-US" sz="1200" u="none" cap="none" strike="noStrike">
                <a:solidFill>
                  <a:srgbClr val="000000"/>
                </a:solidFill>
                <a:latin typeface="Roboto Condensed"/>
                <a:ea typeface="Roboto Condensed"/>
                <a:cs typeface="Roboto Condensed"/>
                <a:sym typeface="Roboto Condensed"/>
              </a:rPr>
              <a:t>Creates a Statement object for sending SQL statements</a:t>
            </a:r>
          </a:p>
          <a:p>
            <a:pPr indent="-214312" lvl="1" marL="557213" marR="0" rtl="0" algn="l">
              <a:lnSpc>
                <a:spcPct val="90000"/>
              </a:lnSpc>
              <a:spcBef>
                <a:spcPts val="0"/>
              </a:spcBef>
              <a:spcAft>
                <a:spcPts val="0"/>
              </a:spcAft>
              <a:buClr>
                <a:srgbClr val="000000"/>
              </a:buClr>
              <a:buSzPct val="25000"/>
              <a:buFont typeface="Arimo"/>
              <a:buNone/>
            </a:pPr>
            <a:r>
              <a:rPr b="0" i="0" lang="en-US" sz="1600" u="none" cap="none" strike="noStrike">
                <a:solidFill>
                  <a:srgbClr val="000000"/>
                </a:solidFill>
                <a:latin typeface="Roboto Condensed"/>
                <a:ea typeface="Roboto Condensed"/>
                <a:cs typeface="Roboto Condensed"/>
                <a:sym typeface="Roboto Condensed"/>
              </a:rPr>
              <a:t>Class.forName(“mysql.jdbc.driver.OracleDriver"); </a:t>
            </a:r>
            <a:r>
              <a:rPr b="1" i="0" lang="en-US" sz="1200" u="none" cap="none" strike="noStrike">
                <a:solidFill>
                  <a:srgbClr val="2B608B"/>
                </a:solidFill>
                <a:latin typeface="Roboto Condensed"/>
                <a:ea typeface="Roboto Condensed"/>
                <a:cs typeface="Roboto Condensed"/>
                <a:sym typeface="Roboto Condensed"/>
              </a:rPr>
              <a:t>// Dynamically loads a driver class, for MySQL database</a:t>
            </a:r>
          </a:p>
          <a:p>
            <a:pPr indent="0" lvl="0" marL="0" marR="0" rtl="0" algn="l">
              <a:lnSpc>
                <a:spcPct val="90000"/>
              </a:lnSpc>
              <a:spcBef>
                <a:spcPts val="0"/>
              </a:spcBef>
              <a:spcAft>
                <a:spcPts val="0"/>
              </a:spcAft>
              <a:buClr>
                <a:srgbClr val="000000"/>
              </a:buClr>
              <a:buFont typeface="Arial"/>
              <a:buNone/>
            </a:pPr>
            <a:r>
              <a:t/>
            </a:r>
            <a:endParaRPr b="0" i="0" sz="1100" u="none" cap="none" strike="noStrike">
              <a:solidFill>
                <a:schemeClr val="dk1"/>
              </a:solidFill>
              <a:latin typeface="Roboto Condensed"/>
              <a:ea typeface="Roboto Condensed"/>
              <a:cs typeface="Roboto Condensed"/>
              <a:sym typeface="Roboto Condensed"/>
            </a:endParaRPr>
          </a:p>
          <a:p>
            <a:pPr indent="0" lvl="0" marL="0" marR="0" rtl="0" algn="l">
              <a:lnSpc>
                <a:spcPct val="90000"/>
              </a:lnSpc>
              <a:spcBef>
                <a:spcPts val="0"/>
              </a:spcBef>
              <a:spcAft>
                <a:spcPts val="0"/>
              </a:spcAft>
              <a:buClr>
                <a:srgbClr val="000000"/>
              </a:buClr>
              <a:buFont typeface="Arial"/>
              <a:buNone/>
            </a:pPr>
            <a:r>
              <a:t/>
            </a:r>
            <a:endParaRPr b="0" i="0" sz="1100" u="none" cap="none" strike="noStrike">
              <a:solidFill>
                <a:schemeClr val="dk1"/>
              </a:solidFill>
              <a:latin typeface="Roboto Condensed"/>
              <a:ea typeface="Roboto Condensed"/>
              <a:cs typeface="Roboto Condensed"/>
              <a:sym typeface="Roboto Condensed"/>
            </a:endParaRPr>
          </a:p>
          <a:p>
            <a:pPr indent="0" lvl="0" marL="0" marR="0" rtl="0" algn="l">
              <a:lnSpc>
                <a:spcPct val="90000"/>
              </a:lnSpc>
              <a:spcBef>
                <a:spcPts val="0"/>
              </a:spcBef>
              <a:spcAft>
                <a:spcPts val="0"/>
              </a:spcAft>
              <a:buClr>
                <a:srgbClr val="000000"/>
              </a:buClr>
              <a:buFont typeface="Arial"/>
              <a:buNone/>
            </a:pPr>
            <a:r>
              <a:t/>
            </a:r>
            <a:endParaRPr b="0" i="0" sz="1100" u="none" cap="none" strike="noStrike">
              <a:solidFill>
                <a:schemeClr val="dk1"/>
              </a:solidFill>
              <a:latin typeface="Roboto Condensed"/>
              <a:ea typeface="Roboto Condensed"/>
              <a:cs typeface="Roboto Condensed"/>
              <a:sym typeface="Roboto Condense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8" name="Shape 418"/>
        <p:cNvGrpSpPr/>
        <p:nvPr/>
      </p:nvGrpSpPr>
      <p:grpSpPr>
        <a:xfrm>
          <a:off x="0" y="0"/>
          <a:ext cx="0" cy="0"/>
          <a:chOff x="0" y="0"/>
          <a:chExt cx="0" cy="0"/>
        </a:xfrm>
      </p:grpSpPr>
      <p:cxnSp>
        <p:nvCxnSpPr>
          <p:cNvPr id="419" name="Shape 419"/>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420" name="Shape 420"/>
          <p:cNvPicPr preferRelativeResize="0"/>
          <p:nvPr/>
        </p:nvPicPr>
        <p:blipFill rotWithShape="1">
          <a:blip r:embed="rId3">
            <a:alphaModFix/>
          </a:blip>
          <a:srcRect b="0" l="0" r="0" t="0"/>
          <a:stretch/>
        </p:blipFill>
        <p:spPr>
          <a:xfrm>
            <a:off x="7791421" y="4716001"/>
            <a:ext cx="1199528" cy="261187"/>
          </a:xfrm>
          <a:prstGeom prst="rect">
            <a:avLst/>
          </a:prstGeom>
          <a:noFill/>
          <a:ln>
            <a:noFill/>
          </a:ln>
        </p:spPr>
      </p:pic>
      <p:sp>
        <p:nvSpPr>
          <p:cNvPr id="421" name="Shape 421"/>
          <p:cNvSpPr txBox="1"/>
          <p:nvPr/>
        </p:nvSpPr>
        <p:spPr>
          <a:xfrm>
            <a:off x="534402" y="70977"/>
            <a:ext cx="8335772"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3200" u="none" cap="none" strike="noStrike">
                <a:solidFill>
                  <a:srgbClr val="666666"/>
                </a:solidFill>
                <a:latin typeface="Roboto Condensed"/>
                <a:ea typeface="Roboto Condensed"/>
                <a:cs typeface="Roboto Condensed"/>
                <a:sym typeface="Roboto Condensed"/>
              </a:rPr>
              <a:t>Querying a Database – Statement</a:t>
            </a:r>
          </a:p>
        </p:txBody>
      </p:sp>
      <p:pic>
        <p:nvPicPr>
          <p:cNvPr id="422" name="Shape 422"/>
          <p:cNvPicPr preferRelativeResize="0"/>
          <p:nvPr/>
        </p:nvPicPr>
        <p:blipFill rotWithShape="1">
          <a:blip r:embed="rId4">
            <a:alphaModFix/>
          </a:blip>
          <a:srcRect b="0" l="0" r="0" t="0"/>
          <a:stretch/>
        </p:blipFill>
        <p:spPr>
          <a:xfrm>
            <a:off x="259051" y="101495"/>
            <a:ext cx="280998" cy="406124"/>
          </a:xfrm>
          <a:prstGeom prst="rect">
            <a:avLst/>
          </a:prstGeom>
          <a:noFill/>
          <a:ln>
            <a:noFill/>
          </a:ln>
        </p:spPr>
      </p:pic>
      <p:pic>
        <p:nvPicPr>
          <p:cNvPr id="423" name="Shape 423"/>
          <p:cNvPicPr preferRelativeResize="0"/>
          <p:nvPr/>
        </p:nvPicPr>
        <p:blipFill rotWithShape="1">
          <a:blip r:embed="rId5">
            <a:alphaModFix/>
          </a:blip>
          <a:srcRect b="0" l="0" r="0" t="0"/>
          <a:stretch/>
        </p:blipFill>
        <p:spPr>
          <a:xfrm>
            <a:off x="162176" y="70725"/>
            <a:ext cx="474759" cy="467673"/>
          </a:xfrm>
          <a:prstGeom prst="rect">
            <a:avLst/>
          </a:prstGeom>
          <a:noFill/>
          <a:ln>
            <a:noFill/>
          </a:ln>
        </p:spPr>
      </p:pic>
      <p:sp>
        <p:nvSpPr>
          <p:cNvPr id="424" name="Shape 424"/>
          <p:cNvSpPr/>
          <p:nvPr/>
        </p:nvSpPr>
        <p:spPr>
          <a:xfrm>
            <a:off x="161475" y="907262"/>
            <a:ext cx="8708699" cy="3153170"/>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Clr>
                <a:schemeClr val="dk1"/>
              </a:buClr>
              <a:buSzPct val="25000"/>
              <a:buFont typeface="Arial"/>
              <a:buNone/>
            </a:pPr>
            <a:r>
              <a:rPr b="0" i="0" lang="en-US" sz="2000" u="none" cap="none" strike="noStrike">
                <a:solidFill>
                  <a:schemeClr val="dk1"/>
                </a:solidFill>
                <a:latin typeface="Roboto Condensed"/>
                <a:ea typeface="Roboto Condensed"/>
                <a:cs typeface="Roboto Condensed"/>
                <a:sym typeface="Roboto Condensed"/>
              </a:rPr>
              <a:t>There are three different kinds of statements:</a:t>
            </a:r>
          </a:p>
          <a:p>
            <a:pPr indent="0" lvl="0" marL="0" marR="0" rtl="0" algn="l">
              <a:lnSpc>
                <a:spcPct val="90000"/>
              </a:lnSpc>
              <a:spcBef>
                <a:spcPts val="0"/>
              </a:spcBef>
              <a:spcAft>
                <a:spcPts val="0"/>
              </a:spcAft>
              <a:buClr>
                <a:srgbClr val="000000"/>
              </a:buClr>
              <a:buFont typeface="Arial"/>
              <a:buNone/>
            </a:pPr>
            <a:r>
              <a:t/>
            </a:r>
            <a:endParaRPr b="0" i="0" sz="2000" u="none" cap="none" strike="noStrike">
              <a:solidFill>
                <a:schemeClr val="dk1"/>
              </a:solidFill>
              <a:latin typeface="Roboto Condensed"/>
              <a:ea typeface="Roboto Condensed"/>
              <a:cs typeface="Roboto Condensed"/>
              <a:sym typeface="Roboto Condensed"/>
            </a:endParaRPr>
          </a:p>
          <a:p>
            <a:pPr indent="-342900" lvl="0" marL="342900" marR="0" rtl="0" algn="l">
              <a:lnSpc>
                <a:spcPct val="90000"/>
              </a:lnSpc>
              <a:spcBef>
                <a:spcPts val="0"/>
              </a:spcBef>
              <a:spcAft>
                <a:spcPts val="0"/>
              </a:spcAft>
              <a:buClr>
                <a:srgbClr val="AB7921"/>
              </a:buClr>
              <a:buSzPct val="100000"/>
              <a:buFont typeface="Roboto Condensed"/>
              <a:buChar char="•"/>
            </a:pPr>
            <a:r>
              <a:rPr b="0" i="0" lang="en-US" sz="2000" u="none" cap="none" strike="noStrike">
                <a:solidFill>
                  <a:srgbClr val="AB7921"/>
                </a:solidFill>
                <a:latin typeface="Roboto Condensed"/>
                <a:ea typeface="Roboto Condensed"/>
                <a:cs typeface="Roboto Condensed"/>
                <a:sym typeface="Roboto Condensed"/>
              </a:rPr>
              <a:t>Statement: </a:t>
            </a:r>
            <a:r>
              <a:rPr b="0" i="0" lang="en-US" sz="2000" u="none" cap="none" strike="noStrike">
                <a:solidFill>
                  <a:schemeClr val="dk1"/>
                </a:solidFill>
                <a:latin typeface="Roboto Condensed"/>
                <a:ea typeface="Roboto Condensed"/>
                <a:cs typeface="Roboto Condensed"/>
                <a:sym typeface="Roboto Condensed"/>
              </a:rPr>
              <a:t>Used to implement </a:t>
            </a:r>
            <a:r>
              <a:rPr b="0" i="0" lang="en-US" sz="2000" u="none" cap="none" strike="noStrike">
                <a:solidFill>
                  <a:srgbClr val="AB7921"/>
                </a:solidFill>
                <a:latin typeface="Roboto Condensed"/>
                <a:ea typeface="Roboto Condensed"/>
                <a:cs typeface="Roboto Condensed"/>
                <a:sym typeface="Roboto Condensed"/>
              </a:rPr>
              <a:t>simple</a:t>
            </a:r>
            <a:r>
              <a:rPr b="0" i="0" lang="en-US" sz="2000" u="none" cap="none" strike="noStrike">
                <a:solidFill>
                  <a:schemeClr val="dk1"/>
                </a:solidFill>
                <a:latin typeface="Roboto Condensed"/>
                <a:ea typeface="Roboto Condensed"/>
                <a:cs typeface="Roboto Condensed"/>
                <a:sym typeface="Roboto Condensed"/>
              </a:rPr>
              <a:t> </a:t>
            </a:r>
            <a:r>
              <a:rPr b="0" i="0" lang="en-US" sz="2000" u="none" cap="none" strike="noStrike">
                <a:solidFill>
                  <a:srgbClr val="AB7921"/>
                </a:solidFill>
                <a:latin typeface="Roboto Condensed"/>
                <a:ea typeface="Roboto Condensed"/>
                <a:cs typeface="Roboto Condensed"/>
                <a:sym typeface="Roboto Condensed"/>
              </a:rPr>
              <a:t>SQL</a:t>
            </a:r>
            <a:r>
              <a:rPr b="0" i="0" lang="en-US" sz="2000" u="none" cap="none" strike="noStrike">
                <a:solidFill>
                  <a:schemeClr val="dk1"/>
                </a:solidFill>
                <a:latin typeface="Roboto Condensed"/>
                <a:ea typeface="Roboto Condensed"/>
                <a:cs typeface="Roboto Condensed"/>
                <a:sym typeface="Roboto Condensed"/>
              </a:rPr>
              <a:t> </a:t>
            </a:r>
            <a:r>
              <a:rPr b="0" i="0" lang="en-US" sz="2000" u="none" cap="none" strike="noStrike">
                <a:solidFill>
                  <a:srgbClr val="AB7921"/>
                </a:solidFill>
                <a:latin typeface="Roboto Condensed"/>
                <a:ea typeface="Roboto Condensed"/>
                <a:cs typeface="Roboto Condensed"/>
                <a:sym typeface="Roboto Condensed"/>
              </a:rPr>
              <a:t>statements</a:t>
            </a:r>
            <a:r>
              <a:rPr b="0" i="0" lang="en-US" sz="2000" u="none" cap="none" strike="noStrike">
                <a:solidFill>
                  <a:schemeClr val="dk1"/>
                </a:solidFill>
                <a:latin typeface="Roboto Condensed"/>
                <a:ea typeface="Roboto Condensed"/>
                <a:cs typeface="Roboto Condensed"/>
                <a:sym typeface="Roboto Condensed"/>
              </a:rPr>
              <a:t> </a:t>
            </a:r>
            <a:r>
              <a:rPr b="0" i="0" lang="en-US" sz="2000" u="none" cap="none" strike="noStrike">
                <a:solidFill>
                  <a:srgbClr val="AB7921"/>
                </a:solidFill>
                <a:latin typeface="Roboto Condensed"/>
                <a:ea typeface="Roboto Condensed"/>
                <a:cs typeface="Roboto Condensed"/>
                <a:sym typeface="Roboto Condensed"/>
              </a:rPr>
              <a:t>with</a:t>
            </a:r>
            <a:r>
              <a:rPr b="0" i="0" lang="en-US" sz="2000" u="none" cap="none" strike="noStrike">
                <a:solidFill>
                  <a:schemeClr val="dk1"/>
                </a:solidFill>
                <a:latin typeface="Roboto Condensed"/>
                <a:ea typeface="Roboto Condensed"/>
                <a:cs typeface="Roboto Condensed"/>
                <a:sym typeface="Roboto Condensed"/>
              </a:rPr>
              <a:t> </a:t>
            </a:r>
            <a:r>
              <a:rPr b="0" i="0" lang="en-US" sz="2000" u="none" cap="none" strike="noStrike">
                <a:solidFill>
                  <a:srgbClr val="AB7921"/>
                </a:solidFill>
                <a:latin typeface="Roboto Condensed"/>
                <a:ea typeface="Roboto Condensed"/>
                <a:cs typeface="Roboto Condensed"/>
                <a:sym typeface="Roboto Condensed"/>
              </a:rPr>
              <a:t>no</a:t>
            </a:r>
            <a:r>
              <a:rPr b="0" i="0" lang="en-US" sz="2000" u="none" cap="none" strike="noStrike">
                <a:solidFill>
                  <a:schemeClr val="dk1"/>
                </a:solidFill>
                <a:latin typeface="Roboto Condensed"/>
                <a:ea typeface="Roboto Condensed"/>
                <a:cs typeface="Roboto Condensed"/>
                <a:sym typeface="Roboto Condensed"/>
              </a:rPr>
              <a:t> </a:t>
            </a:r>
            <a:r>
              <a:rPr b="0" i="0" lang="en-US" sz="2000" u="none" cap="none" strike="noStrike">
                <a:solidFill>
                  <a:srgbClr val="AB7921"/>
                </a:solidFill>
                <a:latin typeface="Roboto Condensed"/>
                <a:ea typeface="Roboto Condensed"/>
                <a:cs typeface="Roboto Condensed"/>
                <a:sym typeface="Roboto Condensed"/>
              </a:rPr>
              <a:t>parameters</a:t>
            </a:r>
            <a:r>
              <a:rPr b="0" i="0" lang="en-US" sz="2000" u="none" cap="none" strike="noStrike">
                <a:solidFill>
                  <a:schemeClr val="dk1"/>
                </a:solidFill>
                <a:latin typeface="Roboto Condensed"/>
                <a:ea typeface="Roboto Condensed"/>
                <a:cs typeface="Roboto Condensed"/>
                <a:sym typeface="Roboto Condensed"/>
              </a:rPr>
              <a:t>.</a:t>
            </a:r>
          </a:p>
          <a:p>
            <a:pPr indent="-342900" lvl="0" marL="342900" marR="0" rtl="0" algn="l">
              <a:lnSpc>
                <a:spcPct val="90000"/>
              </a:lnSpc>
              <a:spcBef>
                <a:spcPts val="0"/>
              </a:spcBef>
              <a:spcAft>
                <a:spcPts val="0"/>
              </a:spcAft>
              <a:buClr>
                <a:srgbClr val="000000"/>
              </a:buClr>
              <a:buFont typeface="Arial"/>
              <a:buNone/>
            </a:pPr>
            <a:r>
              <a:t/>
            </a:r>
            <a:endParaRPr b="0" i="0" sz="2000" u="none" cap="none" strike="noStrike">
              <a:solidFill>
                <a:srgbClr val="008000"/>
              </a:solidFill>
              <a:latin typeface="Roboto Condensed"/>
              <a:ea typeface="Roboto Condensed"/>
              <a:cs typeface="Roboto Condensed"/>
              <a:sym typeface="Roboto Condensed"/>
            </a:endParaRPr>
          </a:p>
          <a:p>
            <a:pPr indent="-342900" lvl="0" marL="342900" marR="0" rtl="0" algn="l">
              <a:lnSpc>
                <a:spcPct val="90000"/>
              </a:lnSpc>
              <a:spcBef>
                <a:spcPts val="0"/>
              </a:spcBef>
              <a:spcAft>
                <a:spcPts val="0"/>
              </a:spcAft>
              <a:buClr>
                <a:srgbClr val="008000"/>
              </a:buClr>
              <a:buSzPct val="100000"/>
              <a:buFont typeface="Roboto Condensed"/>
              <a:buChar char="•"/>
            </a:pPr>
            <a:r>
              <a:rPr b="0" i="0" lang="en-US" sz="2000" u="none" cap="none" strike="noStrike">
                <a:solidFill>
                  <a:srgbClr val="008000"/>
                </a:solidFill>
                <a:latin typeface="Roboto Condensed"/>
                <a:ea typeface="Roboto Condensed"/>
                <a:cs typeface="Roboto Condensed"/>
                <a:sym typeface="Roboto Condensed"/>
              </a:rPr>
              <a:t>PreparedStatement: </a:t>
            </a:r>
            <a:r>
              <a:rPr b="0" i="0" lang="en-US" sz="2000" u="none" cap="none" strike="noStrike">
                <a:solidFill>
                  <a:schemeClr val="dk1"/>
                </a:solidFill>
                <a:latin typeface="Roboto Condensed"/>
                <a:ea typeface="Roboto Condensed"/>
                <a:cs typeface="Roboto Condensed"/>
                <a:sym typeface="Roboto Condensed"/>
              </a:rPr>
              <a:t>(Extends Statement.) Used for </a:t>
            </a:r>
            <a:r>
              <a:rPr b="0" i="0" lang="en-US" sz="2000" u="none" cap="none" strike="noStrike">
                <a:solidFill>
                  <a:srgbClr val="008000"/>
                </a:solidFill>
                <a:latin typeface="Roboto Condensed"/>
                <a:ea typeface="Roboto Condensed"/>
                <a:cs typeface="Roboto Condensed"/>
                <a:sym typeface="Roboto Condensed"/>
              </a:rPr>
              <a:t>precompiling SQL statements </a:t>
            </a:r>
            <a:r>
              <a:rPr b="0" i="0" lang="en-US" sz="2000" u="none" cap="none" strike="noStrike">
                <a:solidFill>
                  <a:schemeClr val="dk1"/>
                </a:solidFill>
                <a:latin typeface="Roboto Condensed"/>
                <a:ea typeface="Roboto Condensed"/>
                <a:cs typeface="Roboto Condensed"/>
                <a:sym typeface="Roboto Condensed"/>
              </a:rPr>
              <a:t>that might contain </a:t>
            </a:r>
            <a:r>
              <a:rPr b="0" i="0" lang="en-US" sz="2000" u="none" cap="none" strike="noStrike">
                <a:solidFill>
                  <a:srgbClr val="008000"/>
                </a:solidFill>
                <a:latin typeface="Roboto Condensed"/>
                <a:ea typeface="Roboto Condensed"/>
                <a:cs typeface="Roboto Condensed"/>
                <a:sym typeface="Roboto Condensed"/>
              </a:rPr>
              <a:t>input parameters</a:t>
            </a:r>
            <a:r>
              <a:rPr b="0" i="0" lang="en-US" sz="2000" u="none" cap="none" strike="noStrike">
                <a:solidFill>
                  <a:schemeClr val="dk1"/>
                </a:solidFill>
                <a:latin typeface="Roboto Condensed"/>
                <a:ea typeface="Roboto Condensed"/>
                <a:cs typeface="Roboto Condensed"/>
                <a:sym typeface="Roboto Condensed"/>
              </a:rPr>
              <a:t>. </a:t>
            </a:r>
          </a:p>
          <a:p>
            <a:pPr indent="-342900" lvl="0" marL="342900" marR="0" rtl="0" algn="l">
              <a:lnSpc>
                <a:spcPct val="90000"/>
              </a:lnSpc>
              <a:spcBef>
                <a:spcPts val="0"/>
              </a:spcBef>
              <a:spcAft>
                <a:spcPts val="0"/>
              </a:spcAft>
              <a:buClr>
                <a:srgbClr val="000000"/>
              </a:buClr>
              <a:buFont typeface="Arial"/>
              <a:buNone/>
            </a:pPr>
            <a:r>
              <a:t/>
            </a:r>
            <a:endParaRPr b="0" i="0" sz="2000" u="none" cap="none" strike="noStrike">
              <a:solidFill>
                <a:schemeClr val="dk1"/>
              </a:solidFill>
              <a:latin typeface="Roboto Condensed"/>
              <a:ea typeface="Roboto Condensed"/>
              <a:cs typeface="Roboto Condensed"/>
              <a:sym typeface="Roboto Condensed"/>
            </a:endParaRPr>
          </a:p>
          <a:p>
            <a:pPr indent="-342900" lvl="0" marL="342900" marR="0" rtl="0" algn="l">
              <a:lnSpc>
                <a:spcPct val="90000"/>
              </a:lnSpc>
              <a:spcBef>
                <a:spcPts val="0"/>
              </a:spcBef>
              <a:spcAft>
                <a:spcPts val="0"/>
              </a:spcAft>
              <a:buClr>
                <a:srgbClr val="CC00FF"/>
              </a:buClr>
              <a:buSzPct val="100000"/>
              <a:buFont typeface="Roboto Condensed"/>
              <a:buChar char="•"/>
            </a:pPr>
            <a:r>
              <a:rPr b="0" i="0" lang="en-US" sz="2000" u="none" cap="none" strike="noStrike">
                <a:solidFill>
                  <a:srgbClr val="CC00FF"/>
                </a:solidFill>
                <a:latin typeface="Roboto Condensed"/>
                <a:ea typeface="Roboto Condensed"/>
                <a:cs typeface="Roboto Condensed"/>
                <a:sym typeface="Roboto Condensed"/>
              </a:rPr>
              <a:t>CallableStatement: </a:t>
            </a:r>
            <a:r>
              <a:rPr b="0" i="0" lang="en-US" sz="2000" u="none" cap="none" strike="noStrike">
                <a:solidFill>
                  <a:schemeClr val="dk1"/>
                </a:solidFill>
                <a:latin typeface="Roboto Condensed"/>
                <a:ea typeface="Roboto Condensed"/>
                <a:cs typeface="Roboto Condensed"/>
                <a:sym typeface="Roboto Condensed"/>
              </a:rPr>
              <a:t>(Extends PreparedStatement.) Used to </a:t>
            </a:r>
            <a:r>
              <a:rPr b="0" i="0" lang="en-US" sz="2000" u="none" cap="none" strike="noStrike">
                <a:solidFill>
                  <a:srgbClr val="CC00FF"/>
                </a:solidFill>
                <a:latin typeface="Roboto Condensed"/>
                <a:ea typeface="Roboto Condensed"/>
                <a:cs typeface="Roboto Condensed"/>
                <a:sym typeface="Roboto Condensed"/>
              </a:rPr>
              <a:t>execute</a:t>
            </a:r>
            <a:r>
              <a:rPr b="0" i="0" lang="en-US" sz="2000" u="none" cap="none" strike="noStrike">
                <a:solidFill>
                  <a:schemeClr val="dk1"/>
                </a:solidFill>
                <a:latin typeface="Roboto Condensed"/>
                <a:ea typeface="Roboto Condensed"/>
                <a:cs typeface="Roboto Condensed"/>
                <a:sym typeface="Roboto Condensed"/>
              </a:rPr>
              <a:t> </a:t>
            </a:r>
            <a:r>
              <a:rPr b="0" i="0" lang="en-US" sz="2000" u="none" cap="none" strike="noStrike">
                <a:solidFill>
                  <a:srgbClr val="CC00FF"/>
                </a:solidFill>
                <a:latin typeface="Roboto Condensed"/>
                <a:ea typeface="Roboto Condensed"/>
                <a:cs typeface="Roboto Condensed"/>
                <a:sym typeface="Roboto Condensed"/>
              </a:rPr>
              <a:t>stored</a:t>
            </a:r>
            <a:r>
              <a:rPr b="0" i="0" lang="en-US" sz="2000" u="none" cap="none" strike="noStrike">
                <a:solidFill>
                  <a:schemeClr val="dk1"/>
                </a:solidFill>
                <a:latin typeface="Roboto Condensed"/>
                <a:ea typeface="Roboto Condensed"/>
                <a:cs typeface="Roboto Condensed"/>
                <a:sym typeface="Roboto Condensed"/>
              </a:rPr>
              <a:t> </a:t>
            </a:r>
            <a:r>
              <a:rPr b="0" i="0" lang="en-US" sz="2000" u="none" cap="none" strike="noStrike">
                <a:solidFill>
                  <a:srgbClr val="CC00FF"/>
                </a:solidFill>
                <a:latin typeface="Roboto Condensed"/>
                <a:ea typeface="Roboto Condensed"/>
                <a:cs typeface="Roboto Condensed"/>
                <a:sym typeface="Roboto Condensed"/>
              </a:rPr>
              <a:t>procedures</a:t>
            </a:r>
            <a:r>
              <a:rPr b="0" i="0" lang="en-US" sz="2000" u="none" cap="none" strike="noStrike">
                <a:solidFill>
                  <a:schemeClr val="dk1"/>
                </a:solidFill>
                <a:latin typeface="Roboto Condensed"/>
                <a:ea typeface="Roboto Condensed"/>
                <a:cs typeface="Roboto Condensed"/>
                <a:sym typeface="Roboto Condensed"/>
              </a:rPr>
              <a:t> that may contain both input and output parameters. </a:t>
            </a:r>
          </a:p>
          <a:p>
            <a:pPr indent="0" lvl="0" marL="0" marR="0" rtl="0" algn="l">
              <a:lnSpc>
                <a:spcPct val="90000"/>
              </a:lnSpc>
              <a:spcBef>
                <a:spcPts val="0"/>
              </a:spcBef>
              <a:spcAft>
                <a:spcPts val="0"/>
              </a:spcAft>
              <a:buClr>
                <a:srgbClr val="000000"/>
              </a:buClr>
              <a:buFont typeface="Arial"/>
              <a:buNone/>
            </a:pPr>
            <a:r>
              <a:t/>
            </a:r>
            <a:endParaRPr b="0" i="0" sz="1050" u="none" cap="none" strike="noStrike">
              <a:solidFill>
                <a:schemeClr val="dk1"/>
              </a:solidFill>
              <a:latin typeface="Roboto Condensed"/>
              <a:ea typeface="Roboto Condensed"/>
              <a:cs typeface="Roboto Condensed"/>
              <a:sym typeface="Roboto Condensed"/>
            </a:endParaRPr>
          </a:p>
          <a:p>
            <a:pPr indent="0" lvl="0" marL="0" marR="0" rtl="0" algn="l">
              <a:lnSpc>
                <a:spcPct val="90000"/>
              </a:lnSpc>
              <a:spcBef>
                <a:spcPts val="0"/>
              </a:spcBef>
              <a:spcAft>
                <a:spcPts val="0"/>
              </a:spcAft>
              <a:buClr>
                <a:srgbClr val="000000"/>
              </a:buClr>
              <a:buFont typeface="Arial"/>
              <a:buNone/>
            </a:pPr>
            <a:r>
              <a:t/>
            </a:r>
            <a:endParaRPr b="0" i="0" sz="1050" u="none" cap="none" strike="noStrike">
              <a:solidFill>
                <a:schemeClr val="dk1"/>
              </a:solidFill>
              <a:latin typeface="Roboto Condensed"/>
              <a:ea typeface="Roboto Condensed"/>
              <a:cs typeface="Roboto Condensed"/>
              <a:sym typeface="Roboto Condense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8" name="Shape 428"/>
        <p:cNvGrpSpPr/>
        <p:nvPr/>
      </p:nvGrpSpPr>
      <p:grpSpPr>
        <a:xfrm>
          <a:off x="0" y="0"/>
          <a:ext cx="0" cy="0"/>
          <a:chOff x="0" y="0"/>
          <a:chExt cx="0" cy="0"/>
        </a:xfrm>
      </p:grpSpPr>
      <p:cxnSp>
        <p:nvCxnSpPr>
          <p:cNvPr id="429" name="Shape 429"/>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430" name="Shape 430"/>
          <p:cNvPicPr preferRelativeResize="0"/>
          <p:nvPr/>
        </p:nvPicPr>
        <p:blipFill rotWithShape="1">
          <a:blip r:embed="rId3">
            <a:alphaModFix/>
          </a:blip>
          <a:srcRect b="0" l="0" r="0" t="0"/>
          <a:stretch/>
        </p:blipFill>
        <p:spPr>
          <a:xfrm>
            <a:off x="7791421" y="4716001"/>
            <a:ext cx="1199528" cy="261187"/>
          </a:xfrm>
          <a:prstGeom prst="rect">
            <a:avLst/>
          </a:prstGeom>
          <a:noFill/>
          <a:ln>
            <a:noFill/>
          </a:ln>
        </p:spPr>
      </p:pic>
      <p:sp>
        <p:nvSpPr>
          <p:cNvPr id="431" name="Shape 431"/>
          <p:cNvSpPr txBox="1"/>
          <p:nvPr/>
        </p:nvSpPr>
        <p:spPr>
          <a:xfrm>
            <a:off x="534402" y="70977"/>
            <a:ext cx="8335772"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3200" u="none" cap="none" strike="noStrike">
                <a:solidFill>
                  <a:srgbClr val="666666"/>
                </a:solidFill>
                <a:latin typeface="Roboto Condensed"/>
                <a:ea typeface="Roboto Condensed"/>
                <a:cs typeface="Roboto Condensed"/>
                <a:sym typeface="Roboto Condensed"/>
              </a:rPr>
              <a:t>Querying a Database – Statement</a:t>
            </a:r>
          </a:p>
        </p:txBody>
      </p:sp>
      <p:pic>
        <p:nvPicPr>
          <p:cNvPr id="432" name="Shape 432"/>
          <p:cNvPicPr preferRelativeResize="0"/>
          <p:nvPr/>
        </p:nvPicPr>
        <p:blipFill rotWithShape="1">
          <a:blip r:embed="rId4">
            <a:alphaModFix/>
          </a:blip>
          <a:srcRect b="0" l="0" r="0" t="0"/>
          <a:stretch/>
        </p:blipFill>
        <p:spPr>
          <a:xfrm>
            <a:off x="259051" y="101495"/>
            <a:ext cx="280998" cy="406124"/>
          </a:xfrm>
          <a:prstGeom prst="rect">
            <a:avLst/>
          </a:prstGeom>
          <a:noFill/>
          <a:ln>
            <a:noFill/>
          </a:ln>
        </p:spPr>
      </p:pic>
      <p:pic>
        <p:nvPicPr>
          <p:cNvPr id="433" name="Shape 433"/>
          <p:cNvPicPr preferRelativeResize="0"/>
          <p:nvPr/>
        </p:nvPicPr>
        <p:blipFill rotWithShape="1">
          <a:blip r:embed="rId5">
            <a:alphaModFix/>
          </a:blip>
          <a:srcRect b="0" l="0" r="0" t="0"/>
          <a:stretch/>
        </p:blipFill>
        <p:spPr>
          <a:xfrm>
            <a:off x="162176" y="70725"/>
            <a:ext cx="474759" cy="467673"/>
          </a:xfrm>
          <a:prstGeom prst="rect">
            <a:avLst/>
          </a:prstGeom>
          <a:noFill/>
          <a:ln>
            <a:noFill/>
          </a:ln>
        </p:spPr>
      </p:pic>
      <p:sp>
        <p:nvSpPr>
          <p:cNvPr id="434" name="Shape 434"/>
          <p:cNvSpPr/>
          <p:nvPr/>
        </p:nvSpPr>
        <p:spPr>
          <a:xfrm>
            <a:off x="161476" y="690497"/>
            <a:ext cx="2338533" cy="461664"/>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99"/>
              </a:buClr>
              <a:buSzPct val="25000"/>
              <a:buFont typeface="Arial"/>
              <a:buNone/>
            </a:pPr>
            <a:r>
              <a:rPr b="1" i="0" lang="en-US" sz="2400" u="none" cap="none" strike="noStrike">
                <a:solidFill>
                  <a:srgbClr val="000099"/>
                </a:solidFill>
                <a:latin typeface="Roboto Condensed"/>
                <a:ea typeface="Roboto Condensed"/>
                <a:cs typeface="Roboto Condensed"/>
                <a:sym typeface="Roboto Condensed"/>
              </a:rPr>
              <a:t>Stage 2: Query</a:t>
            </a:r>
          </a:p>
        </p:txBody>
      </p:sp>
      <p:sp>
        <p:nvSpPr>
          <p:cNvPr id="435" name="Shape 435"/>
          <p:cNvSpPr/>
          <p:nvPr/>
        </p:nvSpPr>
        <p:spPr>
          <a:xfrm>
            <a:off x="161475" y="1075962"/>
            <a:ext cx="8829600" cy="3893999"/>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Clr>
                <a:srgbClr val="455520"/>
              </a:buClr>
              <a:buSzPct val="25000"/>
              <a:buFont typeface="Arial"/>
              <a:buNone/>
            </a:pPr>
            <a:r>
              <a:rPr b="1" i="0" lang="en-US" sz="2100" u="none" cap="none" strike="noStrike">
                <a:solidFill>
                  <a:srgbClr val="455520"/>
                </a:solidFill>
                <a:latin typeface="Roboto Condensed"/>
                <a:ea typeface="Roboto Condensed"/>
                <a:cs typeface="Roboto Condensed"/>
                <a:sym typeface="Roboto Condensed"/>
              </a:rPr>
              <a:t>Query the database</a:t>
            </a:r>
          </a:p>
          <a:p>
            <a:pPr indent="0" lvl="0" marL="0" marR="0" rtl="0" algn="l">
              <a:lnSpc>
                <a:spcPct val="90000"/>
              </a:lnSpc>
              <a:spcBef>
                <a:spcPts val="0"/>
              </a:spcBef>
              <a:spcAft>
                <a:spcPts val="0"/>
              </a:spcAft>
              <a:buClr>
                <a:srgbClr val="362C7C"/>
              </a:buClr>
              <a:buSzPct val="25000"/>
              <a:buFont typeface="Arial"/>
              <a:buNone/>
            </a:pPr>
            <a:r>
              <a:rPr b="0" i="0" lang="en-US" sz="1950" u="none" cap="none" strike="noStrike">
                <a:solidFill>
                  <a:srgbClr val="362C7C"/>
                </a:solidFill>
                <a:latin typeface="Roboto Condensed"/>
                <a:ea typeface="Roboto Condensed"/>
                <a:cs typeface="Roboto Condensed"/>
                <a:sym typeface="Roboto Condensed"/>
              </a:rPr>
              <a:t>To execute a query, call an execute method from Statement such as the following:</a:t>
            </a:r>
          </a:p>
          <a:p>
            <a:pPr indent="0" lvl="0" marL="0" marR="0" rtl="0" algn="l">
              <a:lnSpc>
                <a:spcPct val="90000"/>
              </a:lnSpc>
              <a:spcBef>
                <a:spcPts val="0"/>
              </a:spcBef>
              <a:spcAft>
                <a:spcPts val="0"/>
              </a:spcAft>
              <a:buClr>
                <a:srgbClr val="000000"/>
              </a:buClr>
              <a:buFont typeface="Arial"/>
              <a:buNone/>
            </a:pPr>
            <a:r>
              <a:t/>
            </a:r>
            <a:endParaRPr b="0" i="0" sz="1950" u="none" cap="none" strike="noStrike">
              <a:solidFill>
                <a:srgbClr val="455520"/>
              </a:solidFill>
              <a:latin typeface="Roboto Condensed"/>
              <a:ea typeface="Roboto Condensed"/>
              <a:cs typeface="Roboto Condensed"/>
              <a:sym typeface="Roboto Condensed"/>
            </a:endParaRPr>
          </a:p>
          <a:p>
            <a:pPr indent="-342900" lvl="0" marL="342900" marR="0" rtl="0" algn="l">
              <a:lnSpc>
                <a:spcPct val="90000"/>
              </a:lnSpc>
              <a:spcBef>
                <a:spcPts val="0"/>
              </a:spcBef>
              <a:spcAft>
                <a:spcPts val="0"/>
              </a:spcAft>
              <a:buClr>
                <a:srgbClr val="C00000"/>
              </a:buClr>
              <a:buSzPct val="97500"/>
              <a:buFont typeface="Roboto Condensed"/>
              <a:buChar char="•"/>
            </a:pPr>
            <a:r>
              <a:rPr b="0" i="0" lang="en-US" sz="1950" u="none" cap="none" strike="noStrike">
                <a:solidFill>
                  <a:srgbClr val="C00000"/>
                </a:solidFill>
                <a:latin typeface="Roboto Condensed"/>
                <a:ea typeface="Roboto Condensed"/>
                <a:cs typeface="Roboto Condensed"/>
                <a:sym typeface="Roboto Condensed"/>
              </a:rPr>
              <a:t>execute: </a:t>
            </a:r>
            <a:r>
              <a:rPr b="0" i="0" lang="en-US" sz="1950" u="none" cap="none" strike="noStrike">
                <a:solidFill>
                  <a:srgbClr val="455520"/>
                </a:solidFill>
                <a:latin typeface="Roboto Condensed"/>
                <a:ea typeface="Roboto Condensed"/>
                <a:cs typeface="Roboto Condensed"/>
                <a:sym typeface="Roboto Condensed"/>
              </a:rPr>
              <a:t>Returns true if the first object that the query returns is a ResultSet object. Use this method if the query could return one or more ResultSet objects. Retrieve the ResultSet objects returned from the query by repeatedly calling Statement.getResultSet.</a:t>
            </a:r>
          </a:p>
          <a:p>
            <a:pPr indent="-342900" lvl="0" marL="342900" marR="0" rtl="0" algn="l">
              <a:lnSpc>
                <a:spcPct val="90000"/>
              </a:lnSpc>
              <a:spcBef>
                <a:spcPts val="0"/>
              </a:spcBef>
              <a:spcAft>
                <a:spcPts val="0"/>
              </a:spcAft>
              <a:buClr>
                <a:srgbClr val="000000"/>
              </a:buClr>
              <a:buFont typeface="Arial"/>
              <a:buNone/>
            </a:pPr>
            <a:r>
              <a:t/>
            </a:r>
            <a:endParaRPr b="0" i="0" sz="1950" u="none" cap="none" strike="noStrike">
              <a:solidFill>
                <a:srgbClr val="455520"/>
              </a:solidFill>
              <a:latin typeface="Roboto Condensed"/>
              <a:ea typeface="Roboto Condensed"/>
              <a:cs typeface="Roboto Condensed"/>
              <a:sym typeface="Roboto Condensed"/>
            </a:endParaRPr>
          </a:p>
          <a:p>
            <a:pPr indent="-342900" lvl="0" marL="342900" marR="0" rtl="0" algn="l">
              <a:lnSpc>
                <a:spcPct val="90000"/>
              </a:lnSpc>
              <a:spcBef>
                <a:spcPts val="0"/>
              </a:spcBef>
              <a:spcAft>
                <a:spcPts val="0"/>
              </a:spcAft>
              <a:buClr>
                <a:srgbClr val="FF0000"/>
              </a:buClr>
              <a:buSzPct val="97500"/>
              <a:buFont typeface="Roboto Condensed"/>
              <a:buChar char="•"/>
            </a:pPr>
            <a:r>
              <a:rPr b="0" i="0" lang="en-US" sz="1950" u="none" cap="none" strike="noStrike">
                <a:solidFill>
                  <a:srgbClr val="FF0000"/>
                </a:solidFill>
                <a:latin typeface="Roboto Condensed"/>
                <a:ea typeface="Roboto Condensed"/>
                <a:cs typeface="Roboto Condensed"/>
                <a:sym typeface="Roboto Condensed"/>
              </a:rPr>
              <a:t>executeQuery: </a:t>
            </a:r>
            <a:r>
              <a:rPr b="0" i="0" lang="en-US" sz="1950" u="none" cap="none" strike="noStrike">
                <a:solidFill>
                  <a:srgbClr val="455520"/>
                </a:solidFill>
                <a:latin typeface="Roboto Condensed"/>
                <a:ea typeface="Roboto Condensed"/>
                <a:cs typeface="Roboto Condensed"/>
                <a:sym typeface="Roboto Condensed"/>
              </a:rPr>
              <a:t>Returns one ResultSet object.</a:t>
            </a:r>
          </a:p>
          <a:p>
            <a:pPr indent="-342900" lvl="0" marL="342900" marR="0" rtl="0" algn="l">
              <a:lnSpc>
                <a:spcPct val="90000"/>
              </a:lnSpc>
              <a:spcBef>
                <a:spcPts val="0"/>
              </a:spcBef>
              <a:spcAft>
                <a:spcPts val="0"/>
              </a:spcAft>
              <a:buClr>
                <a:srgbClr val="000000"/>
              </a:buClr>
              <a:buFont typeface="Arial"/>
              <a:buNone/>
            </a:pPr>
            <a:r>
              <a:t/>
            </a:r>
            <a:endParaRPr b="0" i="0" sz="1950" u="none" cap="none" strike="noStrike">
              <a:solidFill>
                <a:srgbClr val="0070C0"/>
              </a:solidFill>
              <a:latin typeface="Roboto Condensed"/>
              <a:ea typeface="Roboto Condensed"/>
              <a:cs typeface="Roboto Condensed"/>
              <a:sym typeface="Roboto Condensed"/>
            </a:endParaRPr>
          </a:p>
          <a:p>
            <a:pPr indent="-342900" lvl="0" marL="342900" marR="0" rtl="0" algn="l">
              <a:lnSpc>
                <a:spcPct val="90000"/>
              </a:lnSpc>
              <a:spcBef>
                <a:spcPts val="0"/>
              </a:spcBef>
              <a:spcAft>
                <a:spcPts val="0"/>
              </a:spcAft>
              <a:buClr>
                <a:srgbClr val="0070C0"/>
              </a:buClr>
              <a:buSzPct val="97500"/>
              <a:buFont typeface="Roboto Condensed"/>
              <a:buChar char="•"/>
            </a:pPr>
            <a:r>
              <a:rPr b="0" i="0" lang="en-US" sz="1950" u="none" cap="none" strike="noStrike">
                <a:solidFill>
                  <a:srgbClr val="0070C0"/>
                </a:solidFill>
                <a:latin typeface="Roboto Condensed"/>
                <a:ea typeface="Roboto Condensed"/>
                <a:cs typeface="Roboto Condensed"/>
                <a:sym typeface="Roboto Condensed"/>
              </a:rPr>
              <a:t>executeUpdate: </a:t>
            </a:r>
            <a:r>
              <a:rPr b="0" i="0" lang="en-US" sz="1950" u="none" cap="none" strike="noStrike">
                <a:solidFill>
                  <a:srgbClr val="455520"/>
                </a:solidFill>
                <a:latin typeface="Roboto Condensed"/>
                <a:ea typeface="Roboto Condensed"/>
                <a:cs typeface="Roboto Condensed"/>
                <a:sym typeface="Roboto Condensed"/>
              </a:rPr>
              <a:t>Returns an integer representing the number of rows affected by the SQL statement. Use this method if you are using INSERT, DELETE, or UPDATE SQL statements.</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9" name="Shape 439"/>
        <p:cNvGrpSpPr/>
        <p:nvPr/>
      </p:nvGrpSpPr>
      <p:grpSpPr>
        <a:xfrm>
          <a:off x="0" y="0"/>
          <a:ext cx="0" cy="0"/>
          <a:chOff x="0" y="0"/>
          <a:chExt cx="0" cy="0"/>
        </a:xfrm>
      </p:grpSpPr>
      <p:cxnSp>
        <p:nvCxnSpPr>
          <p:cNvPr id="440" name="Shape 440"/>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441" name="Shape 441"/>
          <p:cNvPicPr preferRelativeResize="0"/>
          <p:nvPr/>
        </p:nvPicPr>
        <p:blipFill rotWithShape="1">
          <a:blip r:embed="rId3">
            <a:alphaModFix/>
          </a:blip>
          <a:srcRect b="0" l="0" r="0" t="0"/>
          <a:stretch/>
        </p:blipFill>
        <p:spPr>
          <a:xfrm>
            <a:off x="7791421" y="4716001"/>
            <a:ext cx="1199528" cy="261187"/>
          </a:xfrm>
          <a:prstGeom prst="rect">
            <a:avLst/>
          </a:prstGeom>
          <a:noFill/>
          <a:ln>
            <a:noFill/>
          </a:ln>
        </p:spPr>
      </p:pic>
      <p:sp>
        <p:nvSpPr>
          <p:cNvPr id="442" name="Shape 442"/>
          <p:cNvSpPr txBox="1"/>
          <p:nvPr/>
        </p:nvSpPr>
        <p:spPr>
          <a:xfrm>
            <a:off x="534402" y="70977"/>
            <a:ext cx="8335772"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3200" u="none" cap="none" strike="noStrike">
                <a:solidFill>
                  <a:srgbClr val="666666"/>
                </a:solidFill>
                <a:latin typeface="Roboto Condensed"/>
                <a:ea typeface="Roboto Condensed"/>
                <a:cs typeface="Roboto Condensed"/>
                <a:sym typeface="Roboto Condensed"/>
              </a:rPr>
              <a:t>Querying a Database – Statement</a:t>
            </a:r>
          </a:p>
        </p:txBody>
      </p:sp>
      <p:pic>
        <p:nvPicPr>
          <p:cNvPr id="443" name="Shape 443"/>
          <p:cNvPicPr preferRelativeResize="0"/>
          <p:nvPr/>
        </p:nvPicPr>
        <p:blipFill rotWithShape="1">
          <a:blip r:embed="rId4">
            <a:alphaModFix/>
          </a:blip>
          <a:srcRect b="0" l="0" r="0" t="0"/>
          <a:stretch/>
        </p:blipFill>
        <p:spPr>
          <a:xfrm>
            <a:off x="259051" y="101495"/>
            <a:ext cx="280998" cy="406124"/>
          </a:xfrm>
          <a:prstGeom prst="rect">
            <a:avLst/>
          </a:prstGeom>
          <a:noFill/>
          <a:ln>
            <a:noFill/>
          </a:ln>
        </p:spPr>
      </p:pic>
      <p:pic>
        <p:nvPicPr>
          <p:cNvPr id="444" name="Shape 444"/>
          <p:cNvPicPr preferRelativeResize="0"/>
          <p:nvPr/>
        </p:nvPicPr>
        <p:blipFill rotWithShape="1">
          <a:blip r:embed="rId5">
            <a:alphaModFix/>
          </a:blip>
          <a:srcRect b="0" l="0" r="0" t="0"/>
          <a:stretch/>
        </p:blipFill>
        <p:spPr>
          <a:xfrm>
            <a:off x="162176" y="70725"/>
            <a:ext cx="474759" cy="467673"/>
          </a:xfrm>
          <a:prstGeom prst="rect">
            <a:avLst/>
          </a:prstGeom>
          <a:noFill/>
          <a:ln>
            <a:noFill/>
          </a:ln>
        </p:spPr>
      </p:pic>
      <p:sp>
        <p:nvSpPr>
          <p:cNvPr id="445" name="Shape 445"/>
          <p:cNvSpPr/>
          <p:nvPr/>
        </p:nvSpPr>
        <p:spPr>
          <a:xfrm>
            <a:off x="161475" y="1152162"/>
            <a:ext cx="8829473" cy="2630334"/>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Clr>
                <a:srgbClr val="455520"/>
              </a:buClr>
              <a:buSzPct val="25000"/>
              <a:buFont typeface="Arial"/>
              <a:buNone/>
            </a:pPr>
            <a:r>
              <a:rPr b="0" i="0" lang="en-US" sz="2000" u="none" cap="none" strike="noStrike">
                <a:solidFill>
                  <a:srgbClr val="455520"/>
                </a:solidFill>
                <a:latin typeface="Roboto Condensed"/>
                <a:ea typeface="Roboto Condensed"/>
                <a:cs typeface="Roboto Condensed"/>
                <a:sym typeface="Roboto Condensed"/>
              </a:rPr>
              <a:t>For example:</a:t>
            </a:r>
          </a:p>
          <a:p>
            <a:pPr indent="0" lvl="0" marL="0" marR="0" rtl="0" algn="l">
              <a:lnSpc>
                <a:spcPct val="90000"/>
              </a:lnSpc>
              <a:spcBef>
                <a:spcPts val="0"/>
              </a:spcBef>
              <a:spcAft>
                <a:spcPts val="0"/>
              </a:spcAft>
              <a:buClr>
                <a:srgbClr val="000000"/>
              </a:buClr>
              <a:buFont typeface="Arial"/>
              <a:buNone/>
            </a:pPr>
            <a:r>
              <a:t/>
            </a:r>
            <a:endParaRPr b="0" i="0" sz="1950" u="none" cap="none" strike="noStrike">
              <a:solidFill>
                <a:srgbClr val="455520"/>
              </a:solidFill>
              <a:latin typeface="Roboto Condensed"/>
              <a:ea typeface="Roboto Condensed"/>
              <a:cs typeface="Roboto Condensed"/>
              <a:sym typeface="Roboto Condensed"/>
            </a:endParaRPr>
          </a:p>
          <a:p>
            <a:pPr indent="0" lvl="0" marL="0" marR="0" rtl="0" algn="l">
              <a:lnSpc>
                <a:spcPct val="90000"/>
              </a:lnSpc>
              <a:spcBef>
                <a:spcPts val="0"/>
              </a:spcBef>
              <a:spcAft>
                <a:spcPts val="0"/>
              </a:spcAft>
              <a:buClr>
                <a:srgbClr val="000000"/>
              </a:buClr>
              <a:buSzPct val="25000"/>
              <a:buFont typeface="Courier New"/>
              <a:buNone/>
            </a:pPr>
            <a:r>
              <a:rPr b="0" i="0" lang="en-US" sz="1600" u="none" cap="none" strike="noStrike">
                <a:solidFill>
                  <a:srgbClr val="000000"/>
                </a:solidFill>
                <a:latin typeface="Roboto Condensed"/>
                <a:ea typeface="Roboto Condensed"/>
                <a:cs typeface="Roboto Condensed"/>
                <a:sym typeface="Roboto Condensed"/>
              </a:rPr>
              <a:t>String createLehigh = "Create table Lehigh (SSN Integer not null, "+ </a:t>
            </a:r>
          </a:p>
          <a:p>
            <a:pPr indent="0" lvl="0" marL="0" marR="0" rtl="0" algn="l">
              <a:lnSpc>
                <a:spcPct val="90000"/>
              </a:lnSpc>
              <a:spcBef>
                <a:spcPts val="0"/>
              </a:spcBef>
              <a:spcAft>
                <a:spcPts val="0"/>
              </a:spcAft>
              <a:buClr>
                <a:srgbClr val="000000"/>
              </a:buClr>
              <a:buSzPct val="25000"/>
              <a:buFont typeface="Courier New"/>
              <a:buNone/>
            </a:pPr>
            <a:r>
              <a:rPr b="0" i="0" lang="en-US" sz="1600" u="none" cap="none" strike="noStrike">
                <a:solidFill>
                  <a:srgbClr val="000000"/>
                </a:solidFill>
                <a:latin typeface="Roboto Condensed"/>
                <a:ea typeface="Roboto Condensed"/>
                <a:cs typeface="Roboto Condensed"/>
                <a:sym typeface="Roboto Condensed"/>
              </a:rPr>
              <a:t>		"Name VARCHAR(32), Marks Integer)";</a:t>
            </a:r>
          </a:p>
          <a:p>
            <a:pPr indent="0" lvl="0" marL="0" marR="0" rtl="0" algn="l">
              <a:lnSpc>
                <a:spcPct val="90000"/>
              </a:lnSpc>
              <a:spcBef>
                <a:spcPts val="0"/>
              </a:spcBef>
              <a:spcAft>
                <a:spcPts val="0"/>
              </a:spcAft>
              <a:buClr>
                <a:srgbClr val="000000"/>
              </a:buClr>
              <a:buSzPct val="25000"/>
              <a:buFont typeface="Courier New"/>
              <a:buNone/>
            </a:pPr>
            <a:r>
              <a:rPr b="0" i="0" lang="en-US" sz="1600" u="none" cap="none" strike="noStrike">
                <a:solidFill>
                  <a:srgbClr val="000000"/>
                </a:solidFill>
                <a:latin typeface="Roboto Condensed"/>
                <a:ea typeface="Roboto Condensed"/>
                <a:cs typeface="Roboto Condensed"/>
                <a:sym typeface="Roboto Condensed"/>
              </a:rPr>
              <a:t>stmt.executeUpdate(createLehigh);</a:t>
            </a:r>
          </a:p>
          <a:p>
            <a:pPr indent="0" lvl="0" marL="0" marR="0" rtl="0" algn="l">
              <a:lnSpc>
                <a:spcPct val="90000"/>
              </a:lnSpc>
              <a:spcBef>
                <a:spcPts val="0"/>
              </a:spcBef>
              <a:spcAft>
                <a:spcPts val="0"/>
              </a:spcAft>
              <a:buClr>
                <a:srgbClr val="000000"/>
              </a:buClr>
              <a:buFont typeface="Arial"/>
              <a:buNone/>
            </a:pPr>
            <a:r>
              <a:t/>
            </a:r>
            <a:endParaRPr b="0" i="0" sz="1600" u="none" cap="none" strike="noStrike">
              <a:solidFill>
                <a:srgbClr val="000000"/>
              </a:solidFill>
              <a:latin typeface="Roboto Condensed"/>
              <a:ea typeface="Roboto Condensed"/>
              <a:cs typeface="Roboto Condensed"/>
              <a:sym typeface="Roboto Condensed"/>
            </a:endParaRPr>
          </a:p>
          <a:p>
            <a:pPr indent="0" lvl="0" marL="0" marR="0" rtl="0" algn="l">
              <a:lnSpc>
                <a:spcPct val="90000"/>
              </a:lnSpc>
              <a:spcBef>
                <a:spcPts val="0"/>
              </a:spcBef>
              <a:spcAft>
                <a:spcPts val="0"/>
              </a:spcAft>
              <a:buClr>
                <a:srgbClr val="000000"/>
              </a:buClr>
              <a:buSzPct val="25000"/>
              <a:buFont typeface="Courier New"/>
              <a:buNone/>
            </a:pPr>
            <a:r>
              <a:rPr b="0" i="0" lang="en-US" sz="1600" u="none" cap="none" strike="noStrike">
                <a:solidFill>
                  <a:srgbClr val="000000"/>
                </a:solidFill>
                <a:latin typeface="Roboto Condensed"/>
                <a:ea typeface="Roboto Condensed"/>
                <a:cs typeface="Roboto Condensed"/>
                <a:sym typeface="Roboto Condensed"/>
              </a:rPr>
              <a:t>String insertLehigh = "Insert into Lehigh values (123456789,abc,100)";</a:t>
            </a:r>
          </a:p>
          <a:p>
            <a:pPr indent="0" lvl="0" marL="0" marR="0" rtl="0" algn="l">
              <a:lnSpc>
                <a:spcPct val="90000"/>
              </a:lnSpc>
              <a:spcBef>
                <a:spcPts val="0"/>
              </a:spcBef>
              <a:spcAft>
                <a:spcPts val="0"/>
              </a:spcAft>
              <a:buClr>
                <a:srgbClr val="000000"/>
              </a:buClr>
              <a:buSzPct val="25000"/>
              <a:buFont typeface="Courier New"/>
              <a:buNone/>
            </a:pPr>
            <a:r>
              <a:rPr b="0" i="0" lang="en-US" sz="1600" u="none" cap="none" strike="noStrike">
                <a:solidFill>
                  <a:srgbClr val="000000"/>
                </a:solidFill>
                <a:latin typeface="Roboto Condensed"/>
                <a:ea typeface="Roboto Condensed"/>
                <a:cs typeface="Roboto Condensed"/>
                <a:sym typeface="Roboto Condensed"/>
              </a:rPr>
              <a:t>stmt.executeUpdate(insertLehigh);</a:t>
            </a:r>
          </a:p>
          <a:p>
            <a:pPr indent="0" lvl="0" marL="0" marR="0" rtl="0" algn="l">
              <a:lnSpc>
                <a:spcPct val="90000"/>
              </a:lnSpc>
              <a:spcBef>
                <a:spcPts val="0"/>
              </a:spcBef>
              <a:spcAft>
                <a:spcPts val="0"/>
              </a:spcAft>
              <a:buClr>
                <a:srgbClr val="000000"/>
              </a:buClr>
              <a:buFont typeface="Arial"/>
              <a:buNone/>
            </a:pPr>
            <a:r>
              <a:t/>
            </a:r>
            <a:endParaRPr b="0" i="0" sz="1600" u="none" cap="none" strike="noStrike">
              <a:solidFill>
                <a:srgbClr val="000000"/>
              </a:solidFill>
              <a:latin typeface="Roboto Condensed"/>
              <a:ea typeface="Roboto Condensed"/>
              <a:cs typeface="Roboto Condensed"/>
              <a:sym typeface="Roboto Condensed"/>
            </a:endParaRPr>
          </a:p>
          <a:p>
            <a:pPr indent="0" lvl="0" marL="0" marR="0" rtl="0" algn="l">
              <a:lnSpc>
                <a:spcPct val="90000"/>
              </a:lnSpc>
              <a:spcBef>
                <a:spcPts val="0"/>
              </a:spcBef>
              <a:spcAft>
                <a:spcPts val="0"/>
              </a:spcAft>
              <a:buClr>
                <a:srgbClr val="000000"/>
              </a:buClr>
              <a:buSzPct val="25000"/>
              <a:buFont typeface="Courier New"/>
              <a:buNone/>
            </a:pPr>
            <a:r>
              <a:rPr b="0" i="0" lang="en-US" sz="1600" u="none" cap="none" strike="noStrike">
                <a:solidFill>
                  <a:srgbClr val="000000"/>
                </a:solidFill>
                <a:latin typeface="Roboto Condensed"/>
                <a:ea typeface="Roboto Condensed"/>
                <a:cs typeface="Roboto Condensed"/>
                <a:sym typeface="Roboto Condensed"/>
              </a:rPr>
              <a:t>ResultSet rs = stmt.executeQuery(query);</a:t>
            </a:r>
          </a:p>
          <a:p>
            <a:pPr indent="-171450" lvl="2" marL="857250" marR="0" rtl="0" algn="l">
              <a:lnSpc>
                <a:spcPct val="90000"/>
              </a:lnSpc>
              <a:spcBef>
                <a:spcPts val="0"/>
              </a:spcBef>
              <a:spcAft>
                <a:spcPts val="0"/>
              </a:spcAft>
              <a:buClr>
                <a:srgbClr val="000000"/>
              </a:buClr>
              <a:buFont typeface="Arial"/>
              <a:buNone/>
            </a:pPr>
            <a:r>
              <a:t/>
            </a:r>
            <a:endParaRPr b="0" i="0" sz="1575" u="none" cap="none" strike="noStrike">
              <a:solidFill>
                <a:srgbClr val="000000"/>
              </a:solidFill>
              <a:latin typeface="Roboto Condensed"/>
              <a:ea typeface="Roboto Condensed"/>
              <a:cs typeface="Roboto Condensed"/>
              <a:sym typeface="Roboto Condense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9" name="Shape 449"/>
        <p:cNvGrpSpPr/>
        <p:nvPr/>
      </p:nvGrpSpPr>
      <p:grpSpPr>
        <a:xfrm>
          <a:off x="0" y="0"/>
          <a:ext cx="0" cy="0"/>
          <a:chOff x="0" y="0"/>
          <a:chExt cx="0" cy="0"/>
        </a:xfrm>
      </p:grpSpPr>
      <p:cxnSp>
        <p:nvCxnSpPr>
          <p:cNvPr id="450" name="Shape 450"/>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451" name="Shape 451"/>
          <p:cNvPicPr preferRelativeResize="0"/>
          <p:nvPr/>
        </p:nvPicPr>
        <p:blipFill rotWithShape="1">
          <a:blip r:embed="rId3">
            <a:alphaModFix/>
          </a:blip>
          <a:srcRect b="0" l="0" r="0" t="0"/>
          <a:stretch/>
        </p:blipFill>
        <p:spPr>
          <a:xfrm>
            <a:off x="7791421" y="4716000"/>
            <a:ext cx="1199528" cy="261187"/>
          </a:xfrm>
          <a:prstGeom prst="rect">
            <a:avLst/>
          </a:prstGeom>
          <a:noFill/>
          <a:ln>
            <a:noFill/>
          </a:ln>
        </p:spPr>
      </p:pic>
      <p:sp>
        <p:nvSpPr>
          <p:cNvPr id="452" name="Shape 452"/>
          <p:cNvSpPr txBox="1"/>
          <p:nvPr/>
        </p:nvSpPr>
        <p:spPr>
          <a:xfrm>
            <a:off x="534400" y="70977"/>
            <a:ext cx="8609599"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3200" u="none" cap="none" strike="noStrike">
                <a:solidFill>
                  <a:srgbClr val="666666"/>
                </a:solidFill>
                <a:latin typeface="Roboto Condensed"/>
                <a:ea typeface="Roboto Condensed"/>
                <a:cs typeface="Roboto Condensed"/>
                <a:sym typeface="Roboto Condensed"/>
              </a:rPr>
              <a:t>Querying a Database – Connect to the DB</a:t>
            </a:r>
          </a:p>
        </p:txBody>
      </p:sp>
      <p:pic>
        <p:nvPicPr>
          <p:cNvPr id="453" name="Shape 453"/>
          <p:cNvPicPr preferRelativeResize="0"/>
          <p:nvPr/>
        </p:nvPicPr>
        <p:blipFill rotWithShape="1">
          <a:blip r:embed="rId4">
            <a:alphaModFix/>
          </a:blip>
          <a:srcRect b="0" l="0" r="0" t="0"/>
          <a:stretch/>
        </p:blipFill>
        <p:spPr>
          <a:xfrm>
            <a:off x="259050" y="101494"/>
            <a:ext cx="280998" cy="406124"/>
          </a:xfrm>
          <a:prstGeom prst="rect">
            <a:avLst/>
          </a:prstGeom>
          <a:noFill/>
          <a:ln>
            <a:noFill/>
          </a:ln>
        </p:spPr>
      </p:pic>
      <p:pic>
        <p:nvPicPr>
          <p:cNvPr id="454" name="Shape 454"/>
          <p:cNvPicPr preferRelativeResize="0"/>
          <p:nvPr/>
        </p:nvPicPr>
        <p:blipFill rotWithShape="1">
          <a:blip r:embed="rId5">
            <a:alphaModFix/>
          </a:blip>
          <a:srcRect b="0" l="0" r="0" t="0"/>
          <a:stretch/>
        </p:blipFill>
        <p:spPr>
          <a:xfrm>
            <a:off x="162175" y="70725"/>
            <a:ext cx="474759" cy="467673"/>
          </a:xfrm>
          <a:prstGeom prst="rect">
            <a:avLst/>
          </a:prstGeom>
          <a:noFill/>
          <a:ln>
            <a:noFill/>
          </a:ln>
        </p:spPr>
      </p:pic>
      <p:sp>
        <p:nvSpPr>
          <p:cNvPr id="455" name="Shape 455"/>
          <p:cNvSpPr/>
          <p:nvPr/>
        </p:nvSpPr>
        <p:spPr>
          <a:xfrm>
            <a:off x="3603475" y="3813900"/>
            <a:ext cx="2332499" cy="6935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FF"/>
              </a:buClr>
              <a:buSzPct val="25000"/>
              <a:buFont typeface="Arial"/>
              <a:buNone/>
            </a:pPr>
            <a:r>
              <a:rPr lang="en-US" sz="1050" u="sng">
                <a:solidFill>
                  <a:schemeClr val="hlink"/>
                </a:solidFill>
                <a:hlinkClick r:id="rId6"/>
              </a:rPr>
              <a:t>http://youtu.be/Dpx09ZkdhLw</a:t>
            </a:r>
          </a:p>
          <a:p>
            <a:pPr indent="0" lvl="0" marL="0" marR="0" rtl="0" algn="l">
              <a:lnSpc>
                <a:spcPct val="100000"/>
              </a:lnSpc>
              <a:spcBef>
                <a:spcPts val="0"/>
              </a:spcBef>
              <a:spcAft>
                <a:spcPts val="0"/>
              </a:spcAft>
              <a:buClr>
                <a:srgbClr val="0000FF"/>
              </a:buClr>
              <a:buSzPct val="25000"/>
              <a:buFont typeface="Arial"/>
              <a:buNone/>
            </a:pPr>
            <a:r>
              <a:rPr lang="en-US" sz="1050" u="sng">
                <a:solidFill>
                  <a:schemeClr val="hlink"/>
                </a:solidFill>
                <a:hlinkClick r:id="rId7"/>
              </a:rPr>
              <a:t>http://youtu.be/7N2KXef4CiI</a:t>
            </a:r>
          </a:p>
          <a:p>
            <a:pPr indent="0" lvl="0" marL="0" marR="0" rtl="0" algn="l">
              <a:lnSpc>
                <a:spcPct val="100000"/>
              </a:lnSpc>
              <a:spcBef>
                <a:spcPts val="0"/>
              </a:spcBef>
              <a:spcAft>
                <a:spcPts val="0"/>
              </a:spcAft>
              <a:buClr>
                <a:srgbClr val="0000FF"/>
              </a:buClr>
              <a:buSzPct val="25000"/>
              <a:buFont typeface="Arial"/>
              <a:buNone/>
            </a:pPr>
            <a:r>
              <a:rPr lang="en-US" sz="1050" u="sng">
                <a:solidFill>
                  <a:schemeClr val="hlink"/>
                </a:solidFill>
                <a:hlinkClick r:id="rId8"/>
              </a:rPr>
              <a:t>http://youtu.be/Iz26i1ZUzRo</a:t>
            </a:r>
          </a:p>
          <a:p>
            <a:pPr indent="0" lvl="0" marL="0" marR="0" rtl="0" algn="l">
              <a:lnSpc>
                <a:spcPct val="100000"/>
              </a:lnSpc>
              <a:spcBef>
                <a:spcPts val="0"/>
              </a:spcBef>
              <a:spcAft>
                <a:spcPts val="0"/>
              </a:spcAft>
              <a:buClr>
                <a:srgbClr val="0000FF"/>
              </a:buClr>
              <a:buFont typeface="Arial"/>
              <a:buNone/>
            </a:pPr>
            <a:r>
              <a:t/>
            </a:r>
            <a:endParaRPr sz="1050" u="sng">
              <a:solidFill>
                <a:srgbClr val="0000FF"/>
              </a:solidFill>
            </a:endParaRPr>
          </a:p>
        </p:txBody>
      </p:sp>
      <p:sp>
        <p:nvSpPr>
          <p:cNvPr id="456" name="Shape 456"/>
          <p:cNvSpPr/>
          <p:nvPr/>
        </p:nvSpPr>
        <p:spPr>
          <a:xfrm>
            <a:off x="1490416" y="1908582"/>
            <a:ext cx="6697563" cy="129266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FF0000"/>
              </a:buClr>
              <a:buSzPct val="25000"/>
              <a:buFont typeface="Arial"/>
              <a:buNone/>
            </a:pPr>
            <a:r>
              <a:rPr b="0" i="0" lang="en-US" sz="1800" u="none" cap="none" strike="noStrike">
                <a:solidFill>
                  <a:srgbClr val="FF0000"/>
                </a:solidFill>
                <a:latin typeface="Arial"/>
                <a:ea typeface="Arial"/>
                <a:cs typeface="Arial"/>
                <a:sym typeface="Arial"/>
              </a:rPr>
              <a:t>Now, you can see: </a:t>
            </a:r>
          </a:p>
          <a:p>
            <a:pPr indent="0" lvl="0" marL="0" marR="0" rtl="0" algn="l">
              <a:lnSpc>
                <a:spcPct val="100000"/>
              </a:lnSpc>
              <a:spcBef>
                <a:spcPts val="0"/>
              </a:spcBef>
              <a:spcAft>
                <a:spcPts val="0"/>
              </a:spcAft>
              <a:buClr>
                <a:srgbClr val="000000"/>
              </a:buClr>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2060"/>
              </a:buClr>
              <a:buSzPct val="25000"/>
              <a:buFont typeface="Arial"/>
              <a:buNone/>
            </a:pPr>
            <a:r>
              <a:rPr b="0" i="0" lang="en-US" sz="1500" u="none" cap="none" strike="noStrike">
                <a:solidFill>
                  <a:srgbClr val="002060"/>
                </a:solidFill>
                <a:latin typeface="Arial"/>
                <a:ea typeface="Arial"/>
                <a:cs typeface="Arial"/>
                <a:sym typeface="Arial"/>
              </a:rPr>
              <a:t>06. Insert</a:t>
            </a:r>
          </a:p>
          <a:p>
            <a:pPr indent="0" lvl="0" marL="0" marR="0" rtl="0" algn="l">
              <a:lnSpc>
                <a:spcPct val="100000"/>
              </a:lnSpc>
              <a:spcBef>
                <a:spcPts val="0"/>
              </a:spcBef>
              <a:spcAft>
                <a:spcPts val="0"/>
              </a:spcAft>
              <a:buClr>
                <a:srgbClr val="002060"/>
              </a:buClr>
              <a:buSzPct val="25000"/>
              <a:buFont typeface="Arial"/>
              <a:buNone/>
            </a:pPr>
            <a:r>
              <a:rPr b="0" i="0" lang="en-US" sz="1500" u="none" cap="none" strike="noStrike">
                <a:solidFill>
                  <a:srgbClr val="002060"/>
                </a:solidFill>
                <a:latin typeface="Arial"/>
                <a:ea typeface="Arial"/>
                <a:cs typeface="Arial"/>
                <a:sym typeface="Arial"/>
              </a:rPr>
              <a:t>07. Delete</a:t>
            </a:r>
          </a:p>
          <a:p>
            <a:pPr indent="0" lvl="0" marL="0" marR="0" rtl="0" algn="l">
              <a:lnSpc>
                <a:spcPct val="100000"/>
              </a:lnSpc>
              <a:spcBef>
                <a:spcPts val="0"/>
              </a:spcBef>
              <a:spcAft>
                <a:spcPts val="0"/>
              </a:spcAft>
              <a:buClr>
                <a:srgbClr val="002060"/>
              </a:buClr>
              <a:buSzPct val="25000"/>
              <a:buFont typeface="Arial"/>
              <a:buNone/>
            </a:pPr>
            <a:r>
              <a:rPr b="0" i="0" lang="en-US" sz="1500" u="none" cap="none" strike="noStrike">
                <a:solidFill>
                  <a:srgbClr val="002060"/>
                </a:solidFill>
                <a:latin typeface="Arial"/>
                <a:ea typeface="Arial"/>
                <a:cs typeface="Arial"/>
                <a:sym typeface="Arial"/>
              </a:rPr>
              <a:t>08. Update</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0" name="Shape 460"/>
        <p:cNvGrpSpPr/>
        <p:nvPr/>
      </p:nvGrpSpPr>
      <p:grpSpPr>
        <a:xfrm>
          <a:off x="0" y="0"/>
          <a:ext cx="0" cy="0"/>
          <a:chOff x="0" y="0"/>
          <a:chExt cx="0" cy="0"/>
        </a:xfrm>
      </p:grpSpPr>
      <p:cxnSp>
        <p:nvCxnSpPr>
          <p:cNvPr id="461" name="Shape 461"/>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462" name="Shape 462"/>
          <p:cNvPicPr preferRelativeResize="0"/>
          <p:nvPr/>
        </p:nvPicPr>
        <p:blipFill rotWithShape="1">
          <a:blip r:embed="rId3">
            <a:alphaModFix/>
          </a:blip>
          <a:srcRect b="0" l="0" r="0" t="0"/>
          <a:stretch/>
        </p:blipFill>
        <p:spPr>
          <a:xfrm>
            <a:off x="7791421" y="4716001"/>
            <a:ext cx="1199528" cy="261187"/>
          </a:xfrm>
          <a:prstGeom prst="rect">
            <a:avLst/>
          </a:prstGeom>
          <a:noFill/>
          <a:ln>
            <a:noFill/>
          </a:ln>
        </p:spPr>
      </p:pic>
      <p:sp>
        <p:nvSpPr>
          <p:cNvPr id="463" name="Shape 463"/>
          <p:cNvSpPr txBox="1"/>
          <p:nvPr/>
        </p:nvSpPr>
        <p:spPr>
          <a:xfrm>
            <a:off x="534402" y="70977"/>
            <a:ext cx="8541503"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3200" u="none" cap="none" strike="noStrike">
                <a:solidFill>
                  <a:srgbClr val="666666"/>
                </a:solidFill>
                <a:latin typeface="Roboto Condensed"/>
                <a:ea typeface="Roboto Condensed"/>
                <a:cs typeface="Roboto Condensed"/>
                <a:sym typeface="Roboto Condensed"/>
              </a:rPr>
              <a:t>Querying a Database – Prepared Statement</a:t>
            </a:r>
          </a:p>
        </p:txBody>
      </p:sp>
      <p:pic>
        <p:nvPicPr>
          <p:cNvPr id="464" name="Shape 464"/>
          <p:cNvPicPr preferRelativeResize="0"/>
          <p:nvPr/>
        </p:nvPicPr>
        <p:blipFill rotWithShape="1">
          <a:blip r:embed="rId4">
            <a:alphaModFix/>
          </a:blip>
          <a:srcRect b="0" l="0" r="0" t="0"/>
          <a:stretch/>
        </p:blipFill>
        <p:spPr>
          <a:xfrm>
            <a:off x="259051" y="101495"/>
            <a:ext cx="280998" cy="406124"/>
          </a:xfrm>
          <a:prstGeom prst="rect">
            <a:avLst/>
          </a:prstGeom>
          <a:noFill/>
          <a:ln>
            <a:noFill/>
          </a:ln>
        </p:spPr>
      </p:pic>
      <p:pic>
        <p:nvPicPr>
          <p:cNvPr id="465" name="Shape 465"/>
          <p:cNvPicPr preferRelativeResize="0"/>
          <p:nvPr/>
        </p:nvPicPr>
        <p:blipFill rotWithShape="1">
          <a:blip r:embed="rId5">
            <a:alphaModFix/>
          </a:blip>
          <a:srcRect b="0" l="0" r="0" t="0"/>
          <a:stretch/>
        </p:blipFill>
        <p:spPr>
          <a:xfrm>
            <a:off x="162176" y="70725"/>
            <a:ext cx="474759" cy="467673"/>
          </a:xfrm>
          <a:prstGeom prst="rect">
            <a:avLst/>
          </a:prstGeom>
          <a:noFill/>
          <a:ln>
            <a:noFill/>
          </a:ln>
        </p:spPr>
      </p:pic>
      <p:sp>
        <p:nvSpPr>
          <p:cNvPr id="466" name="Shape 466"/>
          <p:cNvSpPr/>
          <p:nvPr/>
        </p:nvSpPr>
        <p:spPr>
          <a:xfrm>
            <a:off x="259051" y="916991"/>
            <a:ext cx="8708699" cy="352250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r>
              <a:rPr b="0" i="0" lang="en-US" sz="2000" u="none" cap="none" strike="noStrike">
                <a:solidFill>
                  <a:srgbClr val="000000"/>
                </a:solidFill>
                <a:latin typeface="Roboto Condensed"/>
                <a:ea typeface="Roboto Condensed"/>
                <a:cs typeface="Roboto Condensed"/>
                <a:sym typeface="Roboto Condensed"/>
              </a:rPr>
              <a:t>It enables a SQL statement to contain parameters like a function definition, and you can execute a single statement repeatedly with different values for those parameters.</a:t>
            </a:r>
          </a:p>
          <a:p>
            <a:pPr indent="0" lvl="0" marL="0" marR="0" rtl="0" algn="l">
              <a:lnSpc>
                <a:spcPct val="90000"/>
              </a:lnSpc>
              <a:spcBef>
                <a:spcPts val="0"/>
              </a:spcBef>
              <a:spcAft>
                <a:spcPts val="0"/>
              </a:spcAft>
              <a:buClr>
                <a:srgbClr val="000000"/>
              </a:buClr>
              <a:buFont typeface="Arial"/>
              <a:buNone/>
            </a:pPr>
            <a:r>
              <a:t/>
            </a:r>
            <a:endParaRPr b="0" i="0" sz="105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003399"/>
              </a:buClr>
              <a:buSzPct val="25000"/>
              <a:buFont typeface="Courier New"/>
              <a:buNone/>
            </a:pPr>
            <a:r>
              <a:rPr b="0" i="0" lang="en-US" sz="1600" u="none" cap="none" strike="noStrike">
                <a:solidFill>
                  <a:srgbClr val="003399"/>
                </a:solidFill>
                <a:latin typeface="Roboto Condensed"/>
                <a:ea typeface="Roboto Condensed"/>
                <a:cs typeface="Roboto Condensed"/>
                <a:sym typeface="Roboto Condensed"/>
              </a:rPr>
              <a:t>PreparedStatement </a:t>
            </a:r>
            <a:r>
              <a:rPr b="0" i="0" lang="en-US" sz="1600" u="none" cap="none" strike="noStrike">
                <a:solidFill>
                  <a:srgbClr val="000000"/>
                </a:solidFill>
                <a:latin typeface="Roboto Condensed"/>
                <a:ea typeface="Roboto Condensed"/>
                <a:cs typeface="Roboto Condensed"/>
                <a:sym typeface="Roboto Condensed"/>
              </a:rPr>
              <a:t>ps= </a:t>
            </a:r>
            <a:r>
              <a:rPr b="0" i="0" lang="en-US" sz="1600" u="none" cap="none" strike="noStrike">
                <a:solidFill>
                  <a:srgbClr val="003399"/>
                </a:solidFill>
                <a:latin typeface="Roboto Condensed"/>
                <a:ea typeface="Roboto Condensed"/>
                <a:cs typeface="Roboto Condensed"/>
                <a:sym typeface="Roboto Condensed"/>
              </a:rPr>
              <a:t>c.prepareStatement</a:t>
            </a:r>
            <a:r>
              <a:rPr b="0" i="0" lang="en-US" sz="1600" u="none" cap="none" strike="noStrike">
                <a:solidFill>
                  <a:srgbClr val="000000"/>
                </a:solidFill>
                <a:latin typeface="Roboto Condensed"/>
                <a:ea typeface="Roboto Condensed"/>
                <a:cs typeface="Roboto Condensed"/>
                <a:sym typeface="Roboto Condensed"/>
              </a:rPr>
              <a:t>( </a:t>
            </a:r>
          </a:p>
          <a:p>
            <a:pPr indent="0" lvl="0" marL="0" marR="0" rtl="0" algn="l">
              <a:lnSpc>
                <a:spcPct val="100000"/>
              </a:lnSpc>
              <a:spcBef>
                <a:spcPts val="0"/>
              </a:spcBef>
              <a:spcAft>
                <a:spcPts val="0"/>
              </a:spcAft>
              <a:buClr>
                <a:srgbClr val="000000"/>
              </a:buClr>
              <a:buSzPct val="25000"/>
              <a:buFont typeface="Courier New"/>
              <a:buNone/>
            </a:pPr>
            <a:r>
              <a:rPr b="0" i="0" lang="en-US" sz="1600" u="none" cap="none" strike="noStrike">
                <a:solidFill>
                  <a:srgbClr val="000000"/>
                </a:solidFill>
                <a:latin typeface="Roboto Condensed"/>
                <a:ea typeface="Roboto Condensed"/>
                <a:cs typeface="Roboto Condensed"/>
                <a:sym typeface="Roboto Condensed"/>
              </a:rPr>
              <a:t>	"UPDATE account " + "SET balance = </a:t>
            </a:r>
            <a:r>
              <a:rPr b="0" i="0" lang="en-US" sz="1600" u="none" cap="none" strike="noStrike">
                <a:solidFill>
                  <a:srgbClr val="C00000"/>
                </a:solidFill>
                <a:latin typeface="Roboto Condensed"/>
                <a:ea typeface="Roboto Condensed"/>
                <a:cs typeface="Roboto Condensed"/>
                <a:sym typeface="Roboto Condensed"/>
              </a:rPr>
              <a:t>?</a:t>
            </a:r>
            <a:r>
              <a:rPr b="0" i="0" lang="en-US" sz="1600" u="none" cap="none" strike="noStrike">
                <a:solidFill>
                  <a:srgbClr val="000000"/>
                </a:solidFill>
                <a:latin typeface="Roboto Condensed"/>
                <a:ea typeface="Roboto Condensed"/>
                <a:cs typeface="Roboto Condensed"/>
                <a:sym typeface="Roboto Condensed"/>
              </a:rPr>
              <a:t> " + "WHERE id = </a:t>
            </a:r>
            <a:r>
              <a:rPr b="0" i="0" lang="en-US" sz="1600" u="none" cap="none" strike="noStrike">
                <a:solidFill>
                  <a:srgbClr val="CC00FF"/>
                </a:solidFill>
                <a:latin typeface="Roboto Condensed"/>
                <a:ea typeface="Roboto Condensed"/>
                <a:cs typeface="Roboto Condensed"/>
                <a:sym typeface="Roboto Condensed"/>
              </a:rPr>
              <a:t>?</a:t>
            </a:r>
            <a:r>
              <a:rPr b="0" i="0" lang="en-US" sz="1600" u="none" cap="none" strike="noStrike">
                <a:solidFill>
                  <a:srgbClr val="000000"/>
                </a:solidFill>
                <a:latin typeface="Roboto Condensed"/>
                <a:ea typeface="Roboto Condensed"/>
                <a:cs typeface="Roboto Condensed"/>
                <a:sym typeface="Roboto Condensed"/>
              </a:rPr>
              <a:t>");</a:t>
            </a:r>
          </a:p>
          <a:p>
            <a:pPr indent="0" lvl="0" marL="0" marR="0" rtl="0" algn="l">
              <a:lnSpc>
                <a:spcPct val="100000"/>
              </a:lnSpc>
              <a:spcBef>
                <a:spcPts val="0"/>
              </a:spcBef>
              <a:spcAft>
                <a:spcPts val="0"/>
              </a:spcAft>
              <a:buClr>
                <a:srgbClr val="000000"/>
              </a:buClr>
              <a:buSzPct val="25000"/>
              <a:buFont typeface="Courier New"/>
              <a:buNone/>
            </a:pPr>
            <a:r>
              <a:rPr b="0" i="0" lang="en-US" sz="1600" u="none" cap="none" strike="noStrike">
                <a:solidFill>
                  <a:srgbClr val="000000"/>
                </a:solidFill>
                <a:latin typeface="Roboto Condensed"/>
                <a:ea typeface="Roboto Condensed"/>
                <a:cs typeface="Roboto Condensed"/>
                <a:sym typeface="Roboto Condensed"/>
              </a:rPr>
              <a:t>int i;</a:t>
            </a:r>
          </a:p>
          <a:p>
            <a:pPr indent="0" lvl="0" marL="0" marR="0" rtl="0" algn="l">
              <a:lnSpc>
                <a:spcPct val="100000"/>
              </a:lnSpc>
              <a:spcBef>
                <a:spcPts val="0"/>
              </a:spcBef>
              <a:spcAft>
                <a:spcPts val="0"/>
              </a:spcAft>
              <a:buClr>
                <a:srgbClr val="000000"/>
              </a:buClr>
              <a:buSzPct val="25000"/>
              <a:buFont typeface="Courier New"/>
              <a:buNone/>
            </a:pPr>
            <a:r>
              <a:rPr b="0" i="0" lang="en-US" sz="1600" u="none" cap="none" strike="noStrike">
                <a:solidFill>
                  <a:srgbClr val="000000"/>
                </a:solidFill>
                <a:latin typeface="Roboto Condensed"/>
                <a:ea typeface="Roboto Condensed"/>
                <a:cs typeface="Roboto Condensed"/>
                <a:sym typeface="Roboto Condensed"/>
              </a:rPr>
              <a:t>for(i=0; i&lt;accounts.length; i++) {</a:t>
            </a:r>
          </a:p>
          <a:p>
            <a:pPr indent="0" lvl="0" marL="0" marR="0" rtl="0" algn="l">
              <a:lnSpc>
                <a:spcPct val="100000"/>
              </a:lnSpc>
              <a:spcBef>
                <a:spcPts val="0"/>
              </a:spcBef>
              <a:spcAft>
                <a:spcPts val="0"/>
              </a:spcAft>
              <a:buClr>
                <a:srgbClr val="000000"/>
              </a:buClr>
              <a:buSzPct val="25000"/>
              <a:buFont typeface="Courier New"/>
              <a:buNone/>
            </a:pPr>
            <a:r>
              <a:rPr b="0" i="0" lang="en-US" sz="1600" u="none" cap="none" strike="noStrike">
                <a:solidFill>
                  <a:srgbClr val="000000"/>
                </a:solidFill>
                <a:latin typeface="Roboto Condensed"/>
                <a:ea typeface="Roboto Condensed"/>
                <a:cs typeface="Roboto Condensed"/>
                <a:sym typeface="Roboto Condensed"/>
              </a:rPr>
              <a:t>	ps.setFloat(</a:t>
            </a:r>
            <a:r>
              <a:rPr b="0" i="0" lang="en-US" sz="1600" u="none" cap="none" strike="noStrike">
                <a:solidFill>
                  <a:srgbClr val="C00000"/>
                </a:solidFill>
                <a:latin typeface="Roboto Condensed"/>
                <a:ea typeface="Roboto Condensed"/>
                <a:cs typeface="Roboto Condensed"/>
                <a:sym typeface="Roboto Condensed"/>
              </a:rPr>
              <a:t>1</a:t>
            </a:r>
            <a:r>
              <a:rPr b="0" i="0" lang="en-US" sz="1600" u="none" cap="none" strike="noStrike">
                <a:solidFill>
                  <a:srgbClr val="000000"/>
                </a:solidFill>
                <a:latin typeface="Roboto Condensed"/>
                <a:ea typeface="Roboto Condensed"/>
                <a:cs typeface="Roboto Condensed"/>
                <a:sym typeface="Roboto Condensed"/>
              </a:rPr>
              <a:t>, accounts[i].getBalance( ));</a:t>
            </a:r>
          </a:p>
          <a:p>
            <a:pPr indent="0" lvl="0" marL="0" marR="0" rtl="0" algn="l">
              <a:lnSpc>
                <a:spcPct val="100000"/>
              </a:lnSpc>
              <a:spcBef>
                <a:spcPts val="0"/>
              </a:spcBef>
              <a:spcAft>
                <a:spcPts val="0"/>
              </a:spcAft>
              <a:buClr>
                <a:srgbClr val="000000"/>
              </a:buClr>
              <a:buSzPct val="25000"/>
              <a:buFont typeface="Courier New"/>
              <a:buNone/>
            </a:pPr>
            <a:r>
              <a:rPr b="0" i="0" lang="en-US" sz="1600" u="none" cap="none" strike="noStrike">
                <a:solidFill>
                  <a:srgbClr val="000000"/>
                </a:solidFill>
                <a:latin typeface="Roboto Condensed"/>
                <a:ea typeface="Roboto Condensed"/>
                <a:cs typeface="Roboto Condensed"/>
                <a:sym typeface="Roboto Condensed"/>
              </a:rPr>
              <a:t>	ps.setInt(</a:t>
            </a:r>
            <a:r>
              <a:rPr b="0" i="0" lang="en-US" sz="1600" u="none" cap="none" strike="noStrike">
                <a:solidFill>
                  <a:srgbClr val="CC00FF"/>
                </a:solidFill>
                <a:latin typeface="Roboto Condensed"/>
                <a:ea typeface="Roboto Condensed"/>
                <a:cs typeface="Roboto Condensed"/>
                <a:sym typeface="Roboto Condensed"/>
              </a:rPr>
              <a:t>2</a:t>
            </a:r>
            <a:r>
              <a:rPr b="0" i="0" lang="en-US" sz="1600" u="none" cap="none" strike="noStrike">
                <a:solidFill>
                  <a:srgbClr val="000000"/>
                </a:solidFill>
                <a:latin typeface="Roboto Condensed"/>
                <a:ea typeface="Roboto Condensed"/>
                <a:cs typeface="Roboto Condensed"/>
                <a:sym typeface="Roboto Condensed"/>
              </a:rPr>
              <a:t>, accounts[i].getId( ));</a:t>
            </a:r>
          </a:p>
          <a:p>
            <a:pPr indent="0" lvl="0" marL="0" marR="0" rtl="0" algn="l">
              <a:lnSpc>
                <a:spcPct val="100000"/>
              </a:lnSpc>
              <a:spcBef>
                <a:spcPts val="0"/>
              </a:spcBef>
              <a:spcAft>
                <a:spcPts val="0"/>
              </a:spcAft>
              <a:buClr>
                <a:srgbClr val="000000"/>
              </a:buClr>
              <a:buSzPct val="25000"/>
              <a:buFont typeface="Courier New"/>
              <a:buNone/>
            </a:pPr>
            <a:r>
              <a:rPr b="0" i="0" lang="en-US" sz="1600" u="none" cap="none" strike="noStrike">
                <a:solidFill>
                  <a:srgbClr val="000000"/>
                </a:solidFill>
                <a:latin typeface="Roboto Condensed"/>
                <a:ea typeface="Roboto Condensed"/>
                <a:cs typeface="Roboto Condensed"/>
                <a:sym typeface="Roboto Condensed"/>
              </a:rPr>
              <a:t>	ps.execute( );</a:t>
            </a:r>
          </a:p>
          <a:p>
            <a:pPr indent="0" lvl="0" marL="0" marR="0" rtl="0" algn="l">
              <a:lnSpc>
                <a:spcPct val="100000"/>
              </a:lnSpc>
              <a:spcBef>
                <a:spcPts val="0"/>
              </a:spcBef>
              <a:spcAft>
                <a:spcPts val="0"/>
              </a:spcAft>
              <a:buClr>
                <a:srgbClr val="000000"/>
              </a:buClr>
              <a:buSzPct val="25000"/>
              <a:buFont typeface="Courier New"/>
              <a:buNone/>
            </a:pPr>
            <a:r>
              <a:rPr b="0" i="0" lang="en-US" sz="1600" u="none" cap="none" strike="noStrike">
                <a:solidFill>
                  <a:srgbClr val="000000"/>
                </a:solidFill>
                <a:latin typeface="Roboto Condensed"/>
                <a:ea typeface="Roboto Condensed"/>
                <a:cs typeface="Roboto Condensed"/>
                <a:sym typeface="Roboto Condensed"/>
              </a:rPr>
              <a:t>	ps.clearParameters( )</a:t>
            </a:r>
          </a:p>
          <a:p>
            <a:pPr indent="0" lvl="0" marL="0" marR="0" rtl="0" algn="l">
              <a:lnSpc>
                <a:spcPct val="100000"/>
              </a:lnSpc>
              <a:spcBef>
                <a:spcPts val="0"/>
              </a:spcBef>
              <a:spcAft>
                <a:spcPts val="0"/>
              </a:spcAft>
              <a:buClr>
                <a:srgbClr val="000000"/>
              </a:buClr>
              <a:buSzPct val="25000"/>
              <a:buFont typeface="Courier New"/>
              <a:buNone/>
            </a:pPr>
            <a:r>
              <a:rPr b="0" i="0" lang="en-US" sz="1600" u="none" cap="none" strike="noStrike">
                <a:solidFill>
                  <a:srgbClr val="000000"/>
                </a:solidFill>
                <a:latin typeface="Roboto Condensed"/>
                <a:ea typeface="Roboto Condensed"/>
                <a:cs typeface="Roboto Condensed"/>
                <a:sym typeface="Roboto Condensed"/>
              </a:rPr>
              <a:t>}</a:t>
            </a:r>
          </a:p>
          <a:p>
            <a:pPr indent="0" lvl="0" marL="0" marR="0" rtl="0" algn="l">
              <a:lnSpc>
                <a:spcPct val="90000"/>
              </a:lnSpc>
              <a:spcBef>
                <a:spcPts val="0"/>
              </a:spcBef>
              <a:spcAft>
                <a:spcPts val="0"/>
              </a:spcAft>
              <a:buClr>
                <a:srgbClr val="000000"/>
              </a:buClr>
              <a:buFont typeface="Arial"/>
              <a:buNone/>
            </a:pPr>
            <a:r>
              <a:t/>
            </a:r>
            <a:endParaRPr b="0" i="0" sz="1050" u="none" cap="none" strike="noStrike">
              <a:solidFill>
                <a:schemeClr val="dk1"/>
              </a:solidFill>
              <a:latin typeface="Roboto Condensed"/>
              <a:ea typeface="Roboto Condensed"/>
              <a:cs typeface="Roboto Condensed"/>
              <a:sym typeface="Roboto Condense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0" name="Shape 470"/>
        <p:cNvGrpSpPr/>
        <p:nvPr/>
      </p:nvGrpSpPr>
      <p:grpSpPr>
        <a:xfrm>
          <a:off x="0" y="0"/>
          <a:ext cx="0" cy="0"/>
          <a:chOff x="0" y="0"/>
          <a:chExt cx="0" cy="0"/>
        </a:xfrm>
      </p:grpSpPr>
      <p:cxnSp>
        <p:nvCxnSpPr>
          <p:cNvPr id="471" name="Shape 471"/>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472" name="Shape 472"/>
          <p:cNvPicPr preferRelativeResize="0"/>
          <p:nvPr/>
        </p:nvPicPr>
        <p:blipFill rotWithShape="1">
          <a:blip r:embed="rId3">
            <a:alphaModFix/>
          </a:blip>
          <a:srcRect b="0" l="0" r="0" t="0"/>
          <a:stretch/>
        </p:blipFill>
        <p:spPr>
          <a:xfrm>
            <a:off x="7791421" y="4716000"/>
            <a:ext cx="1199528" cy="261187"/>
          </a:xfrm>
          <a:prstGeom prst="rect">
            <a:avLst/>
          </a:prstGeom>
          <a:noFill/>
          <a:ln>
            <a:noFill/>
          </a:ln>
        </p:spPr>
      </p:pic>
      <p:sp>
        <p:nvSpPr>
          <p:cNvPr id="473" name="Shape 473"/>
          <p:cNvSpPr txBox="1"/>
          <p:nvPr/>
        </p:nvSpPr>
        <p:spPr>
          <a:xfrm>
            <a:off x="534400" y="70977"/>
            <a:ext cx="8609599"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666666"/>
              </a:buClr>
              <a:buSzPct val="25000"/>
              <a:buFont typeface="Roboto Condensed"/>
              <a:buNone/>
            </a:pPr>
            <a:r>
              <a:rPr b="1" i="0" lang="en-US" sz="3200" u="none" cap="none" strike="noStrike">
                <a:solidFill>
                  <a:srgbClr val="666666"/>
                </a:solidFill>
                <a:latin typeface="Roboto Condensed"/>
                <a:ea typeface="Roboto Condensed"/>
                <a:cs typeface="Roboto Condensed"/>
                <a:sym typeface="Roboto Condensed"/>
              </a:rPr>
              <a:t>Prepared Statement</a:t>
            </a:r>
          </a:p>
        </p:txBody>
      </p:sp>
      <p:pic>
        <p:nvPicPr>
          <p:cNvPr id="474" name="Shape 474"/>
          <p:cNvPicPr preferRelativeResize="0"/>
          <p:nvPr/>
        </p:nvPicPr>
        <p:blipFill rotWithShape="1">
          <a:blip r:embed="rId4">
            <a:alphaModFix/>
          </a:blip>
          <a:srcRect b="0" l="0" r="0" t="0"/>
          <a:stretch/>
        </p:blipFill>
        <p:spPr>
          <a:xfrm>
            <a:off x="259050" y="101494"/>
            <a:ext cx="280998" cy="406124"/>
          </a:xfrm>
          <a:prstGeom prst="rect">
            <a:avLst/>
          </a:prstGeom>
          <a:noFill/>
          <a:ln>
            <a:noFill/>
          </a:ln>
        </p:spPr>
      </p:pic>
      <p:pic>
        <p:nvPicPr>
          <p:cNvPr id="475" name="Shape 475"/>
          <p:cNvPicPr preferRelativeResize="0"/>
          <p:nvPr/>
        </p:nvPicPr>
        <p:blipFill rotWithShape="1">
          <a:blip r:embed="rId5">
            <a:alphaModFix/>
          </a:blip>
          <a:srcRect b="0" l="0" r="0" t="0"/>
          <a:stretch/>
        </p:blipFill>
        <p:spPr>
          <a:xfrm>
            <a:off x="162175" y="70725"/>
            <a:ext cx="474759" cy="467673"/>
          </a:xfrm>
          <a:prstGeom prst="rect">
            <a:avLst/>
          </a:prstGeom>
          <a:noFill/>
          <a:ln>
            <a:noFill/>
          </a:ln>
        </p:spPr>
      </p:pic>
      <p:sp>
        <p:nvSpPr>
          <p:cNvPr id="476" name="Shape 476"/>
          <p:cNvSpPr/>
          <p:nvPr/>
        </p:nvSpPr>
        <p:spPr>
          <a:xfrm>
            <a:off x="3603487" y="3813900"/>
            <a:ext cx="2689800" cy="2538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FF"/>
              </a:buClr>
              <a:buSzPct val="25000"/>
              <a:buFont typeface="Arial"/>
              <a:buNone/>
            </a:pPr>
            <a:r>
              <a:rPr lang="en-US" sz="1050" u="sng">
                <a:solidFill>
                  <a:schemeClr val="hlink"/>
                </a:solidFill>
                <a:hlinkClick r:id="rId6"/>
              </a:rPr>
              <a:t>http://youtu.be/LAgiayhUO08</a:t>
            </a:r>
          </a:p>
          <a:p>
            <a:pPr indent="0" lvl="0" marL="0" marR="0" rtl="0" algn="l">
              <a:lnSpc>
                <a:spcPct val="100000"/>
              </a:lnSpc>
              <a:spcBef>
                <a:spcPts val="0"/>
              </a:spcBef>
              <a:spcAft>
                <a:spcPts val="0"/>
              </a:spcAft>
              <a:buClr>
                <a:srgbClr val="0000FF"/>
              </a:buClr>
              <a:buFont typeface="Arial"/>
              <a:buNone/>
            </a:pPr>
            <a:r>
              <a:t/>
            </a:r>
            <a:endParaRPr sz="1050" u="sng">
              <a:solidFill>
                <a:srgbClr val="0000FF"/>
              </a:solidFill>
            </a:endParaRPr>
          </a:p>
        </p:txBody>
      </p:sp>
      <p:sp>
        <p:nvSpPr>
          <p:cNvPr id="477" name="Shape 477"/>
          <p:cNvSpPr/>
          <p:nvPr/>
        </p:nvSpPr>
        <p:spPr>
          <a:xfrm>
            <a:off x="1490416" y="1908582"/>
            <a:ext cx="6697563" cy="83099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FF0000"/>
              </a:buClr>
              <a:buSzPct val="25000"/>
              <a:buFont typeface="Arial"/>
              <a:buNone/>
            </a:pPr>
            <a:r>
              <a:rPr b="0" i="0" lang="en-US" sz="1800" u="none" cap="none" strike="noStrike">
                <a:solidFill>
                  <a:srgbClr val="FF0000"/>
                </a:solidFill>
                <a:latin typeface="Arial"/>
                <a:ea typeface="Arial"/>
                <a:cs typeface="Arial"/>
                <a:sym typeface="Arial"/>
              </a:rPr>
              <a:t>Now, you can see: </a:t>
            </a:r>
          </a:p>
          <a:p>
            <a:pPr indent="0" lvl="0" marL="0" marR="0" rtl="0" algn="l">
              <a:lnSpc>
                <a:spcPct val="100000"/>
              </a:lnSpc>
              <a:spcBef>
                <a:spcPts val="0"/>
              </a:spcBef>
              <a:spcAft>
                <a:spcPts val="0"/>
              </a:spcAft>
              <a:buClr>
                <a:srgbClr val="000000"/>
              </a:buClr>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2060"/>
              </a:buClr>
              <a:buSzPct val="25000"/>
              <a:buFont typeface="Arial"/>
              <a:buNone/>
            </a:pPr>
            <a:r>
              <a:rPr b="0" i="0" lang="en-US" sz="1500" u="none" cap="none" strike="noStrike">
                <a:solidFill>
                  <a:srgbClr val="002060"/>
                </a:solidFill>
                <a:latin typeface="Arial"/>
                <a:ea typeface="Arial"/>
                <a:cs typeface="Arial"/>
                <a:sym typeface="Arial"/>
              </a:rPr>
              <a:t>09. Prepared Statement</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1" name="Shape 481"/>
        <p:cNvGrpSpPr/>
        <p:nvPr/>
      </p:nvGrpSpPr>
      <p:grpSpPr>
        <a:xfrm>
          <a:off x="0" y="0"/>
          <a:ext cx="0" cy="0"/>
          <a:chOff x="0" y="0"/>
          <a:chExt cx="0" cy="0"/>
        </a:xfrm>
      </p:grpSpPr>
      <p:cxnSp>
        <p:nvCxnSpPr>
          <p:cNvPr id="482" name="Shape 482"/>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483" name="Shape 483"/>
          <p:cNvPicPr preferRelativeResize="0"/>
          <p:nvPr/>
        </p:nvPicPr>
        <p:blipFill rotWithShape="1">
          <a:blip r:embed="rId3">
            <a:alphaModFix/>
          </a:blip>
          <a:srcRect b="0" l="0" r="0" t="0"/>
          <a:stretch/>
        </p:blipFill>
        <p:spPr>
          <a:xfrm>
            <a:off x="7791421" y="4716001"/>
            <a:ext cx="1199528" cy="261187"/>
          </a:xfrm>
          <a:prstGeom prst="rect">
            <a:avLst/>
          </a:prstGeom>
          <a:noFill/>
          <a:ln>
            <a:noFill/>
          </a:ln>
        </p:spPr>
      </p:pic>
      <p:sp>
        <p:nvSpPr>
          <p:cNvPr id="484" name="Shape 484"/>
          <p:cNvSpPr txBox="1"/>
          <p:nvPr/>
        </p:nvSpPr>
        <p:spPr>
          <a:xfrm>
            <a:off x="534402" y="70977"/>
            <a:ext cx="8541503"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3200" u="none" cap="none" strike="noStrike">
                <a:solidFill>
                  <a:srgbClr val="666666"/>
                </a:solidFill>
                <a:latin typeface="Roboto Condensed"/>
                <a:ea typeface="Roboto Condensed"/>
                <a:cs typeface="Roboto Condensed"/>
                <a:sym typeface="Roboto Condensed"/>
              </a:rPr>
              <a:t>Querying a Database – Stored Procedures</a:t>
            </a:r>
          </a:p>
        </p:txBody>
      </p:sp>
      <p:pic>
        <p:nvPicPr>
          <p:cNvPr id="485" name="Shape 485"/>
          <p:cNvPicPr preferRelativeResize="0"/>
          <p:nvPr/>
        </p:nvPicPr>
        <p:blipFill rotWithShape="1">
          <a:blip r:embed="rId4">
            <a:alphaModFix/>
          </a:blip>
          <a:srcRect b="0" l="0" r="0" t="0"/>
          <a:stretch/>
        </p:blipFill>
        <p:spPr>
          <a:xfrm>
            <a:off x="259051" y="101495"/>
            <a:ext cx="280998" cy="406124"/>
          </a:xfrm>
          <a:prstGeom prst="rect">
            <a:avLst/>
          </a:prstGeom>
          <a:noFill/>
          <a:ln>
            <a:noFill/>
          </a:ln>
        </p:spPr>
      </p:pic>
      <p:pic>
        <p:nvPicPr>
          <p:cNvPr id="486" name="Shape 486"/>
          <p:cNvPicPr preferRelativeResize="0"/>
          <p:nvPr/>
        </p:nvPicPr>
        <p:blipFill rotWithShape="1">
          <a:blip r:embed="rId5">
            <a:alphaModFix/>
          </a:blip>
          <a:srcRect b="0" l="0" r="0" t="0"/>
          <a:stretch/>
        </p:blipFill>
        <p:spPr>
          <a:xfrm>
            <a:off x="162176" y="70725"/>
            <a:ext cx="474759" cy="467673"/>
          </a:xfrm>
          <a:prstGeom prst="rect">
            <a:avLst/>
          </a:prstGeom>
          <a:noFill/>
          <a:ln>
            <a:noFill/>
          </a:ln>
        </p:spPr>
      </p:pic>
      <p:sp>
        <p:nvSpPr>
          <p:cNvPr id="487" name="Shape 487"/>
          <p:cNvSpPr/>
          <p:nvPr/>
        </p:nvSpPr>
        <p:spPr>
          <a:xfrm>
            <a:off x="259051" y="916991"/>
            <a:ext cx="8708699" cy="288463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r>
              <a:rPr b="0" i="0" lang="en-US" sz="2000" u="none" cap="none" strike="noStrike">
                <a:solidFill>
                  <a:srgbClr val="000000"/>
                </a:solidFill>
                <a:latin typeface="Roboto Condensed"/>
                <a:ea typeface="Roboto Condensed"/>
                <a:cs typeface="Roboto Condensed"/>
                <a:sym typeface="Roboto Condensed"/>
              </a:rPr>
              <a:t>While prepared statements let you access similar database queries through a single PreparedStatement object, stored procedures attempt to take the "black box" concept for database access one step further.</a:t>
            </a:r>
          </a:p>
          <a:p>
            <a:pPr indent="0" lvl="0" marL="0" marR="0" rtl="0" algn="l">
              <a:lnSpc>
                <a:spcPct val="100000"/>
              </a:lnSpc>
              <a:spcBef>
                <a:spcPts val="0"/>
              </a:spcBef>
              <a:spcAft>
                <a:spcPts val="0"/>
              </a:spcAft>
              <a:buClr>
                <a:srgbClr val="000000"/>
              </a:buClr>
              <a:buFont typeface="Arial"/>
              <a:buNone/>
            </a:pPr>
            <a:r>
              <a:t/>
            </a:r>
            <a:endParaRPr b="0" i="0" sz="2000" u="none" cap="none" strike="noStrike">
              <a:solidFill>
                <a:srgbClr val="000000"/>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000000"/>
              </a:buClr>
              <a:buSzPct val="25000"/>
              <a:buFont typeface="Arial"/>
              <a:buNone/>
            </a:pPr>
            <a:r>
              <a:rPr b="0" i="0" lang="en-US" sz="2000" u="none" cap="none" strike="noStrike">
                <a:solidFill>
                  <a:srgbClr val="000000"/>
                </a:solidFill>
                <a:latin typeface="Roboto Condensed"/>
                <a:ea typeface="Roboto Condensed"/>
                <a:cs typeface="Roboto Condensed"/>
                <a:sym typeface="Roboto Condensed"/>
              </a:rPr>
              <a:t>A </a:t>
            </a:r>
            <a:r>
              <a:rPr b="0" i="0" lang="en-US" sz="2000" u="none" cap="none" strike="noStrike">
                <a:solidFill>
                  <a:srgbClr val="AB7921"/>
                </a:solidFill>
                <a:latin typeface="Roboto Condensed"/>
                <a:ea typeface="Roboto Condensed"/>
                <a:cs typeface="Roboto Condensed"/>
                <a:sym typeface="Roboto Condensed"/>
              </a:rPr>
              <a:t>stored</a:t>
            </a:r>
            <a:r>
              <a:rPr b="0" i="0" lang="en-US" sz="2000" u="none" cap="none" strike="noStrike">
                <a:solidFill>
                  <a:srgbClr val="000000"/>
                </a:solidFill>
                <a:latin typeface="Roboto Condensed"/>
                <a:ea typeface="Roboto Condensed"/>
                <a:cs typeface="Roboto Condensed"/>
                <a:sym typeface="Roboto Condensed"/>
              </a:rPr>
              <a:t> </a:t>
            </a:r>
            <a:r>
              <a:rPr b="0" i="0" lang="en-US" sz="2000" u="none" cap="none" strike="noStrike">
                <a:solidFill>
                  <a:srgbClr val="AB7921"/>
                </a:solidFill>
                <a:latin typeface="Roboto Condensed"/>
                <a:ea typeface="Roboto Condensed"/>
                <a:cs typeface="Roboto Condensed"/>
                <a:sym typeface="Roboto Condensed"/>
              </a:rPr>
              <a:t>procedure</a:t>
            </a:r>
            <a:r>
              <a:rPr b="0" i="0" lang="en-US" sz="2000" u="none" cap="none" strike="noStrike">
                <a:solidFill>
                  <a:srgbClr val="000000"/>
                </a:solidFill>
                <a:latin typeface="Roboto Condensed"/>
                <a:ea typeface="Roboto Condensed"/>
                <a:cs typeface="Roboto Condensed"/>
                <a:sym typeface="Roboto Condensed"/>
              </a:rPr>
              <a:t> is </a:t>
            </a:r>
            <a:r>
              <a:rPr b="0" i="0" lang="en-US" sz="2000" u="none" cap="none" strike="noStrike">
                <a:solidFill>
                  <a:srgbClr val="AB7921"/>
                </a:solidFill>
                <a:latin typeface="Roboto Condensed"/>
                <a:ea typeface="Roboto Condensed"/>
                <a:cs typeface="Roboto Condensed"/>
                <a:sym typeface="Roboto Condensed"/>
              </a:rPr>
              <a:t>built</a:t>
            </a:r>
            <a:r>
              <a:rPr b="0" i="0" lang="en-US" sz="2000" u="none" cap="none" strike="noStrike">
                <a:solidFill>
                  <a:srgbClr val="000000"/>
                </a:solidFill>
                <a:latin typeface="Roboto Condensed"/>
                <a:ea typeface="Roboto Condensed"/>
                <a:cs typeface="Roboto Condensed"/>
                <a:sym typeface="Roboto Condensed"/>
              </a:rPr>
              <a:t> </a:t>
            </a:r>
            <a:r>
              <a:rPr b="0" i="0" lang="en-US" sz="2000" u="none" cap="none" strike="noStrike">
                <a:solidFill>
                  <a:srgbClr val="AB7921"/>
                </a:solidFill>
                <a:latin typeface="Roboto Condensed"/>
                <a:ea typeface="Roboto Condensed"/>
                <a:cs typeface="Roboto Condensed"/>
                <a:sym typeface="Roboto Condensed"/>
              </a:rPr>
              <a:t>inside</a:t>
            </a:r>
            <a:r>
              <a:rPr b="0" i="0" lang="en-US" sz="2000" u="none" cap="none" strike="noStrike">
                <a:solidFill>
                  <a:srgbClr val="000000"/>
                </a:solidFill>
                <a:latin typeface="Roboto Condensed"/>
                <a:ea typeface="Roboto Condensed"/>
                <a:cs typeface="Roboto Condensed"/>
                <a:sym typeface="Roboto Condensed"/>
              </a:rPr>
              <a:t> </a:t>
            </a:r>
            <a:r>
              <a:rPr b="0" i="0" lang="en-US" sz="2000" u="none" cap="none" strike="noStrike">
                <a:solidFill>
                  <a:srgbClr val="AB7921"/>
                </a:solidFill>
                <a:latin typeface="Roboto Condensed"/>
                <a:ea typeface="Roboto Condensed"/>
                <a:cs typeface="Roboto Condensed"/>
                <a:sym typeface="Roboto Condensed"/>
              </a:rPr>
              <a:t>the</a:t>
            </a:r>
            <a:r>
              <a:rPr b="0" i="0" lang="en-US" sz="2000" u="none" cap="none" strike="noStrike">
                <a:solidFill>
                  <a:srgbClr val="000000"/>
                </a:solidFill>
                <a:latin typeface="Roboto Condensed"/>
                <a:ea typeface="Roboto Condensed"/>
                <a:cs typeface="Roboto Condensed"/>
                <a:sym typeface="Roboto Condensed"/>
              </a:rPr>
              <a:t> </a:t>
            </a:r>
            <a:r>
              <a:rPr b="0" i="0" lang="en-US" sz="2000" u="none" cap="none" strike="noStrike">
                <a:solidFill>
                  <a:srgbClr val="AB7921"/>
                </a:solidFill>
                <a:latin typeface="Roboto Condensed"/>
                <a:ea typeface="Roboto Condensed"/>
                <a:cs typeface="Roboto Condensed"/>
                <a:sym typeface="Roboto Condensed"/>
              </a:rPr>
              <a:t>database</a:t>
            </a:r>
            <a:r>
              <a:rPr b="0" i="0" lang="en-US" sz="2000" u="none" cap="none" strike="noStrike">
                <a:solidFill>
                  <a:srgbClr val="000000"/>
                </a:solidFill>
                <a:latin typeface="Roboto Condensed"/>
                <a:ea typeface="Roboto Condensed"/>
                <a:cs typeface="Roboto Condensed"/>
                <a:sym typeface="Roboto Condensed"/>
              </a:rPr>
              <a:t> before you run your application. You </a:t>
            </a:r>
            <a:r>
              <a:rPr b="0" i="0" lang="en-US" sz="2000" u="none" cap="none" strike="noStrike">
                <a:solidFill>
                  <a:srgbClr val="AB7921"/>
                </a:solidFill>
                <a:latin typeface="Roboto Condensed"/>
                <a:ea typeface="Roboto Condensed"/>
                <a:cs typeface="Roboto Condensed"/>
                <a:sym typeface="Roboto Condensed"/>
              </a:rPr>
              <a:t>access</a:t>
            </a:r>
            <a:r>
              <a:rPr b="0" i="0" lang="en-US" sz="2000" u="none" cap="none" strike="noStrike">
                <a:solidFill>
                  <a:srgbClr val="000000"/>
                </a:solidFill>
                <a:latin typeface="Roboto Condensed"/>
                <a:ea typeface="Roboto Condensed"/>
                <a:cs typeface="Roboto Condensed"/>
                <a:sym typeface="Roboto Condensed"/>
              </a:rPr>
              <a:t> that stored procedure </a:t>
            </a:r>
            <a:r>
              <a:rPr b="0" i="0" lang="en-US" sz="2000" u="none" cap="none" strike="noStrike">
                <a:solidFill>
                  <a:srgbClr val="AB7921"/>
                </a:solidFill>
                <a:latin typeface="Roboto Condensed"/>
                <a:ea typeface="Roboto Condensed"/>
                <a:cs typeface="Roboto Condensed"/>
                <a:sym typeface="Roboto Condensed"/>
              </a:rPr>
              <a:t>by</a:t>
            </a:r>
            <a:r>
              <a:rPr b="0" i="0" lang="en-US" sz="2000" u="none" cap="none" strike="noStrike">
                <a:solidFill>
                  <a:srgbClr val="000000"/>
                </a:solidFill>
                <a:latin typeface="Roboto Condensed"/>
                <a:ea typeface="Roboto Condensed"/>
                <a:cs typeface="Roboto Condensed"/>
                <a:sym typeface="Roboto Condensed"/>
              </a:rPr>
              <a:t> </a:t>
            </a:r>
            <a:r>
              <a:rPr b="0" i="0" lang="en-US" sz="2000" u="none" cap="none" strike="noStrike">
                <a:solidFill>
                  <a:srgbClr val="AB7921"/>
                </a:solidFill>
                <a:latin typeface="Roboto Condensed"/>
                <a:ea typeface="Roboto Condensed"/>
                <a:cs typeface="Roboto Condensed"/>
                <a:sym typeface="Roboto Condensed"/>
              </a:rPr>
              <a:t>name</a:t>
            </a:r>
            <a:r>
              <a:rPr b="0" i="0" lang="en-US" sz="2000" u="none" cap="none" strike="noStrike">
                <a:solidFill>
                  <a:srgbClr val="000000"/>
                </a:solidFill>
                <a:latin typeface="Roboto Condensed"/>
                <a:ea typeface="Roboto Condensed"/>
                <a:cs typeface="Roboto Condensed"/>
                <a:sym typeface="Roboto Condensed"/>
              </a:rPr>
              <a:t> at runtime. In other words, a stored procedure is </a:t>
            </a:r>
            <a:r>
              <a:rPr b="0" i="0" lang="en-US" sz="2000" u="none" cap="none" strike="noStrike">
                <a:solidFill>
                  <a:srgbClr val="725116"/>
                </a:solidFill>
                <a:latin typeface="Roboto Condensed"/>
                <a:ea typeface="Roboto Condensed"/>
                <a:cs typeface="Roboto Condensed"/>
                <a:sym typeface="Roboto Condensed"/>
              </a:rPr>
              <a:t>almost </a:t>
            </a:r>
            <a:r>
              <a:rPr b="0" i="0" lang="en-US" sz="2000" u="none" cap="none" strike="noStrike">
                <a:solidFill>
                  <a:srgbClr val="000000"/>
                </a:solidFill>
                <a:latin typeface="Roboto Condensed"/>
                <a:ea typeface="Roboto Condensed"/>
                <a:cs typeface="Roboto Condensed"/>
                <a:sym typeface="Roboto Condensed"/>
              </a:rPr>
              <a:t>like a </a:t>
            </a:r>
            <a:r>
              <a:rPr b="0" i="0" lang="en-US" sz="2000" u="none" cap="none" strike="noStrike">
                <a:solidFill>
                  <a:srgbClr val="725116"/>
                </a:solidFill>
                <a:latin typeface="Roboto Condensed"/>
                <a:ea typeface="Roboto Condensed"/>
                <a:cs typeface="Roboto Condensed"/>
                <a:sym typeface="Roboto Condensed"/>
              </a:rPr>
              <a:t>method </a:t>
            </a:r>
            <a:r>
              <a:rPr b="0" i="0" lang="en-US" sz="2000" u="none" cap="none" strike="noStrike">
                <a:solidFill>
                  <a:srgbClr val="000000"/>
                </a:solidFill>
                <a:latin typeface="Roboto Condensed"/>
                <a:ea typeface="Roboto Condensed"/>
                <a:cs typeface="Roboto Condensed"/>
                <a:sym typeface="Roboto Condensed"/>
              </a:rPr>
              <a:t>you call </a:t>
            </a:r>
            <a:r>
              <a:rPr b="0" i="0" lang="en-US" sz="2000" u="none" cap="none" strike="noStrike">
                <a:solidFill>
                  <a:srgbClr val="725116"/>
                </a:solidFill>
                <a:latin typeface="Roboto Condensed"/>
                <a:ea typeface="Roboto Condensed"/>
                <a:cs typeface="Roboto Condensed"/>
                <a:sym typeface="Roboto Condensed"/>
              </a:rPr>
              <a:t>in the database</a:t>
            </a:r>
            <a:r>
              <a:rPr b="0" i="0" lang="en-US" sz="2000" u="none" cap="none" strike="noStrike">
                <a:solidFill>
                  <a:srgbClr val="000000"/>
                </a:solidFill>
                <a:latin typeface="Roboto Condensed"/>
                <a:ea typeface="Roboto Condensed"/>
                <a:cs typeface="Roboto Condensed"/>
                <a:sym typeface="Roboto Condensed"/>
              </a:rPr>
              <a:t>.</a:t>
            </a:r>
          </a:p>
          <a:p>
            <a:pPr indent="0" lvl="0" marL="0" marR="0" rtl="0" algn="l">
              <a:lnSpc>
                <a:spcPct val="100000"/>
              </a:lnSpc>
              <a:spcBef>
                <a:spcPts val="0"/>
              </a:spcBef>
              <a:spcAft>
                <a:spcPts val="0"/>
              </a:spcAft>
              <a:buClr>
                <a:srgbClr val="000000"/>
              </a:buClr>
              <a:buFont typeface="Arial"/>
              <a:buNone/>
            </a:pPr>
            <a:r>
              <a:t/>
            </a:r>
            <a:endParaRPr b="0" i="0" sz="1600" u="none" cap="none" strike="noStrike">
              <a:solidFill>
                <a:srgbClr val="000000"/>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000000"/>
              </a:buClr>
              <a:buFont typeface="Arial"/>
              <a:buNone/>
            </a:pPr>
            <a:r>
              <a:t/>
            </a:r>
            <a:endParaRPr b="0" i="0" sz="1600" u="none" cap="none" strike="noStrike">
              <a:solidFill>
                <a:srgbClr val="000000"/>
              </a:solidFill>
              <a:latin typeface="Roboto Condensed"/>
              <a:ea typeface="Roboto Condensed"/>
              <a:cs typeface="Roboto Condensed"/>
              <a:sym typeface="Roboto Condensed"/>
            </a:endParaRPr>
          </a:p>
          <a:p>
            <a:pPr indent="0" lvl="0" marL="0" marR="0" rtl="0" algn="l">
              <a:lnSpc>
                <a:spcPct val="90000"/>
              </a:lnSpc>
              <a:spcBef>
                <a:spcPts val="0"/>
              </a:spcBef>
              <a:spcAft>
                <a:spcPts val="0"/>
              </a:spcAft>
              <a:buClr>
                <a:srgbClr val="000000"/>
              </a:buClr>
              <a:buFont typeface="Arial"/>
              <a:buNone/>
            </a:pPr>
            <a:r>
              <a:t/>
            </a:r>
            <a:endParaRPr b="0" i="0" sz="1050" u="none" cap="none" strike="noStrike">
              <a:solidFill>
                <a:schemeClr val="dk1"/>
              </a:solidFill>
              <a:latin typeface="Roboto Condensed"/>
              <a:ea typeface="Roboto Condensed"/>
              <a:cs typeface="Roboto Condensed"/>
              <a:sym typeface="Roboto Condense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cxnSp>
        <p:nvCxnSpPr>
          <p:cNvPr id="82" name="Shape 82"/>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83" name="Shape 83"/>
          <p:cNvPicPr preferRelativeResize="0"/>
          <p:nvPr/>
        </p:nvPicPr>
        <p:blipFill rotWithShape="1">
          <a:blip r:embed="rId3">
            <a:alphaModFix/>
          </a:blip>
          <a:srcRect b="0" l="0" r="0" t="0"/>
          <a:stretch/>
        </p:blipFill>
        <p:spPr>
          <a:xfrm>
            <a:off x="7791421" y="4716001"/>
            <a:ext cx="1199528" cy="261187"/>
          </a:xfrm>
          <a:prstGeom prst="rect">
            <a:avLst/>
          </a:prstGeom>
          <a:noFill/>
          <a:ln>
            <a:noFill/>
          </a:ln>
        </p:spPr>
      </p:pic>
      <p:sp>
        <p:nvSpPr>
          <p:cNvPr id="84" name="Shape 84"/>
          <p:cNvSpPr txBox="1"/>
          <p:nvPr/>
        </p:nvSpPr>
        <p:spPr>
          <a:xfrm>
            <a:off x="534402" y="70977"/>
            <a:ext cx="8335772"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3200" u="none" cap="none" strike="noStrike">
                <a:solidFill>
                  <a:srgbClr val="666666"/>
                </a:solidFill>
                <a:latin typeface="Roboto Condensed"/>
                <a:ea typeface="Roboto Condensed"/>
                <a:cs typeface="Roboto Condensed"/>
                <a:sym typeface="Roboto Condensed"/>
              </a:rPr>
              <a:t>What is JDBC?</a:t>
            </a:r>
          </a:p>
        </p:txBody>
      </p:sp>
      <p:pic>
        <p:nvPicPr>
          <p:cNvPr id="85" name="Shape 85"/>
          <p:cNvPicPr preferRelativeResize="0"/>
          <p:nvPr/>
        </p:nvPicPr>
        <p:blipFill rotWithShape="1">
          <a:blip r:embed="rId4">
            <a:alphaModFix/>
          </a:blip>
          <a:srcRect b="0" l="0" r="0" t="0"/>
          <a:stretch/>
        </p:blipFill>
        <p:spPr>
          <a:xfrm>
            <a:off x="259051" y="101495"/>
            <a:ext cx="280998" cy="406124"/>
          </a:xfrm>
          <a:prstGeom prst="rect">
            <a:avLst/>
          </a:prstGeom>
          <a:noFill/>
          <a:ln>
            <a:noFill/>
          </a:ln>
        </p:spPr>
      </p:pic>
      <p:pic>
        <p:nvPicPr>
          <p:cNvPr id="86" name="Shape 86"/>
          <p:cNvPicPr preferRelativeResize="0"/>
          <p:nvPr/>
        </p:nvPicPr>
        <p:blipFill rotWithShape="1">
          <a:blip r:embed="rId5">
            <a:alphaModFix/>
          </a:blip>
          <a:srcRect b="0" l="0" r="0" t="0"/>
          <a:stretch/>
        </p:blipFill>
        <p:spPr>
          <a:xfrm>
            <a:off x="162176" y="70725"/>
            <a:ext cx="474759" cy="467673"/>
          </a:xfrm>
          <a:prstGeom prst="rect">
            <a:avLst/>
          </a:prstGeom>
          <a:noFill/>
          <a:ln>
            <a:noFill/>
          </a:ln>
        </p:spPr>
      </p:pic>
      <p:sp>
        <p:nvSpPr>
          <p:cNvPr id="87" name="Shape 87"/>
          <p:cNvSpPr/>
          <p:nvPr/>
        </p:nvSpPr>
        <p:spPr>
          <a:xfrm>
            <a:off x="161475" y="637524"/>
            <a:ext cx="8708699" cy="3816429"/>
          </a:xfrm>
          <a:prstGeom prst="rect">
            <a:avLst/>
          </a:prstGeom>
          <a:noFill/>
          <a:ln>
            <a:noFill/>
          </a:ln>
        </p:spPr>
        <p:txBody>
          <a:bodyPr anchorCtr="0" anchor="t" bIns="45700" lIns="91425" rIns="91425" tIns="45700">
            <a:noAutofit/>
          </a:bodyPr>
          <a:lstStyle/>
          <a:p>
            <a:pPr indent="0" lvl="0" marL="0" marR="0" rtl="0" algn="just">
              <a:lnSpc>
                <a:spcPct val="100000"/>
              </a:lnSpc>
              <a:spcBef>
                <a:spcPts val="0"/>
              </a:spcBef>
              <a:spcAft>
                <a:spcPts val="0"/>
              </a:spcAft>
              <a:buClr>
                <a:srgbClr val="702627"/>
              </a:buClr>
              <a:buSzPct val="25000"/>
              <a:buFont typeface="Arial"/>
              <a:buNone/>
            </a:pPr>
            <a:r>
              <a:rPr b="0" i="0" lang="en-US" sz="2200" u="none" cap="none" strike="noStrike">
                <a:solidFill>
                  <a:srgbClr val="702627"/>
                </a:solidFill>
                <a:latin typeface="Roboto Condensed"/>
                <a:ea typeface="Roboto Condensed"/>
                <a:cs typeface="Roboto Condensed"/>
                <a:sym typeface="Roboto Condensed"/>
              </a:rPr>
              <a:t>Java DataBase Connectivity (JDBC) is a standard that describes how to connect to and talk to a database from within a Java application. </a:t>
            </a:r>
          </a:p>
          <a:p>
            <a:pPr indent="0" lvl="0" marL="0" marR="0" rtl="0" algn="just">
              <a:lnSpc>
                <a:spcPct val="100000"/>
              </a:lnSpc>
              <a:spcBef>
                <a:spcPts val="0"/>
              </a:spcBef>
              <a:spcAft>
                <a:spcPts val="0"/>
              </a:spcAft>
              <a:buClr>
                <a:srgbClr val="000000"/>
              </a:buClr>
              <a:buFont typeface="Arial"/>
              <a:buNone/>
            </a:pPr>
            <a:r>
              <a:t/>
            </a:r>
            <a:endParaRPr b="0" i="0" sz="2200" u="none" cap="none" strike="noStrike">
              <a:solidFill>
                <a:srgbClr val="000000"/>
              </a:solidFill>
              <a:latin typeface="Roboto Condensed"/>
              <a:ea typeface="Roboto Condensed"/>
              <a:cs typeface="Roboto Condensed"/>
              <a:sym typeface="Roboto Condensed"/>
            </a:endParaRPr>
          </a:p>
          <a:p>
            <a:pPr indent="0" lvl="0" marL="0" marR="0" rtl="0" algn="just">
              <a:lnSpc>
                <a:spcPct val="100000"/>
              </a:lnSpc>
              <a:spcBef>
                <a:spcPts val="0"/>
              </a:spcBef>
              <a:spcAft>
                <a:spcPts val="0"/>
              </a:spcAft>
              <a:buClr>
                <a:srgbClr val="455520"/>
              </a:buClr>
              <a:buSzPct val="25000"/>
              <a:buFont typeface="Arial"/>
              <a:buNone/>
            </a:pPr>
            <a:r>
              <a:rPr b="0" i="0" lang="en-US" sz="2200" u="none" cap="none" strike="noStrike">
                <a:solidFill>
                  <a:srgbClr val="455520"/>
                </a:solidFill>
                <a:latin typeface="Roboto Condensed"/>
                <a:ea typeface="Roboto Condensed"/>
                <a:cs typeface="Roboto Condensed"/>
                <a:sym typeface="Roboto Condensed"/>
              </a:rPr>
              <a:t>JDBC is a layer of abstraction that allows users to choose between databases. It provides cross-DBMS connectivity to a wide range of SQL databases  It allows you to access virtually any SQL database engine with the  single JDBC API. </a:t>
            </a:r>
          </a:p>
          <a:p>
            <a:pPr indent="0" lvl="0" marL="0" marR="0" rtl="0" algn="just">
              <a:lnSpc>
                <a:spcPct val="100000"/>
              </a:lnSpc>
              <a:spcBef>
                <a:spcPts val="0"/>
              </a:spcBef>
              <a:spcAft>
                <a:spcPts val="0"/>
              </a:spcAft>
              <a:buClr>
                <a:srgbClr val="000000"/>
              </a:buClr>
              <a:buFont typeface="Arial"/>
              <a:buNone/>
            </a:pPr>
            <a:r>
              <a:t/>
            </a:r>
            <a:endParaRPr b="0" i="0" sz="2200" u="none" cap="none" strike="noStrike">
              <a:solidFill>
                <a:srgbClr val="000000"/>
              </a:solidFill>
              <a:latin typeface="Roboto Condensed"/>
              <a:ea typeface="Roboto Condensed"/>
              <a:cs typeface="Roboto Condensed"/>
              <a:sym typeface="Roboto Condensed"/>
            </a:endParaRPr>
          </a:p>
          <a:p>
            <a:pPr indent="0" lvl="0" marL="0" marR="0" rtl="0" algn="just">
              <a:lnSpc>
                <a:spcPct val="100000"/>
              </a:lnSpc>
              <a:spcBef>
                <a:spcPts val="0"/>
              </a:spcBef>
              <a:spcAft>
                <a:spcPts val="0"/>
              </a:spcAft>
              <a:buClr>
                <a:srgbClr val="2B608B"/>
              </a:buClr>
              <a:buSzPct val="25000"/>
              <a:buFont typeface="Arial"/>
              <a:buNone/>
            </a:pPr>
            <a:r>
              <a:rPr b="0" i="0" lang="en-US" sz="2200" u="none" cap="none" strike="noStrike">
                <a:solidFill>
                  <a:srgbClr val="2B608B"/>
                </a:solidFill>
                <a:latin typeface="Roboto Condensed"/>
                <a:ea typeface="Roboto Condensed"/>
                <a:cs typeface="Roboto Condensed"/>
                <a:sym typeface="Roboto Condensed"/>
              </a:rPr>
              <a:t>JDBC allows you to write database applications without having to concern yourself with the underlying details of a particular database.</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1" name="Shape 491"/>
        <p:cNvGrpSpPr/>
        <p:nvPr/>
      </p:nvGrpSpPr>
      <p:grpSpPr>
        <a:xfrm>
          <a:off x="0" y="0"/>
          <a:ext cx="0" cy="0"/>
          <a:chOff x="0" y="0"/>
          <a:chExt cx="0" cy="0"/>
        </a:xfrm>
      </p:grpSpPr>
      <p:cxnSp>
        <p:nvCxnSpPr>
          <p:cNvPr id="492" name="Shape 492"/>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493" name="Shape 493"/>
          <p:cNvPicPr preferRelativeResize="0"/>
          <p:nvPr/>
        </p:nvPicPr>
        <p:blipFill rotWithShape="1">
          <a:blip r:embed="rId3">
            <a:alphaModFix/>
          </a:blip>
          <a:srcRect b="0" l="0" r="0" t="0"/>
          <a:stretch/>
        </p:blipFill>
        <p:spPr>
          <a:xfrm>
            <a:off x="7791421" y="4716001"/>
            <a:ext cx="1199528" cy="261187"/>
          </a:xfrm>
          <a:prstGeom prst="rect">
            <a:avLst/>
          </a:prstGeom>
          <a:noFill/>
          <a:ln>
            <a:noFill/>
          </a:ln>
        </p:spPr>
      </p:pic>
      <p:sp>
        <p:nvSpPr>
          <p:cNvPr id="494" name="Shape 494"/>
          <p:cNvSpPr txBox="1"/>
          <p:nvPr/>
        </p:nvSpPr>
        <p:spPr>
          <a:xfrm>
            <a:off x="534402" y="70977"/>
            <a:ext cx="8541503"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3200" u="none" cap="none" strike="noStrike">
                <a:solidFill>
                  <a:srgbClr val="666666"/>
                </a:solidFill>
                <a:latin typeface="Roboto Condensed"/>
                <a:ea typeface="Roboto Condensed"/>
                <a:cs typeface="Roboto Condensed"/>
                <a:sym typeface="Roboto Condensed"/>
              </a:rPr>
              <a:t>Querying a Database – Stored Procedures</a:t>
            </a:r>
          </a:p>
        </p:txBody>
      </p:sp>
      <p:pic>
        <p:nvPicPr>
          <p:cNvPr id="495" name="Shape 495"/>
          <p:cNvPicPr preferRelativeResize="0"/>
          <p:nvPr/>
        </p:nvPicPr>
        <p:blipFill rotWithShape="1">
          <a:blip r:embed="rId4">
            <a:alphaModFix/>
          </a:blip>
          <a:srcRect b="0" l="0" r="0" t="0"/>
          <a:stretch/>
        </p:blipFill>
        <p:spPr>
          <a:xfrm>
            <a:off x="259051" y="101495"/>
            <a:ext cx="280998" cy="406124"/>
          </a:xfrm>
          <a:prstGeom prst="rect">
            <a:avLst/>
          </a:prstGeom>
          <a:noFill/>
          <a:ln>
            <a:noFill/>
          </a:ln>
        </p:spPr>
      </p:pic>
      <p:pic>
        <p:nvPicPr>
          <p:cNvPr id="496" name="Shape 496"/>
          <p:cNvPicPr preferRelativeResize="0"/>
          <p:nvPr/>
        </p:nvPicPr>
        <p:blipFill rotWithShape="1">
          <a:blip r:embed="rId5">
            <a:alphaModFix/>
          </a:blip>
          <a:srcRect b="0" l="0" r="0" t="0"/>
          <a:stretch/>
        </p:blipFill>
        <p:spPr>
          <a:xfrm>
            <a:off x="162176" y="70725"/>
            <a:ext cx="474759" cy="467673"/>
          </a:xfrm>
          <a:prstGeom prst="rect">
            <a:avLst/>
          </a:prstGeom>
          <a:noFill/>
          <a:ln>
            <a:noFill/>
          </a:ln>
        </p:spPr>
      </p:pic>
      <p:sp>
        <p:nvSpPr>
          <p:cNvPr id="497" name="Shape 497"/>
          <p:cNvSpPr/>
          <p:nvPr/>
        </p:nvSpPr>
        <p:spPr>
          <a:xfrm>
            <a:off x="259051" y="916991"/>
            <a:ext cx="8708699" cy="319241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455520"/>
              </a:buClr>
              <a:buSzPct val="25000"/>
              <a:buFont typeface="Arial"/>
              <a:buNone/>
            </a:pPr>
            <a:r>
              <a:rPr b="0" i="0" lang="en-US" sz="2000" u="none" cap="none" strike="noStrike">
                <a:solidFill>
                  <a:srgbClr val="455520"/>
                </a:solidFill>
                <a:latin typeface="Roboto Condensed"/>
                <a:ea typeface="Roboto Condensed"/>
                <a:cs typeface="Roboto Condensed"/>
                <a:sym typeface="Roboto Condensed"/>
              </a:rPr>
              <a:t>Because the procedure is precompiled in the database for most database engines, it executes much faster than dynamic SQL.</a:t>
            </a:r>
          </a:p>
          <a:p>
            <a:pPr indent="0" lvl="0" marL="0" marR="0" rtl="0" algn="l">
              <a:lnSpc>
                <a:spcPct val="100000"/>
              </a:lnSpc>
              <a:spcBef>
                <a:spcPts val="0"/>
              </a:spcBef>
              <a:spcAft>
                <a:spcPts val="0"/>
              </a:spcAft>
              <a:buClr>
                <a:srgbClr val="000000"/>
              </a:buClr>
              <a:buFont typeface="Arial"/>
              <a:buNone/>
            </a:pPr>
            <a:r>
              <a:t/>
            </a:r>
            <a:endParaRPr b="0" i="0" sz="2000" u="none" cap="none" strike="noStrike">
              <a:solidFill>
                <a:srgbClr val="455520"/>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702627"/>
              </a:buClr>
              <a:buSzPct val="25000"/>
              <a:buFont typeface="Arial"/>
              <a:buNone/>
            </a:pPr>
            <a:r>
              <a:rPr b="0" i="0" lang="en-US" sz="2000" u="none" cap="none" strike="noStrike">
                <a:solidFill>
                  <a:srgbClr val="702627"/>
                </a:solidFill>
                <a:latin typeface="Roboto Condensed"/>
                <a:ea typeface="Roboto Condensed"/>
                <a:cs typeface="Roboto Condensed"/>
                <a:sym typeface="Roboto Condensed"/>
              </a:rPr>
              <a:t>Syntax errors in the stored procedure can be caught at compile time rather than at runtime.</a:t>
            </a:r>
          </a:p>
          <a:p>
            <a:pPr indent="0" lvl="0" marL="0" marR="0" rtl="0" algn="l">
              <a:lnSpc>
                <a:spcPct val="100000"/>
              </a:lnSpc>
              <a:spcBef>
                <a:spcPts val="0"/>
              </a:spcBef>
              <a:spcAft>
                <a:spcPts val="0"/>
              </a:spcAft>
              <a:buClr>
                <a:srgbClr val="000000"/>
              </a:buClr>
              <a:buFont typeface="Arial"/>
              <a:buNone/>
            </a:pPr>
            <a:r>
              <a:t/>
            </a:r>
            <a:endParaRPr b="0" i="0" sz="2000" u="none" cap="none" strike="noStrike">
              <a:solidFill>
                <a:srgbClr val="000000"/>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3D7F8B"/>
              </a:buClr>
              <a:buSzPct val="25000"/>
              <a:buFont typeface="Arial"/>
              <a:buNone/>
            </a:pPr>
            <a:r>
              <a:rPr b="0" i="0" lang="en-US" sz="2000" u="none" cap="none" strike="noStrike">
                <a:solidFill>
                  <a:srgbClr val="3D7F8B"/>
                </a:solidFill>
                <a:latin typeface="Roboto Condensed"/>
                <a:ea typeface="Roboto Condensed"/>
                <a:cs typeface="Roboto Condensed"/>
                <a:sym typeface="Roboto Condensed"/>
              </a:rPr>
              <a:t>Java developers need to know only the name of the procedure and its inputs and outputs.</a:t>
            </a:r>
          </a:p>
          <a:p>
            <a:pPr indent="0" lvl="0" marL="0" marR="0" rtl="0" algn="l">
              <a:lnSpc>
                <a:spcPct val="100000"/>
              </a:lnSpc>
              <a:spcBef>
                <a:spcPts val="0"/>
              </a:spcBef>
              <a:spcAft>
                <a:spcPts val="0"/>
              </a:spcAft>
              <a:buClr>
                <a:srgbClr val="000000"/>
              </a:buClr>
              <a:buFont typeface="Arial"/>
              <a:buNone/>
            </a:pPr>
            <a:r>
              <a:t/>
            </a:r>
            <a:endParaRPr b="0" i="0" sz="1600" u="none" cap="none" strike="noStrike">
              <a:solidFill>
                <a:srgbClr val="000000"/>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000000"/>
              </a:buClr>
              <a:buFont typeface="Arial"/>
              <a:buNone/>
            </a:pPr>
            <a:r>
              <a:t/>
            </a:r>
            <a:endParaRPr b="0" i="0" sz="1600" u="none" cap="none" strike="noStrike">
              <a:solidFill>
                <a:srgbClr val="000000"/>
              </a:solidFill>
              <a:latin typeface="Roboto Condensed"/>
              <a:ea typeface="Roboto Condensed"/>
              <a:cs typeface="Roboto Condensed"/>
              <a:sym typeface="Roboto Condensed"/>
            </a:endParaRPr>
          </a:p>
          <a:p>
            <a:pPr indent="0" lvl="0" marL="0" marR="0" rtl="0" algn="l">
              <a:lnSpc>
                <a:spcPct val="90000"/>
              </a:lnSpc>
              <a:spcBef>
                <a:spcPts val="0"/>
              </a:spcBef>
              <a:spcAft>
                <a:spcPts val="0"/>
              </a:spcAft>
              <a:buClr>
                <a:srgbClr val="000000"/>
              </a:buClr>
              <a:buFont typeface="Arial"/>
              <a:buNone/>
            </a:pPr>
            <a:r>
              <a:t/>
            </a:r>
            <a:endParaRPr b="0" i="0" sz="1050" u="none" cap="none" strike="noStrike">
              <a:solidFill>
                <a:schemeClr val="dk1"/>
              </a:solidFill>
              <a:latin typeface="Roboto Condensed"/>
              <a:ea typeface="Roboto Condensed"/>
              <a:cs typeface="Roboto Condensed"/>
              <a:sym typeface="Roboto Condense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1" name="Shape 501"/>
        <p:cNvGrpSpPr/>
        <p:nvPr/>
      </p:nvGrpSpPr>
      <p:grpSpPr>
        <a:xfrm>
          <a:off x="0" y="0"/>
          <a:ext cx="0" cy="0"/>
          <a:chOff x="0" y="0"/>
          <a:chExt cx="0" cy="0"/>
        </a:xfrm>
      </p:grpSpPr>
      <p:cxnSp>
        <p:nvCxnSpPr>
          <p:cNvPr id="502" name="Shape 502"/>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503" name="Shape 503"/>
          <p:cNvPicPr preferRelativeResize="0"/>
          <p:nvPr/>
        </p:nvPicPr>
        <p:blipFill rotWithShape="1">
          <a:blip r:embed="rId3">
            <a:alphaModFix/>
          </a:blip>
          <a:srcRect b="0" l="0" r="0" t="0"/>
          <a:stretch/>
        </p:blipFill>
        <p:spPr>
          <a:xfrm>
            <a:off x="7791421" y="4716001"/>
            <a:ext cx="1199528" cy="261187"/>
          </a:xfrm>
          <a:prstGeom prst="rect">
            <a:avLst/>
          </a:prstGeom>
          <a:noFill/>
          <a:ln>
            <a:noFill/>
          </a:ln>
        </p:spPr>
      </p:pic>
      <p:sp>
        <p:nvSpPr>
          <p:cNvPr id="504" name="Shape 504"/>
          <p:cNvSpPr txBox="1"/>
          <p:nvPr/>
        </p:nvSpPr>
        <p:spPr>
          <a:xfrm>
            <a:off x="534402" y="70977"/>
            <a:ext cx="8541503"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3200" u="none" cap="none" strike="noStrike">
                <a:solidFill>
                  <a:srgbClr val="666666"/>
                </a:solidFill>
                <a:latin typeface="Roboto Condensed"/>
                <a:ea typeface="Roboto Condensed"/>
                <a:cs typeface="Roboto Condensed"/>
                <a:sym typeface="Roboto Condensed"/>
              </a:rPr>
              <a:t>Querying a Database – Stored Procedures</a:t>
            </a:r>
          </a:p>
        </p:txBody>
      </p:sp>
      <p:pic>
        <p:nvPicPr>
          <p:cNvPr id="505" name="Shape 505"/>
          <p:cNvPicPr preferRelativeResize="0"/>
          <p:nvPr/>
        </p:nvPicPr>
        <p:blipFill rotWithShape="1">
          <a:blip r:embed="rId4">
            <a:alphaModFix/>
          </a:blip>
          <a:srcRect b="0" l="0" r="0" t="0"/>
          <a:stretch/>
        </p:blipFill>
        <p:spPr>
          <a:xfrm>
            <a:off x="259051" y="101495"/>
            <a:ext cx="280998" cy="406124"/>
          </a:xfrm>
          <a:prstGeom prst="rect">
            <a:avLst/>
          </a:prstGeom>
          <a:noFill/>
          <a:ln>
            <a:noFill/>
          </a:ln>
        </p:spPr>
      </p:pic>
      <p:pic>
        <p:nvPicPr>
          <p:cNvPr id="506" name="Shape 506"/>
          <p:cNvPicPr preferRelativeResize="0"/>
          <p:nvPr/>
        </p:nvPicPr>
        <p:blipFill rotWithShape="1">
          <a:blip r:embed="rId5">
            <a:alphaModFix/>
          </a:blip>
          <a:srcRect b="0" l="0" r="0" t="0"/>
          <a:stretch/>
        </p:blipFill>
        <p:spPr>
          <a:xfrm>
            <a:off x="162176" y="70725"/>
            <a:ext cx="474759" cy="467673"/>
          </a:xfrm>
          <a:prstGeom prst="rect">
            <a:avLst/>
          </a:prstGeom>
          <a:noFill/>
          <a:ln>
            <a:noFill/>
          </a:ln>
        </p:spPr>
      </p:pic>
      <p:sp>
        <p:nvSpPr>
          <p:cNvPr id="507" name="Shape 507"/>
          <p:cNvSpPr/>
          <p:nvPr/>
        </p:nvSpPr>
        <p:spPr>
          <a:xfrm>
            <a:off x="259051" y="916991"/>
            <a:ext cx="8708699" cy="353943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r>
              <a:rPr b="0" i="0" lang="en-US" sz="2000" u="none" cap="none" strike="noStrike">
                <a:solidFill>
                  <a:srgbClr val="000000"/>
                </a:solidFill>
                <a:latin typeface="Roboto Condensed"/>
                <a:ea typeface="Roboto Condensed"/>
                <a:cs typeface="Roboto Condensed"/>
                <a:sym typeface="Roboto Condensed"/>
              </a:rPr>
              <a:t>How to call the </a:t>
            </a:r>
            <a:r>
              <a:rPr b="1" i="0" lang="en-US" sz="2000" u="none" cap="none" strike="noStrike">
                <a:solidFill>
                  <a:srgbClr val="00B050"/>
                </a:solidFill>
                <a:latin typeface="Roboto Condensed"/>
                <a:ea typeface="Roboto Condensed"/>
                <a:cs typeface="Roboto Condensed"/>
                <a:sym typeface="Roboto Condensed"/>
              </a:rPr>
              <a:t>stored procedure </a:t>
            </a:r>
            <a:r>
              <a:rPr b="0" i="0" lang="en-US" sz="2000" u="none" cap="none" strike="noStrike">
                <a:solidFill>
                  <a:srgbClr val="000000"/>
                </a:solidFill>
                <a:latin typeface="Roboto Condensed"/>
                <a:ea typeface="Roboto Condensed"/>
                <a:cs typeface="Roboto Condensed"/>
                <a:sym typeface="Roboto Condensed"/>
              </a:rPr>
              <a:t>in Java?</a:t>
            </a: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000000"/>
              </a:buClr>
              <a:buSzPct val="25000"/>
              <a:buFont typeface="Courier New"/>
              <a:buNone/>
            </a:pPr>
            <a:r>
              <a:rPr b="0" i="0" lang="en-US" sz="1400" u="none" cap="none" strike="noStrike">
                <a:solidFill>
                  <a:srgbClr val="000000"/>
                </a:solidFill>
                <a:latin typeface="Roboto Condensed"/>
                <a:ea typeface="Roboto Condensed"/>
                <a:cs typeface="Roboto Condensed"/>
                <a:sym typeface="Roboto Condensed"/>
              </a:rPr>
              <a:t>try {</a:t>
            </a:r>
          </a:p>
          <a:p>
            <a:pPr indent="0" lvl="0" marL="0" marR="0" rtl="0" algn="l">
              <a:lnSpc>
                <a:spcPct val="100000"/>
              </a:lnSpc>
              <a:spcBef>
                <a:spcPts val="0"/>
              </a:spcBef>
              <a:spcAft>
                <a:spcPts val="0"/>
              </a:spcAft>
              <a:buClr>
                <a:srgbClr val="000000"/>
              </a:buClr>
              <a:buSzPct val="25000"/>
              <a:buFont typeface="Courier New"/>
              <a:buNone/>
            </a:pPr>
            <a:r>
              <a:rPr b="0" i="0" lang="en-US" sz="1400" u="none" cap="none" strike="noStrike">
                <a:solidFill>
                  <a:srgbClr val="000000"/>
                </a:solidFill>
                <a:latin typeface="Roboto Condensed"/>
                <a:ea typeface="Roboto Condensed"/>
                <a:cs typeface="Roboto Condensed"/>
                <a:sym typeface="Roboto Condensed"/>
              </a:rPr>
              <a:t>	</a:t>
            </a:r>
            <a:r>
              <a:rPr b="1" i="0" lang="en-US" sz="1600" u="none" cap="none" strike="noStrike">
                <a:solidFill>
                  <a:srgbClr val="0070C0"/>
                </a:solidFill>
                <a:latin typeface="Roboto Condensed"/>
                <a:ea typeface="Roboto Condensed"/>
                <a:cs typeface="Roboto Condensed"/>
                <a:sym typeface="Roboto Condensed"/>
              </a:rPr>
              <a:t>CallableStatement</a:t>
            </a:r>
            <a:r>
              <a:rPr b="0" i="0" lang="en-US" sz="1600" u="none" cap="none" strike="noStrike">
                <a:solidFill>
                  <a:srgbClr val="0070C0"/>
                </a:solidFill>
                <a:latin typeface="Roboto Condensed"/>
                <a:ea typeface="Roboto Condensed"/>
                <a:cs typeface="Roboto Condensed"/>
                <a:sym typeface="Roboto Condensed"/>
              </a:rPr>
              <a:t> </a:t>
            </a:r>
            <a:r>
              <a:rPr b="0" i="0" lang="en-US" sz="1400" u="none" cap="none" strike="noStrike">
                <a:solidFill>
                  <a:srgbClr val="000000"/>
                </a:solidFill>
                <a:latin typeface="Roboto Condensed"/>
                <a:ea typeface="Roboto Condensed"/>
                <a:cs typeface="Roboto Condensed"/>
                <a:sym typeface="Roboto Condensed"/>
              </a:rPr>
              <a:t>statement;</a:t>
            </a:r>
          </a:p>
          <a:p>
            <a:pPr indent="0" lvl="0" marL="0" marR="0" rtl="0" algn="l">
              <a:lnSpc>
                <a:spcPct val="100000"/>
              </a:lnSpc>
              <a:spcBef>
                <a:spcPts val="0"/>
              </a:spcBef>
              <a:spcAft>
                <a:spcPts val="0"/>
              </a:spcAft>
              <a:buClr>
                <a:srgbClr val="000000"/>
              </a:buClr>
              <a:buSzPct val="25000"/>
              <a:buFont typeface="Courier New"/>
              <a:buNone/>
            </a:pPr>
            <a:r>
              <a:rPr b="0" i="0" lang="en-US" sz="1400" u="none" cap="none" strike="noStrike">
                <a:solidFill>
                  <a:srgbClr val="000000"/>
                </a:solidFill>
                <a:latin typeface="Roboto Condensed"/>
                <a:ea typeface="Roboto Condensed"/>
                <a:cs typeface="Roboto Condensed"/>
                <a:sym typeface="Roboto Condensed"/>
              </a:rPr>
              <a:t>	int i;</a:t>
            </a:r>
          </a:p>
          <a:p>
            <a:pPr indent="0" lvl="0" marL="0" marR="0" rtl="0" algn="l">
              <a:lnSpc>
                <a:spcPct val="100000"/>
              </a:lnSpc>
              <a:spcBef>
                <a:spcPts val="0"/>
              </a:spcBef>
              <a:spcAft>
                <a:spcPts val="0"/>
              </a:spcAft>
              <a:buClr>
                <a:srgbClr val="000000"/>
              </a:buClr>
              <a:buSzPct val="25000"/>
              <a:buFont typeface="Courier New"/>
              <a:buNone/>
            </a:pPr>
            <a:r>
              <a:rPr b="0" i="0" lang="en-US" sz="1400" u="none" cap="none" strike="noStrike">
                <a:solidFill>
                  <a:srgbClr val="000000"/>
                </a:solidFill>
                <a:latin typeface="Roboto Condensed"/>
                <a:ea typeface="Roboto Condensed"/>
                <a:cs typeface="Roboto Condensed"/>
                <a:sym typeface="Roboto Condensed"/>
              </a:rPr>
              <a:t>	statement = </a:t>
            </a:r>
            <a:r>
              <a:rPr b="1" i="0" lang="en-US" sz="1600" u="none" cap="none" strike="noStrike">
                <a:solidFill>
                  <a:srgbClr val="0070C0"/>
                </a:solidFill>
                <a:latin typeface="Roboto Condensed"/>
                <a:ea typeface="Roboto Condensed"/>
                <a:cs typeface="Roboto Condensed"/>
                <a:sym typeface="Roboto Condensed"/>
              </a:rPr>
              <a:t>c.prepareCall</a:t>
            </a:r>
            <a:r>
              <a:rPr b="0" i="0" lang="en-US" sz="1400" u="none" cap="none" strike="noStrike">
                <a:solidFill>
                  <a:srgbClr val="000000"/>
                </a:solidFill>
                <a:latin typeface="Roboto Condensed"/>
                <a:ea typeface="Roboto Condensed"/>
                <a:cs typeface="Roboto Condensed"/>
                <a:sym typeface="Roboto Condensed"/>
              </a:rPr>
              <a:t>("{call </a:t>
            </a:r>
            <a:r>
              <a:rPr b="1" i="0" lang="en-US" sz="1600" u="none" cap="none" strike="noStrike">
                <a:solidFill>
                  <a:srgbClr val="00B050"/>
                </a:solidFill>
                <a:latin typeface="Roboto Condensed"/>
                <a:ea typeface="Roboto Condensed"/>
                <a:cs typeface="Roboto Condensed"/>
                <a:sym typeface="Roboto Condensed"/>
              </a:rPr>
              <a:t>sp_interest</a:t>
            </a:r>
            <a:r>
              <a:rPr b="0" i="0" lang="en-US" sz="1400" u="none" cap="none" strike="noStrike">
                <a:solidFill>
                  <a:srgbClr val="000000"/>
                </a:solidFill>
                <a:latin typeface="Roboto Condensed"/>
                <a:ea typeface="Roboto Condensed"/>
                <a:cs typeface="Roboto Condensed"/>
                <a:sym typeface="Roboto Condensed"/>
              </a:rPr>
              <a:t>[(?,?)]}");</a:t>
            </a:r>
          </a:p>
          <a:p>
            <a:pPr indent="0" lvl="0" marL="0" marR="0" rtl="0" algn="l">
              <a:lnSpc>
                <a:spcPct val="100000"/>
              </a:lnSpc>
              <a:spcBef>
                <a:spcPts val="0"/>
              </a:spcBef>
              <a:spcAft>
                <a:spcPts val="0"/>
              </a:spcAft>
              <a:buClr>
                <a:srgbClr val="000000"/>
              </a:buClr>
              <a:buSzPct val="25000"/>
              <a:buFont typeface="Courier New"/>
              <a:buNone/>
            </a:pPr>
            <a:r>
              <a:rPr b="0" i="0" lang="en-US" sz="1400" u="none" cap="none" strike="noStrike">
                <a:solidFill>
                  <a:srgbClr val="000000"/>
                </a:solidFill>
                <a:latin typeface="Roboto Condensed"/>
                <a:ea typeface="Roboto Condensed"/>
                <a:cs typeface="Roboto Condensed"/>
                <a:sym typeface="Roboto Condensed"/>
              </a:rPr>
              <a:t>	</a:t>
            </a:r>
            <a:r>
              <a:rPr b="1" i="0" lang="en-US" sz="1600" u="none" cap="none" strike="noStrike">
                <a:solidFill>
                  <a:srgbClr val="C00000"/>
                </a:solidFill>
                <a:latin typeface="Roboto Condensed"/>
                <a:ea typeface="Roboto Condensed"/>
                <a:cs typeface="Roboto Condensed"/>
                <a:sym typeface="Roboto Condensed"/>
              </a:rPr>
              <a:t>statement.registerOutParameter</a:t>
            </a:r>
            <a:r>
              <a:rPr b="0" i="0" lang="en-US" sz="1400" u="none" cap="none" strike="noStrike">
                <a:solidFill>
                  <a:srgbClr val="000000"/>
                </a:solidFill>
                <a:latin typeface="Roboto Condensed"/>
                <a:ea typeface="Roboto Condensed"/>
                <a:cs typeface="Roboto Condensed"/>
                <a:sym typeface="Roboto Condensed"/>
              </a:rPr>
              <a:t>(2, java.sql.Types.FLOAT);</a:t>
            </a:r>
          </a:p>
          <a:p>
            <a:pPr indent="0" lvl="0" marL="0" marR="0" rtl="0" algn="l">
              <a:lnSpc>
                <a:spcPct val="100000"/>
              </a:lnSpc>
              <a:spcBef>
                <a:spcPts val="0"/>
              </a:spcBef>
              <a:spcAft>
                <a:spcPts val="0"/>
              </a:spcAft>
              <a:buClr>
                <a:srgbClr val="000000"/>
              </a:buClr>
              <a:buSzPct val="25000"/>
              <a:buFont typeface="Courier New"/>
              <a:buNone/>
            </a:pPr>
            <a:r>
              <a:rPr b="0" i="0" lang="en-US" sz="1400" u="none" cap="none" strike="noStrike">
                <a:solidFill>
                  <a:srgbClr val="000000"/>
                </a:solidFill>
                <a:latin typeface="Roboto Condensed"/>
                <a:ea typeface="Roboto Condensed"/>
                <a:cs typeface="Roboto Condensed"/>
                <a:sym typeface="Roboto Condensed"/>
              </a:rPr>
              <a:t>	for(i=1; i&lt;accounts.length; i++) {</a:t>
            </a:r>
          </a:p>
          <a:p>
            <a:pPr indent="0" lvl="0" marL="0" marR="0" rtl="0" algn="l">
              <a:lnSpc>
                <a:spcPct val="100000"/>
              </a:lnSpc>
              <a:spcBef>
                <a:spcPts val="0"/>
              </a:spcBef>
              <a:spcAft>
                <a:spcPts val="0"/>
              </a:spcAft>
              <a:buClr>
                <a:srgbClr val="000000"/>
              </a:buClr>
              <a:buSzPct val="25000"/>
              <a:buFont typeface="Courier New"/>
              <a:buNone/>
            </a:pPr>
            <a:r>
              <a:rPr b="0" i="0" lang="en-US" sz="1400" u="none" cap="none" strike="noStrike">
                <a:solidFill>
                  <a:srgbClr val="000000"/>
                </a:solidFill>
                <a:latin typeface="Roboto Condensed"/>
                <a:ea typeface="Roboto Condensed"/>
                <a:cs typeface="Roboto Condensed"/>
                <a:sym typeface="Roboto Condensed"/>
              </a:rPr>
              <a:t>		</a:t>
            </a:r>
            <a:r>
              <a:rPr b="1" i="0" lang="en-US" sz="1600" u="none" cap="none" strike="noStrike">
                <a:solidFill>
                  <a:srgbClr val="C00000"/>
                </a:solidFill>
                <a:latin typeface="Roboto Condensed"/>
                <a:ea typeface="Roboto Condensed"/>
                <a:cs typeface="Roboto Condensed"/>
                <a:sym typeface="Roboto Condensed"/>
              </a:rPr>
              <a:t>statement.setInt</a:t>
            </a:r>
            <a:r>
              <a:rPr b="0" i="0" lang="en-US" sz="1400" u="none" cap="none" strike="noStrike">
                <a:solidFill>
                  <a:srgbClr val="000000"/>
                </a:solidFill>
                <a:latin typeface="Roboto Condensed"/>
                <a:ea typeface="Roboto Condensed"/>
                <a:cs typeface="Roboto Condensed"/>
                <a:sym typeface="Roboto Condensed"/>
              </a:rPr>
              <a:t>(1, accounts[i].getId( ));</a:t>
            </a:r>
          </a:p>
          <a:p>
            <a:pPr indent="0" lvl="0" marL="0" marR="0" rtl="0" algn="l">
              <a:lnSpc>
                <a:spcPct val="100000"/>
              </a:lnSpc>
              <a:spcBef>
                <a:spcPts val="0"/>
              </a:spcBef>
              <a:spcAft>
                <a:spcPts val="0"/>
              </a:spcAft>
              <a:buClr>
                <a:srgbClr val="000000"/>
              </a:buClr>
              <a:buSzPct val="25000"/>
              <a:buFont typeface="Courier New"/>
              <a:buNone/>
            </a:pPr>
            <a:r>
              <a:rPr b="0" i="0" lang="en-US" sz="1400" u="none" cap="none" strike="noStrike">
                <a:solidFill>
                  <a:srgbClr val="000000"/>
                </a:solidFill>
                <a:latin typeface="Roboto Condensed"/>
                <a:ea typeface="Roboto Condensed"/>
                <a:cs typeface="Roboto Condensed"/>
                <a:sym typeface="Roboto Condensed"/>
              </a:rPr>
              <a:t>		statement.execute( );</a:t>
            </a:r>
          </a:p>
          <a:p>
            <a:pPr indent="0" lvl="0" marL="0" marR="0" rtl="0" algn="l">
              <a:lnSpc>
                <a:spcPct val="100000"/>
              </a:lnSpc>
              <a:spcBef>
                <a:spcPts val="0"/>
              </a:spcBef>
              <a:spcAft>
                <a:spcPts val="0"/>
              </a:spcAft>
              <a:buClr>
                <a:srgbClr val="000000"/>
              </a:buClr>
              <a:buSzPct val="25000"/>
              <a:buFont typeface="Courier New"/>
              <a:buNone/>
            </a:pPr>
            <a:r>
              <a:rPr b="0" i="0" lang="en-US" sz="1400" u="none" cap="none" strike="noStrike">
                <a:solidFill>
                  <a:srgbClr val="000000"/>
                </a:solidFill>
                <a:latin typeface="Roboto Condensed"/>
                <a:ea typeface="Roboto Condensed"/>
                <a:cs typeface="Roboto Condensed"/>
                <a:sym typeface="Roboto Condensed"/>
              </a:rPr>
              <a:t>		System.out.println("New balance: " + statement.getFloat(2));</a:t>
            </a:r>
          </a:p>
          <a:p>
            <a:pPr indent="0" lvl="0" marL="0" marR="0" rtl="0" algn="l">
              <a:lnSpc>
                <a:spcPct val="100000"/>
              </a:lnSpc>
              <a:spcBef>
                <a:spcPts val="0"/>
              </a:spcBef>
              <a:spcAft>
                <a:spcPts val="0"/>
              </a:spcAft>
              <a:buClr>
                <a:srgbClr val="000000"/>
              </a:buClr>
              <a:buSzPct val="25000"/>
              <a:buFont typeface="Courier New"/>
              <a:buNone/>
            </a:pPr>
            <a:r>
              <a:rPr b="0" i="0" lang="en-US" sz="1400" u="none" cap="none" strike="noStrike">
                <a:solidFill>
                  <a:srgbClr val="000000"/>
                </a:solidFill>
                <a:latin typeface="Roboto Condensed"/>
                <a:ea typeface="Roboto Condensed"/>
                <a:cs typeface="Roboto Condensed"/>
                <a:sym typeface="Roboto Condensed"/>
              </a:rPr>
              <a:t>	}</a:t>
            </a:r>
          </a:p>
          <a:p>
            <a:pPr indent="0" lvl="0" marL="0" marR="0" rtl="0" algn="l">
              <a:lnSpc>
                <a:spcPct val="100000"/>
              </a:lnSpc>
              <a:spcBef>
                <a:spcPts val="0"/>
              </a:spcBef>
              <a:spcAft>
                <a:spcPts val="0"/>
              </a:spcAft>
              <a:buClr>
                <a:srgbClr val="000000"/>
              </a:buClr>
              <a:buSzPct val="25000"/>
              <a:buFont typeface="Courier New"/>
              <a:buNone/>
            </a:pPr>
            <a:r>
              <a:rPr b="0" i="0" lang="en-US" sz="1400" u="none" cap="none" strike="noStrike">
                <a:solidFill>
                  <a:srgbClr val="000000"/>
                </a:solidFill>
                <a:latin typeface="Roboto Condensed"/>
                <a:ea typeface="Roboto Condensed"/>
                <a:cs typeface="Roboto Condensed"/>
                <a:sym typeface="Roboto Condensed"/>
              </a:rPr>
              <a:t>	statement.close( );</a:t>
            </a:r>
          </a:p>
          <a:p>
            <a:pPr indent="0" lvl="0" marL="0" marR="0" rtl="0" algn="l">
              <a:lnSpc>
                <a:spcPct val="100000"/>
              </a:lnSpc>
              <a:spcBef>
                <a:spcPts val="0"/>
              </a:spcBef>
              <a:spcAft>
                <a:spcPts val="0"/>
              </a:spcAft>
              <a:buClr>
                <a:srgbClr val="000000"/>
              </a:buClr>
              <a:buSzPct val="25000"/>
              <a:buFont typeface="Courier New"/>
              <a:buNone/>
            </a:pPr>
            <a:r>
              <a:rPr b="0" i="0" lang="en-US" sz="1400" u="none" cap="none" strike="noStrike">
                <a:solidFill>
                  <a:srgbClr val="000000"/>
                </a:solidFill>
                <a:latin typeface="Roboto Condensed"/>
                <a:ea typeface="Roboto Condensed"/>
                <a:cs typeface="Roboto Condensed"/>
                <a:sym typeface="Roboto Condensed"/>
              </a:rPr>
              <a:t>	c.close( );</a:t>
            </a:r>
          </a:p>
          <a:p>
            <a:pPr indent="0" lvl="0" marL="0" marR="0" rtl="0" algn="l">
              <a:lnSpc>
                <a:spcPct val="100000"/>
              </a:lnSpc>
              <a:spcBef>
                <a:spcPts val="0"/>
              </a:spcBef>
              <a:spcAft>
                <a:spcPts val="0"/>
              </a:spcAft>
              <a:buClr>
                <a:srgbClr val="000000"/>
              </a:buClr>
              <a:buSzPct val="25000"/>
              <a:buFont typeface="Courier New"/>
              <a:buNone/>
            </a:pPr>
            <a:r>
              <a:rPr b="0" i="0" lang="en-US" sz="1400" u="none" cap="none" strike="noStrike">
                <a:solidFill>
                  <a:srgbClr val="000000"/>
                </a:solidFill>
                <a:latin typeface="Roboto Condensed"/>
                <a:ea typeface="Roboto Condensed"/>
                <a:cs typeface="Roboto Condensed"/>
                <a:sym typeface="Roboto Condensed"/>
              </a:rPr>
              <a:t>}</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1" name="Shape 511"/>
        <p:cNvGrpSpPr/>
        <p:nvPr/>
      </p:nvGrpSpPr>
      <p:grpSpPr>
        <a:xfrm>
          <a:off x="0" y="0"/>
          <a:ext cx="0" cy="0"/>
          <a:chOff x="0" y="0"/>
          <a:chExt cx="0" cy="0"/>
        </a:xfrm>
      </p:grpSpPr>
      <p:cxnSp>
        <p:nvCxnSpPr>
          <p:cNvPr id="512" name="Shape 512"/>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513" name="Shape 513"/>
          <p:cNvPicPr preferRelativeResize="0"/>
          <p:nvPr/>
        </p:nvPicPr>
        <p:blipFill rotWithShape="1">
          <a:blip r:embed="rId3">
            <a:alphaModFix/>
          </a:blip>
          <a:srcRect b="0" l="0" r="0" t="0"/>
          <a:stretch/>
        </p:blipFill>
        <p:spPr>
          <a:xfrm>
            <a:off x="7791421" y="4716001"/>
            <a:ext cx="1199528" cy="261187"/>
          </a:xfrm>
          <a:prstGeom prst="rect">
            <a:avLst/>
          </a:prstGeom>
          <a:noFill/>
          <a:ln>
            <a:noFill/>
          </a:ln>
        </p:spPr>
      </p:pic>
      <p:sp>
        <p:nvSpPr>
          <p:cNvPr id="514" name="Shape 514"/>
          <p:cNvSpPr txBox="1"/>
          <p:nvPr/>
        </p:nvSpPr>
        <p:spPr>
          <a:xfrm>
            <a:off x="534402" y="70977"/>
            <a:ext cx="8335772"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3200" u="none" cap="none" strike="noStrike">
                <a:solidFill>
                  <a:srgbClr val="666666"/>
                </a:solidFill>
                <a:latin typeface="Roboto Condensed"/>
                <a:ea typeface="Roboto Condensed"/>
                <a:cs typeface="Roboto Condensed"/>
                <a:sym typeface="Roboto Condensed"/>
              </a:rPr>
              <a:t>Querying a Database – Process Result</a:t>
            </a:r>
          </a:p>
        </p:txBody>
      </p:sp>
      <p:pic>
        <p:nvPicPr>
          <p:cNvPr id="515" name="Shape 515"/>
          <p:cNvPicPr preferRelativeResize="0"/>
          <p:nvPr/>
        </p:nvPicPr>
        <p:blipFill rotWithShape="1">
          <a:blip r:embed="rId4">
            <a:alphaModFix/>
          </a:blip>
          <a:srcRect b="0" l="0" r="0" t="0"/>
          <a:stretch/>
        </p:blipFill>
        <p:spPr>
          <a:xfrm>
            <a:off x="259051" y="101495"/>
            <a:ext cx="280998" cy="406124"/>
          </a:xfrm>
          <a:prstGeom prst="rect">
            <a:avLst/>
          </a:prstGeom>
          <a:noFill/>
          <a:ln>
            <a:noFill/>
          </a:ln>
        </p:spPr>
      </p:pic>
      <p:pic>
        <p:nvPicPr>
          <p:cNvPr id="516" name="Shape 516"/>
          <p:cNvPicPr preferRelativeResize="0"/>
          <p:nvPr/>
        </p:nvPicPr>
        <p:blipFill rotWithShape="1">
          <a:blip r:embed="rId5">
            <a:alphaModFix/>
          </a:blip>
          <a:srcRect b="0" l="0" r="0" t="0"/>
          <a:stretch/>
        </p:blipFill>
        <p:spPr>
          <a:xfrm>
            <a:off x="162176" y="70725"/>
            <a:ext cx="474759" cy="467673"/>
          </a:xfrm>
          <a:prstGeom prst="rect">
            <a:avLst/>
          </a:prstGeom>
          <a:noFill/>
          <a:ln>
            <a:noFill/>
          </a:ln>
        </p:spPr>
      </p:pic>
      <p:sp>
        <p:nvSpPr>
          <p:cNvPr id="517" name="Shape 517"/>
          <p:cNvSpPr/>
          <p:nvPr/>
        </p:nvSpPr>
        <p:spPr>
          <a:xfrm>
            <a:off x="161475" y="748864"/>
            <a:ext cx="2980558" cy="830996"/>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99"/>
              </a:buClr>
              <a:buSzPct val="25000"/>
              <a:buFont typeface="Arial"/>
              <a:buNone/>
            </a:pPr>
            <a:r>
              <a:rPr b="1" i="0" lang="en-US" sz="2400" u="none" cap="none" strike="noStrike">
                <a:solidFill>
                  <a:srgbClr val="000099"/>
                </a:solidFill>
                <a:latin typeface="Roboto Condensed"/>
                <a:ea typeface="Roboto Condensed"/>
                <a:cs typeface="Roboto Condensed"/>
                <a:sym typeface="Roboto Condensed"/>
              </a:rPr>
              <a:t>Stage 3: Process Result</a:t>
            </a:r>
          </a:p>
        </p:txBody>
      </p:sp>
      <p:sp>
        <p:nvSpPr>
          <p:cNvPr id="518" name="Shape 518"/>
          <p:cNvSpPr/>
          <p:nvPr/>
        </p:nvSpPr>
        <p:spPr>
          <a:xfrm>
            <a:off x="2779007" y="4249371"/>
            <a:ext cx="1540669" cy="411956"/>
          </a:xfrm>
          <a:prstGeom prst="rect">
            <a:avLst/>
          </a:prstGeom>
          <a:gradFill>
            <a:gsLst>
              <a:gs pos="0">
                <a:srgbClr val="E0E0E0"/>
              </a:gs>
              <a:gs pos="50000">
                <a:srgbClr val="EAEAEA"/>
              </a:gs>
              <a:gs pos="100000">
                <a:srgbClr val="E0E0E0"/>
              </a:gs>
            </a:gsLst>
            <a:lin ang="18900000" scaled="0"/>
          </a:gradFill>
          <a:ln cap="flat" cmpd="sng" w="12700">
            <a:solidFill>
              <a:schemeClr val="dk2"/>
            </a:solidFill>
            <a:prstDash val="solid"/>
            <a:miter/>
            <a:headEnd len="med" w="med" type="none"/>
            <a:tailEnd len="med" w="med" type="none"/>
          </a:ln>
        </p:spPr>
        <p:txBody>
          <a:bodyPr anchorCtr="0" anchor="ctr" bIns="34525" lIns="69050" rIns="69050" tIns="34525">
            <a:noAutofit/>
          </a:bodyPr>
          <a:lstStyle/>
          <a:p>
            <a:pPr indent="0" lvl="0" marL="0" marR="0" rtl="0" algn="ctr">
              <a:lnSpc>
                <a:spcPct val="100000"/>
              </a:lnSpc>
              <a:spcBef>
                <a:spcPts val="0"/>
              </a:spcBef>
              <a:spcAft>
                <a:spcPts val="0"/>
              </a:spcAft>
              <a:buClr>
                <a:schemeClr val="dk2"/>
              </a:buClr>
              <a:buSzPct val="25000"/>
              <a:buFont typeface="Arial"/>
              <a:buNone/>
            </a:pPr>
            <a:r>
              <a:rPr b="1" i="0" lang="en-US" sz="1350" u="none" cap="none" strike="noStrike">
                <a:solidFill>
                  <a:schemeClr val="dk2"/>
                </a:solidFill>
                <a:latin typeface="Arial"/>
                <a:ea typeface="Arial"/>
                <a:cs typeface="Arial"/>
                <a:sym typeface="Arial"/>
              </a:rPr>
              <a:t>Close</a:t>
            </a:r>
          </a:p>
        </p:txBody>
      </p:sp>
      <p:sp>
        <p:nvSpPr>
          <p:cNvPr id="519" name="Shape 519"/>
          <p:cNvSpPr/>
          <p:nvPr/>
        </p:nvSpPr>
        <p:spPr>
          <a:xfrm>
            <a:off x="2806391" y="2328892"/>
            <a:ext cx="1487089" cy="389333"/>
          </a:xfrm>
          <a:prstGeom prst="rect">
            <a:avLst/>
          </a:prstGeom>
          <a:gradFill>
            <a:gsLst>
              <a:gs pos="0">
                <a:srgbClr val="E0E0E0"/>
              </a:gs>
              <a:gs pos="50000">
                <a:srgbClr val="EAEAEA"/>
              </a:gs>
              <a:gs pos="100000">
                <a:srgbClr val="E0E0E0"/>
              </a:gs>
            </a:gsLst>
            <a:lin ang="18900000" scaled="0"/>
          </a:gradFill>
          <a:ln cap="flat" cmpd="sng" w="12700">
            <a:solidFill>
              <a:schemeClr val="dk2"/>
            </a:solidFill>
            <a:prstDash val="solid"/>
            <a:miter/>
            <a:headEnd len="med" w="med" type="none"/>
            <a:tailEnd len="med" w="med" type="none"/>
          </a:ln>
        </p:spPr>
        <p:txBody>
          <a:bodyPr anchorCtr="0" anchor="ctr" bIns="34525" lIns="69050" rIns="69050" tIns="34525">
            <a:noAutofit/>
          </a:bodyPr>
          <a:lstStyle/>
          <a:p>
            <a:pPr indent="0" lvl="0" marL="0" marR="0" rtl="0" algn="ctr">
              <a:lnSpc>
                <a:spcPct val="100000"/>
              </a:lnSpc>
              <a:spcBef>
                <a:spcPts val="0"/>
              </a:spcBef>
              <a:spcAft>
                <a:spcPts val="0"/>
              </a:spcAft>
              <a:buClr>
                <a:schemeClr val="dk2"/>
              </a:buClr>
              <a:buSzPct val="25000"/>
              <a:buFont typeface="Arial"/>
              <a:buNone/>
            </a:pPr>
            <a:r>
              <a:rPr b="1" i="0" lang="en-US" sz="1350" u="none" cap="none" strike="noStrike">
                <a:solidFill>
                  <a:schemeClr val="dk2"/>
                </a:solidFill>
                <a:latin typeface="Arial"/>
                <a:ea typeface="Arial"/>
                <a:cs typeface="Arial"/>
                <a:sym typeface="Arial"/>
              </a:rPr>
              <a:t>Query</a:t>
            </a:r>
          </a:p>
        </p:txBody>
      </p:sp>
      <p:sp>
        <p:nvSpPr>
          <p:cNvPr id="520" name="Shape 520"/>
          <p:cNvSpPr/>
          <p:nvPr/>
        </p:nvSpPr>
        <p:spPr>
          <a:xfrm>
            <a:off x="4625666" y="2722990"/>
            <a:ext cx="401240" cy="744140"/>
          </a:xfrm>
          <a:custGeom>
            <a:pathLst>
              <a:path extrusionOk="0" h="625" w="337">
                <a:moveTo>
                  <a:pt x="0" y="624"/>
                </a:moveTo>
                <a:lnTo>
                  <a:pt x="0" y="0"/>
                </a:lnTo>
                <a:lnTo>
                  <a:pt x="336" y="0"/>
                </a:lnTo>
              </a:path>
            </a:pathLst>
          </a:custGeom>
          <a:noFill/>
          <a:ln cap="rnd" cmpd="sng" w="50800">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050" u="none" cap="none" strike="noStrike">
              <a:solidFill>
                <a:srgbClr val="000000"/>
              </a:solidFill>
              <a:latin typeface="Arial"/>
              <a:ea typeface="Arial"/>
              <a:cs typeface="Arial"/>
              <a:sym typeface="Arial"/>
            </a:endParaRPr>
          </a:p>
        </p:txBody>
      </p:sp>
      <p:cxnSp>
        <p:nvCxnSpPr>
          <p:cNvPr id="521" name="Shape 521"/>
          <p:cNvCxnSpPr/>
          <p:nvPr/>
        </p:nvCxnSpPr>
        <p:spPr>
          <a:xfrm>
            <a:off x="4201805" y="3496894"/>
            <a:ext cx="882253" cy="0"/>
          </a:xfrm>
          <a:prstGeom prst="straightConnector1">
            <a:avLst/>
          </a:prstGeom>
          <a:noFill/>
          <a:ln cap="flat" cmpd="sng" w="50800">
            <a:solidFill>
              <a:schemeClr val="dk1"/>
            </a:solidFill>
            <a:prstDash val="solid"/>
            <a:round/>
            <a:headEnd len="med" w="med" type="none"/>
            <a:tailEnd len="med" w="med" type="none"/>
          </a:ln>
        </p:spPr>
      </p:cxnSp>
      <p:sp>
        <p:nvSpPr>
          <p:cNvPr id="522" name="Shape 522"/>
          <p:cNvSpPr/>
          <p:nvPr/>
        </p:nvSpPr>
        <p:spPr>
          <a:xfrm>
            <a:off x="4879269" y="2534869"/>
            <a:ext cx="3171825" cy="395288"/>
          </a:xfrm>
          <a:prstGeom prst="rect">
            <a:avLst/>
          </a:prstGeom>
          <a:gradFill>
            <a:gsLst>
              <a:gs pos="0">
                <a:srgbClr val="C3C3F4"/>
              </a:gs>
              <a:gs pos="50000">
                <a:srgbClr val="CCCCFF"/>
              </a:gs>
              <a:gs pos="100000">
                <a:srgbClr val="C3C3F4"/>
              </a:gs>
            </a:gsLst>
            <a:lin ang="18900000" scaled="0"/>
          </a:gradFill>
          <a:ln cap="flat" cmpd="sng" w="12700">
            <a:solidFill>
              <a:schemeClr val="dk2"/>
            </a:solidFill>
            <a:prstDash val="solid"/>
            <a:miter/>
            <a:headEnd len="med" w="med" type="none"/>
            <a:tailEnd len="med" w="med" type="none"/>
          </a:ln>
        </p:spPr>
        <p:txBody>
          <a:bodyPr anchorCtr="0" anchor="ctr" bIns="34525" lIns="69050" rIns="69050" tIns="34525">
            <a:noAutofit/>
          </a:bodyPr>
          <a:lstStyle/>
          <a:p>
            <a:pPr indent="0" lvl="0" marL="0" marR="0" rtl="0" algn="ctr">
              <a:lnSpc>
                <a:spcPct val="100000"/>
              </a:lnSpc>
              <a:spcBef>
                <a:spcPts val="0"/>
              </a:spcBef>
              <a:spcAft>
                <a:spcPts val="0"/>
              </a:spcAft>
              <a:buClr>
                <a:schemeClr val="dk2"/>
              </a:buClr>
              <a:buSzPct val="25000"/>
              <a:buFont typeface="Arial"/>
              <a:buNone/>
            </a:pPr>
            <a:r>
              <a:rPr b="1" i="0" lang="en-US" sz="1350" u="none" cap="none" strike="noStrike">
                <a:solidFill>
                  <a:schemeClr val="dk2"/>
                </a:solidFill>
                <a:latin typeface="Arial"/>
                <a:ea typeface="Arial"/>
                <a:cs typeface="Arial"/>
                <a:sym typeface="Arial"/>
              </a:rPr>
              <a:t>Step through the results</a:t>
            </a:r>
          </a:p>
        </p:txBody>
      </p:sp>
      <p:sp>
        <p:nvSpPr>
          <p:cNvPr id="523" name="Shape 523"/>
          <p:cNvSpPr/>
          <p:nvPr/>
        </p:nvSpPr>
        <p:spPr>
          <a:xfrm>
            <a:off x="2773055" y="3169474"/>
            <a:ext cx="1553765" cy="656033"/>
          </a:xfrm>
          <a:prstGeom prst="rect">
            <a:avLst/>
          </a:prstGeom>
          <a:gradFill>
            <a:gsLst>
              <a:gs pos="0">
                <a:srgbClr val="C3C3F4"/>
              </a:gs>
              <a:gs pos="50000">
                <a:srgbClr val="CCCCFF"/>
              </a:gs>
              <a:gs pos="100000">
                <a:srgbClr val="C3C3F4"/>
              </a:gs>
            </a:gsLst>
            <a:lin ang="18900000" scaled="0"/>
          </a:gradFill>
          <a:ln cap="flat" cmpd="sng" w="12700">
            <a:solidFill>
              <a:schemeClr val="dk2"/>
            </a:solidFill>
            <a:prstDash val="solid"/>
            <a:miter/>
            <a:headEnd len="med" w="med" type="none"/>
            <a:tailEnd len="med" w="med" type="none"/>
          </a:ln>
        </p:spPr>
        <p:txBody>
          <a:bodyPr anchorCtr="0" anchor="ctr" bIns="34525" lIns="69050" rIns="69050" tIns="34525">
            <a:noAutofit/>
          </a:bodyPr>
          <a:lstStyle/>
          <a:p>
            <a:pPr indent="0" lvl="0" marL="0" marR="0" rtl="0" algn="ctr">
              <a:lnSpc>
                <a:spcPct val="100000"/>
              </a:lnSpc>
              <a:spcBef>
                <a:spcPts val="0"/>
              </a:spcBef>
              <a:spcAft>
                <a:spcPts val="0"/>
              </a:spcAft>
              <a:buClr>
                <a:schemeClr val="dk2"/>
              </a:buClr>
              <a:buSzPct val="25000"/>
              <a:buFont typeface="Arial"/>
              <a:buNone/>
            </a:pPr>
            <a:r>
              <a:rPr b="1" i="0" lang="en-US" sz="1350" u="none" cap="none" strike="noStrike">
                <a:solidFill>
                  <a:schemeClr val="dk2"/>
                </a:solidFill>
                <a:latin typeface="Arial"/>
                <a:ea typeface="Arial"/>
                <a:cs typeface="Arial"/>
                <a:sym typeface="Arial"/>
              </a:rPr>
              <a:t>Process</a:t>
            </a:r>
            <a:br>
              <a:rPr b="1" i="0" lang="en-US" sz="1350" u="none" cap="none" strike="noStrike">
                <a:solidFill>
                  <a:schemeClr val="dk2"/>
                </a:solidFill>
                <a:latin typeface="Arial"/>
                <a:ea typeface="Arial"/>
                <a:cs typeface="Arial"/>
                <a:sym typeface="Arial"/>
              </a:rPr>
            </a:br>
            <a:r>
              <a:rPr b="1" i="0" lang="en-US" sz="1350" u="none" cap="none" strike="noStrike">
                <a:solidFill>
                  <a:schemeClr val="dk2"/>
                </a:solidFill>
                <a:latin typeface="Arial"/>
                <a:ea typeface="Arial"/>
                <a:cs typeface="Arial"/>
                <a:sym typeface="Arial"/>
              </a:rPr>
              <a:t>results</a:t>
            </a:r>
          </a:p>
        </p:txBody>
      </p:sp>
      <p:cxnSp>
        <p:nvCxnSpPr>
          <p:cNvPr id="524" name="Shape 524"/>
          <p:cNvCxnSpPr/>
          <p:nvPr/>
        </p:nvCxnSpPr>
        <p:spPr>
          <a:xfrm>
            <a:off x="3549341" y="3808839"/>
            <a:ext cx="0" cy="400049"/>
          </a:xfrm>
          <a:prstGeom prst="straightConnector1">
            <a:avLst/>
          </a:prstGeom>
          <a:noFill/>
          <a:ln cap="flat" cmpd="sng" w="25400">
            <a:solidFill>
              <a:schemeClr val="dk1"/>
            </a:solidFill>
            <a:prstDash val="solid"/>
            <a:round/>
            <a:headEnd len="med" w="med" type="none"/>
            <a:tailEnd len="med" w="med" type="stealth"/>
          </a:ln>
        </p:spPr>
      </p:cxnSp>
      <p:cxnSp>
        <p:nvCxnSpPr>
          <p:cNvPr id="525" name="Shape 525"/>
          <p:cNvCxnSpPr/>
          <p:nvPr/>
        </p:nvCxnSpPr>
        <p:spPr>
          <a:xfrm>
            <a:off x="3549341" y="2722989"/>
            <a:ext cx="0" cy="400049"/>
          </a:xfrm>
          <a:prstGeom prst="straightConnector1">
            <a:avLst/>
          </a:prstGeom>
          <a:noFill/>
          <a:ln cap="flat" cmpd="sng" w="25400">
            <a:solidFill>
              <a:schemeClr val="dk1"/>
            </a:solidFill>
            <a:prstDash val="solid"/>
            <a:round/>
            <a:headEnd len="med" w="med" type="none"/>
            <a:tailEnd len="med" w="med" type="stealth"/>
          </a:ln>
        </p:spPr>
      </p:cxnSp>
      <p:cxnSp>
        <p:nvCxnSpPr>
          <p:cNvPr id="526" name="Shape 526"/>
          <p:cNvCxnSpPr/>
          <p:nvPr/>
        </p:nvCxnSpPr>
        <p:spPr>
          <a:xfrm>
            <a:off x="3549341" y="1894314"/>
            <a:ext cx="0" cy="400049"/>
          </a:xfrm>
          <a:prstGeom prst="straightConnector1">
            <a:avLst/>
          </a:prstGeom>
          <a:noFill/>
          <a:ln cap="flat" cmpd="sng" w="25400">
            <a:solidFill>
              <a:schemeClr val="dk1"/>
            </a:solidFill>
            <a:prstDash val="solid"/>
            <a:round/>
            <a:headEnd len="med" w="med" type="none"/>
            <a:tailEnd len="med" w="med" type="stealth"/>
          </a:ln>
        </p:spPr>
      </p:cxnSp>
      <p:sp>
        <p:nvSpPr>
          <p:cNvPr id="527" name="Shape 527"/>
          <p:cNvSpPr/>
          <p:nvPr/>
        </p:nvSpPr>
        <p:spPr>
          <a:xfrm>
            <a:off x="4879269" y="3148042"/>
            <a:ext cx="3171825" cy="697705"/>
          </a:xfrm>
          <a:prstGeom prst="rect">
            <a:avLst/>
          </a:prstGeom>
          <a:gradFill>
            <a:gsLst>
              <a:gs pos="0">
                <a:srgbClr val="C3C3F4"/>
              </a:gs>
              <a:gs pos="50000">
                <a:srgbClr val="CCCCFF"/>
              </a:gs>
              <a:gs pos="100000">
                <a:srgbClr val="C3C3F4"/>
              </a:gs>
            </a:gsLst>
            <a:lin ang="18900000" scaled="0"/>
          </a:gradFill>
          <a:ln cap="flat" cmpd="sng" w="12700">
            <a:solidFill>
              <a:schemeClr val="dk2"/>
            </a:solidFill>
            <a:prstDash val="solid"/>
            <a:miter/>
            <a:headEnd len="med" w="med" type="none"/>
            <a:tailEnd len="med" w="med" type="none"/>
          </a:ln>
        </p:spPr>
        <p:txBody>
          <a:bodyPr anchorCtr="0" anchor="ctr" bIns="34525" lIns="69050" rIns="69050" tIns="34525">
            <a:noAutofit/>
          </a:bodyPr>
          <a:lstStyle/>
          <a:p>
            <a:pPr indent="0" lvl="0" marL="0" marR="0" rtl="0" algn="ctr">
              <a:lnSpc>
                <a:spcPct val="100000"/>
              </a:lnSpc>
              <a:spcBef>
                <a:spcPts val="0"/>
              </a:spcBef>
              <a:spcAft>
                <a:spcPts val="0"/>
              </a:spcAft>
              <a:buClr>
                <a:schemeClr val="dk2"/>
              </a:buClr>
              <a:buSzPct val="25000"/>
              <a:buFont typeface="Arial"/>
              <a:buNone/>
            </a:pPr>
            <a:r>
              <a:rPr b="1" i="0" lang="en-US" sz="1350" u="none" cap="none" strike="noStrike">
                <a:solidFill>
                  <a:schemeClr val="dk2"/>
                </a:solidFill>
                <a:latin typeface="Arial"/>
                <a:ea typeface="Arial"/>
                <a:cs typeface="Arial"/>
                <a:sym typeface="Arial"/>
              </a:rPr>
              <a:t>Assign results to Java </a:t>
            </a:r>
            <a:br>
              <a:rPr b="1" i="0" lang="en-US" sz="1350" u="none" cap="none" strike="noStrike">
                <a:solidFill>
                  <a:schemeClr val="dk2"/>
                </a:solidFill>
                <a:latin typeface="Arial"/>
                <a:ea typeface="Arial"/>
                <a:cs typeface="Arial"/>
                <a:sym typeface="Arial"/>
              </a:rPr>
            </a:br>
            <a:r>
              <a:rPr b="1" i="0" lang="en-US" sz="1350" u="none" cap="none" strike="noStrike">
                <a:solidFill>
                  <a:schemeClr val="dk2"/>
                </a:solidFill>
                <a:latin typeface="Arial"/>
                <a:ea typeface="Arial"/>
                <a:cs typeface="Arial"/>
                <a:sym typeface="Arial"/>
              </a:rPr>
              <a:t>variables</a:t>
            </a:r>
          </a:p>
        </p:txBody>
      </p:sp>
      <p:sp>
        <p:nvSpPr>
          <p:cNvPr id="528" name="Shape 528"/>
          <p:cNvSpPr/>
          <p:nvPr/>
        </p:nvSpPr>
        <p:spPr>
          <a:xfrm>
            <a:off x="2798056" y="1506170"/>
            <a:ext cx="1503759" cy="411956"/>
          </a:xfrm>
          <a:prstGeom prst="rect">
            <a:avLst/>
          </a:prstGeom>
          <a:gradFill>
            <a:gsLst>
              <a:gs pos="0">
                <a:srgbClr val="E0E0E0"/>
              </a:gs>
              <a:gs pos="50000">
                <a:srgbClr val="EAEAEA"/>
              </a:gs>
              <a:gs pos="100000">
                <a:srgbClr val="E0E0E0"/>
              </a:gs>
            </a:gsLst>
            <a:lin ang="18900000" scaled="0"/>
          </a:gradFill>
          <a:ln cap="flat" cmpd="sng" w="12700">
            <a:solidFill>
              <a:schemeClr val="dk2"/>
            </a:solidFill>
            <a:prstDash val="solid"/>
            <a:miter/>
            <a:headEnd len="med" w="med" type="none"/>
            <a:tailEnd len="med" w="med" type="none"/>
          </a:ln>
        </p:spPr>
        <p:txBody>
          <a:bodyPr anchorCtr="0" anchor="ctr" bIns="34525" lIns="69050" rIns="69050" tIns="34525">
            <a:noAutofit/>
          </a:bodyPr>
          <a:lstStyle/>
          <a:p>
            <a:pPr indent="0" lvl="0" marL="0" marR="0" rtl="0" algn="ctr">
              <a:lnSpc>
                <a:spcPct val="100000"/>
              </a:lnSpc>
              <a:spcBef>
                <a:spcPts val="0"/>
              </a:spcBef>
              <a:spcAft>
                <a:spcPts val="0"/>
              </a:spcAft>
              <a:buClr>
                <a:schemeClr val="dk2"/>
              </a:buClr>
              <a:buSzPct val="25000"/>
              <a:buFont typeface="Arial"/>
              <a:buNone/>
            </a:pPr>
            <a:r>
              <a:rPr b="1" i="0" lang="en-US" sz="1350" u="none" cap="none" strike="noStrike">
                <a:solidFill>
                  <a:schemeClr val="dk2"/>
                </a:solidFill>
                <a:latin typeface="Arial"/>
                <a:ea typeface="Arial"/>
                <a:cs typeface="Arial"/>
                <a:sym typeface="Arial"/>
              </a:rPr>
              <a:t>Connect</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2" name="Shape 532"/>
        <p:cNvGrpSpPr/>
        <p:nvPr/>
      </p:nvGrpSpPr>
      <p:grpSpPr>
        <a:xfrm>
          <a:off x="0" y="0"/>
          <a:ext cx="0" cy="0"/>
          <a:chOff x="0" y="0"/>
          <a:chExt cx="0" cy="0"/>
        </a:xfrm>
      </p:grpSpPr>
      <p:cxnSp>
        <p:nvCxnSpPr>
          <p:cNvPr id="533" name="Shape 533"/>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534" name="Shape 534"/>
          <p:cNvPicPr preferRelativeResize="0"/>
          <p:nvPr/>
        </p:nvPicPr>
        <p:blipFill rotWithShape="1">
          <a:blip r:embed="rId3">
            <a:alphaModFix/>
          </a:blip>
          <a:srcRect b="0" l="0" r="0" t="0"/>
          <a:stretch/>
        </p:blipFill>
        <p:spPr>
          <a:xfrm>
            <a:off x="7791421" y="4716001"/>
            <a:ext cx="1199528" cy="261187"/>
          </a:xfrm>
          <a:prstGeom prst="rect">
            <a:avLst/>
          </a:prstGeom>
          <a:noFill/>
          <a:ln>
            <a:noFill/>
          </a:ln>
        </p:spPr>
      </p:pic>
      <p:sp>
        <p:nvSpPr>
          <p:cNvPr id="535" name="Shape 535"/>
          <p:cNvSpPr txBox="1"/>
          <p:nvPr/>
        </p:nvSpPr>
        <p:spPr>
          <a:xfrm>
            <a:off x="534402" y="70977"/>
            <a:ext cx="8335772"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3200" u="none" cap="none" strike="noStrike">
                <a:solidFill>
                  <a:srgbClr val="666666"/>
                </a:solidFill>
                <a:latin typeface="Roboto Condensed"/>
                <a:ea typeface="Roboto Condensed"/>
                <a:cs typeface="Roboto Condensed"/>
                <a:sym typeface="Roboto Condensed"/>
              </a:rPr>
              <a:t>Querying a Database – Result Set</a:t>
            </a:r>
          </a:p>
        </p:txBody>
      </p:sp>
      <p:pic>
        <p:nvPicPr>
          <p:cNvPr id="536" name="Shape 536"/>
          <p:cNvPicPr preferRelativeResize="0"/>
          <p:nvPr/>
        </p:nvPicPr>
        <p:blipFill rotWithShape="1">
          <a:blip r:embed="rId4">
            <a:alphaModFix/>
          </a:blip>
          <a:srcRect b="0" l="0" r="0" t="0"/>
          <a:stretch/>
        </p:blipFill>
        <p:spPr>
          <a:xfrm>
            <a:off x="259051" y="101495"/>
            <a:ext cx="280998" cy="406124"/>
          </a:xfrm>
          <a:prstGeom prst="rect">
            <a:avLst/>
          </a:prstGeom>
          <a:noFill/>
          <a:ln>
            <a:noFill/>
          </a:ln>
        </p:spPr>
      </p:pic>
      <p:pic>
        <p:nvPicPr>
          <p:cNvPr id="537" name="Shape 537"/>
          <p:cNvPicPr preferRelativeResize="0"/>
          <p:nvPr/>
        </p:nvPicPr>
        <p:blipFill rotWithShape="1">
          <a:blip r:embed="rId5">
            <a:alphaModFix/>
          </a:blip>
          <a:srcRect b="0" l="0" r="0" t="0"/>
          <a:stretch/>
        </p:blipFill>
        <p:spPr>
          <a:xfrm>
            <a:off x="162176" y="70725"/>
            <a:ext cx="474759" cy="467673"/>
          </a:xfrm>
          <a:prstGeom prst="rect">
            <a:avLst/>
          </a:prstGeom>
          <a:noFill/>
          <a:ln>
            <a:noFill/>
          </a:ln>
        </p:spPr>
      </p:pic>
      <p:sp>
        <p:nvSpPr>
          <p:cNvPr id="538" name="Shape 538"/>
          <p:cNvSpPr/>
          <p:nvPr/>
        </p:nvSpPr>
        <p:spPr>
          <a:xfrm>
            <a:off x="161475" y="1040350"/>
            <a:ext cx="8829473" cy="3970318"/>
          </a:xfrm>
          <a:prstGeom prst="rect">
            <a:avLst/>
          </a:prstGeom>
          <a:noFill/>
          <a:ln>
            <a:noFill/>
          </a:ln>
        </p:spPr>
        <p:txBody>
          <a:bodyPr anchorCtr="0" anchor="t" bIns="45700" lIns="91425" rIns="91425" tIns="45700">
            <a:noAutofit/>
          </a:bodyPr>
          <a:lstStyle/>
          <a:p>
            <a:pPr indent="0" lvl="0" marL="0" marR="0" rtl="0" algn="just">
              <a:lnSpc>
                <a:spcPct val="90000"/>
              </a:lnSpc>
              <a:spcBef>
                <a:spcPts val="0"/>
              </a:spcBef>
              <a:spcAft>
                <a:spcPts val="0"/>
              </a:spcAft>
              <a:buClr>
                <a:srgbClr val="28555D"/>
              </a:buClr>
              <a:buSzPct val="25000"/>
              <a:buFont typeface="Arial"/>
              <a:buNone/>
            </a:pPr>
            <a:r>
              <a:rPr b="0" i="0" lang="en-US" sz="2000" u="none" cap="none" strike="noStrike">
                <a:solidFill>
                  <a:srgbClr val="28555D"/>
                </a:solidFill>
                <a:latin typeface="Roboto Condensed"/>
                <a:ea typeface="Roboto Condensed"/>
                <a:cs typeface="Roboto Condensed"/>
                <a:sym typeface="Roboto Condensed"/>
              </a:rPr>
              <a:t>A ResultSet object is a table of data representing a database result set, which is usually generated by executing a statement that queries the database.</a:t>
            </a:r>
          </a:p>
          <a:p>
            <a:pPr indent="0" lvl="0" marL="0" marR="0" rtl="0" algn="just">
              <a:lnSpc>
                <a:spcPct val="90000"/>
              </a:lnSpc>
              <a:spcBef>
                <a:spcPts val="0"/>
              </a:spcBef>
              <a:spcAft>
                <a:spcPts val="0"/>
              </a:spcAft>
              <a:buClr>
                <a:srgbClr val="000000"/>
              </a:buClr>
              <a:buFont typeface="Arial"/>
              <a:buNone/>
            </a:pPr>
            <a:r>
              <a:t/>
            </a:r>
            <a:endParaRPr b="0" i="0" sz="2000" u="none" cap="none" strike="noStrike">
              <a:solidFill>
                <a:schemeClr val="dk1"/>
              </a:solidFill>
              <a:latin typeface="Roboto Condensed"/>
              <a:ea typeface="Roboto Condensed"/>
              <a:cs typeface="Roboto Condensed"/>
              <a:sym typeface="Roboto Condensed"/>
            </a:endParaRPr>
          </a:p>
          <a:p>
            <a:pPr indent="0" lvl="0" marL="0" marR="0" rtl="0" algn="just">
              <a:lnSpc>
                <a:spcPct val="90000"/>
              </a:lnSpc>
              <a:spcBef>
                <a:spcPts val="0"/>
              </a:spcBef>
              <a:spcAft>
                <a:spcPts val="0"/>
              </a:spcAft>
              <a:buClr>
                <a:schemeClr val="dk1"/>
              </a:buClr>
              <a:buSzPct val="25000"/>
              <a:buFont typeface="Arial"/>
              <a:buNone/>
            </a:pPr>
            <a:r>
              <a:rPr b="0" i="0" lang="en-US" sz="2000" u="none" cap="none" strike="noStrike">
                <a:solidFill>
                  <a:schemeClr val="dk1"/>
                </a:solidFill>
                <a:latin typeface="Roboto Condensed"/>
                <a:ea typeface="Roboto Condensed"/>
                <a:cs typeface="Roboto Condensed"/>
                <a:sym typeface="Roboto Condensed"/>
              </a:rPr>
              <a:t>You </a:t>
            </a:r>
            <a:r>
              <a:rPr b="0" i="0" lang="en-US" sz="2000" u="none" cap="none" strike="noStrike">
                <a:solidFill>
                  <a:srgbClr val="702627"/>
                </a:solidFill>
                <a:latin typeface="Roboto Condensed"/>
                <a:ea typeface="Roboto Condensed"/>
                <a:cs typeface="Roboto Condensed"/>
                <a:sym typeface="Roboto Condensed"/>
              </a:rPr>
              <a:t>access</a:t>
            </a:r>
            <a:r>
              <a:rPr b="0" i="0" lang="en-US" sz="2000" u="none" cap="none" strike="noStrike">
                <a:solidFill>
                  <a:schemeClr val="dk1"/>
                </a:solidFill>
                <a:latin typeface="Roboto Condensed"/>
                <a:ea typeface="Roboto Condensed"/>
                <a:cs typeface="Roboto Condensed"/>
                <a:sym typeface="Roboto Condensed"/>
              </a:rPr>
              <a:t> the </a:t>
            </a:r>
            <a:r>
              <a:rPr b="0" i="0" lang="en-US" sz="2000" u="none" cap="none" strike="noStrike">
                <a:solidFill>
                  <a:srgbClr val="702627"/>
                </a:solidFill>
                <a:latin typeface="Roboto Condensed"/>
                <a:ea typeface="Roboto Condensed"/>
                <a:cs typeface="Roboto Condensed"/>
                <a:sym typeface="Roboto Condensed"/>
              </a:rPr>
              <a:t>data</a:t>
            </a:r>
            <a:r>
              <a:rPr b="0" i="0" lang="en-US" sz="2000" u="none" cap="none" strike="noStrike">
                <a:solidFill>
                  <a:schemeClr val="dk1"/>
                </a:solidFill>
                <a:latin typeface="Roboto Condensed"/>
                <a:ea typeface="Roboto Condensed"/>
                <a:cs typeface="Roboto Condensed"/>
                <a:sym typeface="Roboto Condensed"/>
              </a:rPr>
              <a:t> in a </a:t>
            </a:r>
            <a:r>
              <a:rPr b="0" i="0" lang="en-US" sz="2000" u="none" cap="none" strike="noStrike">
                <a:solidFill>
                  <a:srgbClr val="702627"/>
                </a:solidFill>
                <a:latin typeface="Roboto Condensed"/>
                <a:ea typeface="Roboto Condensed"/>
                <a:cs typeface="Roboto Condensed"/>
                <a:sym typeface="Roboto Condensed"/>
              </a:rPr>
              <a:t>ResultSet </a:t>
            </a:r>
            <a:r>
              <a:rPr b="0" i="0" lang="en-US" sz="2000" u="none" cap="none" strike="noStrike">
                <a:solidFill>
                  <a:schemeClr val="dk1"/>
                </a:solidFill>
                <a:latin typeface="Roboto Condensed"/>
                <a:ea typeface="Roboto Condensed"/>
                <a:cs typeface="Roboto Condensed"/>
                <a:sym typeface="Roboto Condensed"/>
              </a:rPr>
              <a:t>object </a:t>
            </a:r>
            <a:r>
              <a:rPr b="0" i="0" lang="en-US" sz="2000" u="none" cap="none" strike="noStrike">
                <a:solidFill>
                  <a:srgbClr val="702627"/>
                </a:solidFill>
                <a:latin typeface="Roboto Condensed"/>
                <a:ea typeface="Roboto Condensed"/>
                <a:cs typeface="Roboto Condensed"/>
                <a:sym typeface="Roboto Condensed"/>
              </a:rPr>
              <a:t>through</a:t>
            </a:r>
            <a:r>
              <a:rPr b="0" i="0" lang="en-US" sz="2000" u="none" cap="none" strike="noStrike">
                <a:solidFill>
                  <a:schemeClr val="dk1"/>
                </a:solidFill>
                <a:latin typeface="Roboto Condensed"/>
                <a:ea typeface="Roboto Condensed"/>
                <a:cs typeface="Roboto Condensed"/>
                <a:sym typeface="Roboto Condensed"/>
              </a:rPr>
              <a:t> a </a:t>
            </a:r>
            <a:r>
              <a:rPr b="0" i="0" lang="en-US" sz="2000" u="none" cap="none" strike="noStrike">
                <a:solidFill>
                  <a:srgbClr val="702627"/>
                </a:solidFill>
                <a:latin typeface="Roboto Condensed"/>
                <a:ea typeface="Roboto Condensed"/>
                <a:cs typeface="Roboto Condensed"/>
                <a:sym typeface="Roboto Condensed"/>
              </a:rPr>
              <a:t>cursor</a:t>
            </a:r>
            <a:r>
              <a:rPr b="0" i="0" lang="en-US" sz="2000" u="none" cap="none" strike="noStrike">
                <a:solidFill>
                  <a:schemeClr val="dk1"/>
                </a:solidFill>
                <a:latin typeface="Roboto Condensed"/>
                <a:ea typeface="Roboto Condensed"/>
                <a:cs typeface="Roboto Condensed"/>
                <a:sym typeface="Roboto Condensed"/>
              </a:rPr>
              <a:t>. Note that this cursor is not a database cursor. This cursor is a </a:t>
            </a:r>
            <a:r>
              <a:rPr b="0" i="0" lang="en-US" sz="2000" u="none" cap="none" strike="noStrike">
                <a:solidFill>
                  <a:srgbClr val="702627"/>
                </a:solidFill>
                <a:latin typeface="Roboto Condensed"/>
                <a:ea typeface="Roboto Condensed"/>
                <a:cs typeface="Roboto Condensed"/>
                <a:sym typeface="Roboto Condensed"/>
              </a:rPr>
              <a:t>pointer</a:t>
            </a:r>
            <a:r>
              <a:rPr b="0" i="0" lang="en-US" sz="2000" u="none" cap="none" strike="noStrike">
                <a:solidFill>
                  <a:schemeClr val="dk1"/>
                </a:solidFill>
                <a:latin typeface="Roboto Condensed"/>
                <a:ea typeface="Roboto Condensed"/>
                <a:cs typeface="Roboto Condensed"/>
                <a:sym typeface="Roboto Condensed"/>
              </a:rPr>
              <a:t> that </a:t>
            </a:r>
            <a:r>
              <a:rPr b="0" i="0" lang="en-US" sz="2000" u="none" cap="none" strike="noStrike">
                <a:solidFill>
                  <a:srgbClr val="702627"/>
                </a:solidFill>
                <a:latin typeface="Roboto Condensed"/>
                <a:ea typeface="Roboto Condensed"/>
                <a:cs typeface="Roboto Condensed"/>
                <a:sym typeface="Roboto Condensed"/>
              </a:rPr>
              <a:t>points</a:t>
            </a:r>
            <a:r>
              <a:rPr b="0" i="0" lang="en-US" sz="2000" u="none" cap="none" strike="noStrike">
                <a:solidFill>
                  <a:schemeClr val="dk1"/>
                </a:solidFill>
                <a:latin typeface="Roboto Condensed"/>
                <a:ea typeface="Roboto Condensed"/>
                <a:cs typeface="Roboto Condensed"/>
                <a:sym typeface="Roboto Condensed"/>
              </a:rPr>
              <a:t> to </a:t>
            </a:r>
            <a:r>
              <a:rPr b="0" i="0" lang="en-US" sz="2000" u="none" cap="none" strike="noStrike">
                <a:solidFill>
                  <a:srgbClr val="702627"/>
                </a:solidFill>
                <a:latin typeface="Roboto Condensed"/>
                <a:ea typeface="Roboto Condensed"/>
                <a:cs typeface="Roboto Condensed"/>
                <a:sym typeface="Roboto Condensed"/>
              </a:rPr>
              <a:t>one</a:t>
            </a:r>
            <a:r>
              <a:rPr b="0" i="0" lang="en-US" sz="2000" u="none" cap="none" strike="noStrike">
                <a:solidFill>
                  <a:schemeClr val="dk1"/>
                </a:solidFill>
                <a:latin typeface="Roboto Condensed"/>
                <a:ea typeface="Roboto Condensed"/>
                <a:cs typeface="Roboto Condensed"/>
                <a:sym typeface="Roboto Condensed"/>
              </a:rPr>
              <a:t> </a:t>
            </a:r>
            <a:r>
              <a:rPr b="0" i="0" lang="en-US" sz="2000" u="none" cap="none" strike="noStrike">
                <a:solidFill>
                  <a:srgbClr val="702627"/>
                </a:solidFill>
                <a:latin typeface="Roboto Condensed"/>
                <a:ea typeface="Roboto Condensed"/>
                <a:cs typeface="Roboto Condensed"/>
                <a:sym typeface="Roboto Condensed"/>
              </a:rPr>
              <a:t>row</a:t>
            </a:r>
            <a:r>
              <a:rPr b="0" i="0" lang="en-US" sz="2000" u="none" cap="none" strike="noStrike">
                <a:solidFill>
                  <a:schemeClr val="dk1"/>
                </a:solidFill>
                <a:latin typeface="Roboto Condensed"/>
                <a:ea typeface="Roboto Condensed"/>
                <a:cs typeface="Roboto Condensed"/>
                <a:sym typeface="Roboto Condensed"/>
              </a:rPr>
              <a:t> of data in the ResultSet object. Initially, the cursor is positioned before the first row. You call various methods defined in the ResultSet object to move the cursor.</a:t>
            </a:r>
          </a:p>
          <a:p>
            <a:pPr indent="0" lvl="0" marL="0" marR="0" rtl="0" algn="just">
              <a:lnSpc>
                <a:spcPct val="90000"/>
              </a:lnSpc>
              <a:spcBef>
                <a:spcPts val="0"/>
              </a:spcBef>
              <a:spcAft>
                <a:spcPts val="0"/>
              </a:spcAft>
              <a:buClr>
                <a:srgbClr val="000000"/>
              </a:buClr>
              <a:buFont typeface="Arial"/>
              <a:buNone/>
            </a:pPr>
            <a:r>
              <a:t/>
            </a:r>
            <a:endParaRPr b="0" i="0" sz="2000" u="none" cap="none" strike="noStrike">
              <a:solidFill>
                <a:srgbClr val="455520"/>
              </a:solidFill>
              <a:latin typeface="Roboto Condensed"/>
              <a:ea typeface="Roboto Condensed"/>
              <a:cs typeface="Roboto Condensed"/>
              <a:sym typeface="Roboto Condensed"/>
            </a:endParaRPr>
          </a:p>
          <a:p>
            <a:pPr indent="0" lvl="0" marL="0" marR="0" rtl="0" algn="just">
              <a:lnSpc>
                <a:spcPct val="90000"/>
              </a:lnSpc>
              <a:spcBef>
                <a:spcPts val="0"/>
              </a:spcBef>
              <a:spcAft>
                <a:spcPts val="0"/>
              </a:spcAft>
              <a:buClr>
                <a:srgbClr val="455520"/>
              </a:buClr>
              <a:buSzPct val="25000"/>
              <a:buFont typeface="Arial"/>
              <a:buNone/>
            </a:pPr>
            <a:r>
              <a:rPr b="0" i="0" lang="en-US" sz="2000" u="none" cap="none" strike="noStrike">
                <a:solidFill>
                  <a:srgbClr val="455520"/>
                </a:solidFill>
                <a:latin typeface="Roboto Condensed"/>
                <a:ea typeface="Roboto Condensed"/>
                <a:cs typeface="Roboto Condensed"/>
                <a:sym typeface="Roboto Condensed"/>
              </a:rPr>
              <a:t>The method ResultSet.next moves the cursor to the next row. This method returns false if the cursor is positioned after the last row. This method repeatedly calls the ResultSet.next method with a while loop to iterate through all the data in the ResultSet.</a:t>
            </a:r>
          </a:p>
        </p:txBody>
      </p:sp>
      <p:sp>
        <p:nvSpPr>
          <p:cNvPr id="539" name="Shape 539"/>
          <p:cNvSpPr/>
          <p:nvPr/>
        </p:nvSpPr>
        <p:spPr>
          <a:xfrm>
            <a:off x="161475" y="612672"/>
            <a:ext cx="3739315" cy="461664"/>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C00000"/>
              </a:buClr>
              <a:buSzPct val="25000"/>
              <a:buFont typeface="Arial"/>
              <a:buNone/>
            </a:pPr>
            <a:r>
              <a:rPr b="1" i="0" lang="en-US" sz="2400" u="none" cap="none" strike="noStrike">
                <a:solidFill>
                  <a:srgbClr val="C00000"/>
                </a:solidFill>
                <a:latin typeface="Roboto Condensed"/>
                <a:ea typeface="Roboto Condensed"/>
                <a:cs typeface="Roboto Condensed"/>
                <a:sym typeface="Roboto Condensed"/>
              </a:rPr>
              <a:t>Stage 3: Process Result</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3" name="Shape 543"/>
        <p:cNvGrpSpPr/>
        <p:nvPr/>
      </p:nvGrpSpPr>
      <p:grpSpPr>
        <a:xfrm>
          <a:off x="0" y="0"/>
          <a:ext cx="0" cy="0"/>
          <a:chOff x="0" y="0"/>
          <a:chExt cx="0" cy="0"/>
        </a:xfrm>
      </p:grpSpPr>
      <p:cxnSp>
        <p:nvCxnSpPr>
          <p:cNvPr id="544" name="Shape 544"/>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545" name="Shape 545"/>
          <p:cNvPicPr preferRelativeResize="0"/>
          <p:nvPr/>
        </p:nvPicPr>
        <p:blipFill rotWithShape="1">
          <a:blip r:embed="rId3">
            <a:alphaModFix/>
          </a:blip>
          <a:srcRect b="0" l="0" r="0" t="0"/>
          <a:stretch/>
        </p:blipFill>
        <p:spPr>
          <a:xfrm>
            <a:off x="7791421" y="4716001"/>
            <a:ext cx="1199528" cy="261187"/>
          </a:xfrm>
          <a:prstGeom prst="rect">
            <a:avLst/>
          </a:prstGeom>
          <a:noFill/>
          <a:ln>
            <a:noFill/>
          </a:ln>
        </p:spPr>
      </p:pic>
      <p:sp>
        <p:nvSpPr>
          <p:cNvPr id="546" name="Shape 546"/>
          <p:cNvSpPr txBox="1"/>
          <p:nvPr/>
        </p:nvSpPr>
        <p:spPr>
          <a:xfrm>
            <a:off x="534402" y="70977"/>
            <a:ext cx="8335772"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3200" u="none" cap="none" strike="noStrike">
                <a:solidFill>
                  <a:srgbClr val="666666"/>
                </a:solidFill>
                <a:latin typeface="Roboto Condensed"/>
                <a:ea typeface="Roboto Condensed"/>
                <a:cs typeface="Roboto Condensed"/>
                <a:sym typeface="Roboto Condensed"/>
              </a:rPr>
              <a:t>Querying a Database – Result Set</a:t>
            </a:r>
          </a:p>
        </p:txBody>
      </p:sp>
      <p:pic>
        <p:nvPicPr>
          <p:cNvPr id="547" name="Shape 547"/>
          <p:cNvPicPr preferRelativeResize="0"/>
          <p:nvPr/>
        </p:nvPicPr>
        <p:blipFill rotWithShape="1">
          <a:blip r:embed="rId4">
            <a:alphaModFix/>
          </a:blip>
          <a:srcRect b="0" l="0" r="0" t="0"/>
          <a:stretch/>
        </p:blipFill>
        <p:spPr>
          <a:xfrm>
            <a:off x="259051" y="101495"/>
            <a:ext cx="280998" cy="406124"/>
          </a:xfrm>
          <a:prstGeom prst="rect">
            <a:avLst/>
          </a:prstGeom>
          <a:noFill/>
          <a:ln>
            <a:noFill/>
          </a:ln>
        </p:spPr>
      </p:pic>
      <p:pic>
        <p:nvPicPr>
          <p:cNvPr id="548" name="Shape 548"/>
          <p:cNvPicPr preferRelativeResize="0"/>
          <p:nvPr/>
        </p:nvPicPr>
        <p:blipFill rotWithShape="1">
          <a:blip r:embed="rId5">
            <a:alphaModFix/>
          </a:blip>
          <a:srcRect b="0" l="0" r="0" t="0"/>
          <a:stretch/>
        </p:blipFill>
        <p:spPr>
          <a:xfrm>
            <a:off x="162176" y="70725"/>
            <a:ext cx="474759" cy="467673"/>
          </a:xfrm>
          <a:prstGeom prst="rect">
            <a:avLst/>
          </a:prstGeom>
          <a:noFill/>
          <a:ln>
            <a:noFill/>
          </a:ln>
        </p:spPr>
      </p:pic>
      <p:sp>
        <p:nvSpPr>
          <p:cNvPr id="549" name="Shape 549"/>
          <p:cNvSpPr/>
          <p:nvPr/>
        </p:nvSpPr>
        <p:spPr>
          <a:xfrm>
            <a:off x="534404" y="1025701"/>
            <a:ext cx="8335772" cy="3388619"/>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Clr>
                <a:srgbClr val="455520"/>
              </a:buClr>
              <a:buSzPct val="25000"/>
              <a:buFont typeface="Courier New"/>
              <a:buNone/>
            </a:pPr>
            <a:r>
              <a:rPr b="0" i="0" lang="en-US" sz="1600" u="none" cap="none" strike="noStrike">
                <a:solidFill>
                  <a:srgbClr val="455520"/>
                </a:solidFill>
                <a:latin typeface="Courier New"/>
                <a:ea typeface="Courier New"/>
                <a:cs typeface="Courier New"/>
                <a:sym typeface="Courier New"/>
              </a:rPr>
              <a:t>try {</a:t>
            </a:r>
          </a:p>
          <a:p>
            <a:pPr indent="0" lvl="0" marL="0" marR="0" rtl="0" algn="l">
              <a:lnSpc>
                <a:spcPct val="90000"/>
              </a:lnSpc>
              <a:spcBef>
                <a:spcPts val="0"/>
              </a:spcBef>
              <a:spcAft>
                <a:spcPts val="0"/>
              </a:spcAft>
              <a:buClr>
                <a:srgbClr val="455520"/>
              </a:buClr>
              <a:buSzPct val="25000"/>
              <a:buFont typeface="Courier New"/>
              <a:buNone/>
            </a:pPr>
            <a:r>
              <a:rPr b="0" i="0" lang="en-US" sz="1600" u="none" cap="none" strike="noStrike">
                <a:solidFill>
                  <a:srgbClr val="455520"/>
                </a:solidFill>
                <a:latin typeface="Courier New"/>
                <a:ea typeface="Courier New"/>
                <a:cs typeface="Courier New"/>
                <a:sym typeface="Courier New"/>
              </a:rPr>
              <a:t>    stmt = con.createStatement();</a:t>
            </a:r>
          </a:p>
          <a:p>
            <a:pPr indent="0" lvl="0" marL="0" marR="0" rtl="0" algn="l">
              <a:lnSpc>
                <a:spcPct val="90000"/>
              </a:lnSpc>
              <a:spcBef>
                <a:spcPts val="0"/>
              </a:spcBef>
              <a:spcAft>
                <a:spcPts val="0"/>
              </a:spcAft>
              <a:buClr>
                <a:srgbClr val="455520"/>
              </a:buClr>
              <a:buSzPct val="25000"/>
              <a:buFont typeface="Courier New"/>
              <a:buNone/>
            </a:pPr>
            <a:r>
              <a:rPr b="0" i="0" lang="en-US" sz="1600" u="none" cap="none" strike="noStrike">
                <a:solidFill>
                  <a:srgbClr val="455520"/>
                </a:solidFill>
                <a:latin typeface="Courier New"/>
                <a:ea typeface="Courier New"/>
                <a:cs typeface="Courier New"/>
                <a:sym typeface="Courier New"/>
              </a:rPr>
              <a:t>    ResultSet </a:t>
            </a:r>
            <a:r>
              <a:rPr b="0" i="0" lang="en-US" sz="1800" u="none" cap="none" strike="noStrike">
                <a:solidFill>
                  <a:srgbClr val="1C405D"/>
                </a:solidFill>
                <a:latin typeface="Courier New"/>
                <a:ea typeface="Courier New"/>
                <a:cs typeface="Courier New"/>
                <a:sym typeface="Courier New"/>
              </a:rPr>
              <a:t>rs </a:t>
            </a:r>
            <a:r>
              <a:rPr b="0" i="0" lang="en-US" sz="1600" u="none" cap="none" strike="noStrike">
                <a:solidFill>
                  <a:srgbClr val="455520"/>
                </a:solidFill>
                <a:latin typeface="Courier New"/>
                <a:ea typeface="Courier New"/>
                <a:cs typeface="Courier New"/>
                <a:sym typeface="Courier New"/>
              </a:rPr>
              <a:t>= stmt.executeQuery(query);</a:t>
            </a:r>
          </a:p>
          <a:p>
            <a:pPr indent="0" lvl="0" marL="0" marR="0" rtl="0" algn="l">
              <a:lnSpc>
                <a:spcPct val="90000"/>
              </a:lnSpc>
              <a:spcBef>
                <a:spcPts val="0"/>
              </a:spcBef>
              <a:spcAft>
                <a:spcPts val="0"/>
              </a:spcAft>
              <a:buClr>
                <a:srgbClr val="455520"/>
              </a:buClr>
              <a:buSzPct val="25000"/>
              <a:buFont typeface="Courier New"/>
              <a:buNone/>
            </a:pPr>
            <a:r>
              <a:rPr b="0" i="0" lang="en-US" sz="1600" u="none" cap="none" strike="noStrike">
                <a:solidFill>
                  <a:srgbClr val="455520"/>
                </a:solidFill>
                <a:latin typeface="Courier New"/>
                <a:ea typeface="Courier New"/>
                <a:cs typeface="Courier New"/>
                <a:sym typeface="Courier New"/>
              </a:rPr>
              <a:t>    while (</a:t>
            </a:r>
            <a:r>
              <a:rPr b="0" i="0" lang="en-US" sz="1800" u="none" cap="none" strike="noStrike">
                <a:solidFill>
                  <a:srgbClr val="1C405D"/>
                </a:solidFill>
                <a:latin typeface="Courier New"/>
                <a:ea typeface="Courier New"/>
                <a:cs typeface="Courier New"/>
                <a:sym typeface="Courier New"/>
              </a:rPr>
              <a:t>rs.next</a:t>
            </a:r>
            <a:r>
              <a:rPr b="0" i="0" lang="en-US" sz="1600" u="none" cap="none" strike="noStrike">
                <a:solidFill>
                  <a:srgbClr val="455520"/>
                </a:solidFill>
                <a:latin typeface="Courier New"/>
                <a:ea typeface="Courier New"/>
                <a:cs typeface="Courier New"/>
                <a:sym typeface="Courier New"/>
              </a:rPr>
              <a:t>()) {</a:t>
            </a:r>
          </a:p>
          <a:p>
            <a:pPr indent="0" lvl="0" marL="0" marR="0" rtl="0" algn="l">
              <a:lnSpc>
                <a:spcPct val="90000"/>
              </a:lnSpc>
              <a:spcBef>
                <a:spcPts val="0"/>
              </a:spcBef>
              <a:spcAft>
                <a:spcPts val="0"/>
              </a:spcAft>
              <a:buClr>
                <a:srgbClr val="455520"/>
              </a:buClr>
              <a:buSzPct val="25000"/>
              <a:buFont typeface="Courier New"/>
              <a:buNone/>
            </a:pPr>
            <a:r>
              <a:rPr b="0" i="0" lang="en-US" sz="1600" u="none" cap="none" strike="noStrike">
                <a:solidFill>
                  <a:srgbClr val="455520"/>
                </a:solidFill>
                <a:latin typeface="Courier New"/>
                <a:ea typeface="Courier New"/>
                <a:cs typeface="Courier New"/>
                <a:sym typeface="Courier New"/>
              </a:rPr>
              <a:t>        String coffeeName = </a:t>
            </a:r>
            <a:r>
              <a:rPr b="0" i="0" lang="en-US" sz="1800" u="none" cap="none" strike="noStrike">
                <a:solidFill>
                  <a:srgbClr val="1C405D"/>
                </a:solidFill>
                <a:latin typeface="Courier New"/>
                <a:ea typeface="Courier New"/>
                <a:cs typeface="Courier New"/>
                <a:sym typeface="Courier New"/>
              </a:rPr>
              <a:t>rs.getString</a:t>
            </a:r>
            <a:r>
              <a:rPr b="0" i="0" lang="en-US" sz="1600" u="none" cap="none" strike="noStrike">
                <a:solidFill>
                  <a:srgbClr val="455520"/>
                </a:solidFill>
                <a:latin typeface="Courier New"/>
                <a:ea typeface="Courier New"/>
                <a:cs typeface="Courier New"/>
                <a:sym typeface="Courier New"/>
              </a:rPr>
              <a:t>("COF_NAME");</a:t>
            </a:r>
          </a:p>
          <a:p>
            <a:pPr indent="0" lvl="0" marL="0" marR="0" rtl="0" algn="l">
              <a:lnSpc>
                <a:spcPct val="90000"/>
              </a:lnSpc>
              <a:spcBef>
                <a:spcPts val="0"/>
              </a:spcBef>
              <a:spcAft>
                <a:spcPts val="0"/>
              </a:spcAft>
              <a:buClr>
                <a:srgbClr val="455520"/>
              </a:buClr>
              <a:buSzPct val="25000"/>
              <a:buFont typeface="Courier New"/>
              <a:buNone/>
            </a:pPr>
            <a:r>
              <a:rPr b="0" i="0" lang="en-US" sz="1600" u="none" cap="none" strike="noStrike">
                <a:solidFill>
                  <a:srgbClr val="455520"/>
                </a:solidFill>
                <a:latin typeface="Courier New"/>
                <a:ea typeface="Courier New"/>
                <a:cs typeface="Courier New"/>
                <a:sym typeface="Courier New"/>
              </a:rPr>
              <a:t>        int supplierID = </a:t>
            </a:r>
            <a:r>
              <a:rPr b="0" i="0" lang="en-US" sz="1800" u="none" cap="none" strike="noStrike">
                <a:solidFill>
                  <a:srgbClr val="1C405D"/>
                </a:solidFill>
                <a:latin typeface="Courier New"/>
                <a:ea typeface="Courier New"/>
                <a:cs typeface="Courier New"/>
                <a:sym typeface="Courier New"/>
              </a:rPr>
              <a:t>rs.getInt</a:t>
            </a:r>
            <a:r>
              <a:rPr b="0" i="0" lang="en-US" sz="1600" u="none" cap="none" strike="noStrike">
                <a:solidFill>
                  <a:srgbClr val="455520"/>
                </a:solidFill>
                <a:latin typeface="Courier New"/>
                <a:ea typeface="Courier New"/>
                <a:cs typeface="Courier New"/>
                <a:sym typeface="Courier New"/>
              </a:rPr>
              <a:t>("SUP_ID");</a:t>
            </a:r>
          </a:p>
          <a:p>
            <a:pPr indent="0" lvl="0" marL="0" marR="0" rtl="0" algn="l">
              <a:lnSpc>
                <a:spcPct val="90000"/>
              </a:lnSpc>
              <a:spcBef>
                <a:spcPts val="0"/>
              </a:spcBef>
              <a:spcAft>
                <a:spcPts val="0"/>
              </a:spcAft>
              <a:buClr>
                <a:srgbClr val="455520"/>
              </a:buClr>
              <a:buSzPct val="25000"/>
              <a:buFont typeface="Courier New"/>
              <a:buNone/>
            </a:pPr>
            <a:r>
              <a:rPr b="0" i="0" lang="en-US" sz="1600" u="none" cap="none" strike="noStrike">
                <a:solidFill>
                  <a:srgbClr val="455520"/>
                </a:solidFill>
                <a:latin typeface="Courier New"/>
                <a:ea typeface="Courier New"/>
                <a:cs typeface="Courier New"/>
                <a:sym typeface="Courier New"/>
              </a:rPr>
              <a:t>        float price = </a:t>
            </a:r>
            <a:r>
              <a:rPr b="0" i="0" lang="en-US" sz="1800" u="none" cap="none" strike="noStrike">
                <a:solidFill>
                  <a:srgbClr val="1C405D"/>
                </a:solidFill>
                <a:latin typeface="Courier New"/>
                <a:ea typeface="Courier New"/>
                <a:cs typeface="Courier New"/>
                <a:sym typeface="Courier New"/>
              </a:rPr>
              <a:t>rs.getFloat</a:t>
            </a:r>
            <a:r>
              <a:rPr b="0" i="0" lang="en-US" sz="1600" u="none" cap="none" strike="noStrike">
                <a:solidFill>
                  <a:srgbClr val="455520"/>
                </a:solidFill>
                <a:latin typeface="Courier New"/>
                <a:ea typeface="Courier New"/>
                <a:cs typeface="Courier New"/>
                <a:sym typeface="Courier New"/>
              </a:rPr>
              <a:t>("PRICE");</a:t>
            </a:r>
          </a:p>
          <a:p>
            <a:pPr indent="0" lvl="0" marL="0" marR="0" rtl="0" algn="l">
              <a:lnSpc>
                <a:spcPct val="90000"/>
              </a:lnSpc>
              <a:spcBef>
                <a:spcPts val="0"/>
              </a:spcBef>
              <a:spcAft>
                <a:spcPts val="0"/>
              </a:spcAft>
              <a:buClr>
                <a:srgbClr val="455520"/>
              </a:buClr>
              <a:buSzPct val="25000"/>
              <a:buFont typeface="Courier New"/>
              <a:buNone/>
            </a:pPr>
            <a:r>
              <a:rPr b="0" i="0" lang="en-US" sz="1600" u="none" cap="none" strike="noStrike">
                <a:solidFill>
                  <a:srgbClr val="455520"/>
                </a:solidFill>
                <a:latin typeface="Courier New"/>
                <a:ea typeface="Courier New"/>
                <a:cs typeface="Courier New"/>
                <a:sym typeface="Courier New"/>
              </a:rPr>
              <a:t>        int sales = </a:t>
            </a:r>
            <a:r>
              <a:rPr b="0" i="0" lang="en-US" sz="1800" u="none" cap="none" strike="noStrike">
                <a:solidFill>
                  <a:srgbClr val="1C405D"/>
                </a:solidFill>
                <a:latin typeface="Courier New"/>
                <a:ea typeface="Courier New"/>
                <a:cs typeface="Courier New"/>
                <a:sym typeface="Courier New"/>
              </a:rPr>
              <a:t>rs.getInt</a:t>
            </a:r>
            <a:r>
              <a:rPr b="0" i="0" lang="en-US" sz="1600" u="none" cap="none" strike="noStrike">
                <a:solidFill>
                  <a:srgbClr val="455520"/>
                </a:solidFill>
                <a:latin typeface="Courier New"/>
                <a:ea typeface="Courier New"/>
                <a:cs typeface="Courier New"/>
                <a:sym typeface="Courier New"/>
              </a:rPr>
              <a:t>("SALES");</a:t>
            </a:r>
          </a:p>
          <a:p>
            <a:pPr indent="0" lvl="0" marL="0" marR="0" rtl="0" algn="l">
              <a:lnSpc>
                <a:spcPct val="90000"/>
              </a:lnSpc>
              <a:spcBef>
                <a:spcPts val="0"/>
              </a:spcBef>
              <a:spcAft>
                <a:spcPts val="0"/>
              </a:spcAft>
              <a:buClr>
                <a:srgbClr val="455520"/>
              </a:buClr>
              <a:buSzPct val="25000"/>
              <a:buFont typeface="Courier New"/>
              <a:buNone/>
            </a:pPr>
            <a:r>
              <a:rPr b="0" i="0" lang="en-US" sz="1600" u="none" cap="none" strike="noStrike">
                <a:solidFill>
                  <a:srgbClr val="455520"/>
                </a:solidFill>
                <a:latin typeface="Courier New"/>
                <a:ea typeface="Courier New"/>
                <a:cs typeface="Courier New"/>
                <a:sym typeface="Courier New"/>
              </a:rPr>
              <a:t>        int total = </a:t>
            </a:r>
            <a:r>
              <a:rPr b="0" i="0" lang="en-US" sz="1800" u="none" cap="none" strike="noStrike">
                <a:solidFill>
                  <a:srgbClr val="1C405D"/>
                </a:solidFill>
                <a:latin typeface="Courier New"/>
                <a:ea typeface="Courier New"/>
                <a:cs typeface="Courier New"/>
                <a:sym typeface="Courier New"/>
              </a:rPr>
              <a:t>rs.getInt</a:t>
            </a:r>
            <a:r>
              <a:rPr b="0" i="0" lang="en-US" sz="1600" u="none" cap="none" strike="noStrike">
                <a:solidFill>
                  <a:srgbClr val="455520"/>
                </a:solidFill>
                <a:latin typeface="Courier New"/>
                <a:ea typeface="Courier New"/>
                <a:cs typeface="Courier New"/>
                <a:sym typeface="Courier New"/>
              </a:rPr>
              <a:t>("TOTAL");</a:t>
            </a:r>
          </a:p>
          <a:p>
            <a:pPr indent="0" lvl="0" marL="0" marR="0" rtl="0" algn="l">
              <a:lnSpc>
                <a:spcPct val="90000"/>
              </a:lnSpc>
              <a:spcBef>
                <a:spcPts val="0"/>
              </a:spcBef>
              <a:spcAft>
                <a:spcPts val="0"/>
              </a:spcAft>
              <a:buClr>
                <a:srgbClr val="455520"/>
              </a:buClr>
              <a:buSzPct val="25000"/>
              <a:buFont typeface="Courier New"/>
              <a:buNone/>
            </a:pPr>
            <a:r>
              <a:rPr b="0" i="0" lang="en-US" sz="1600" u="none" cap="none" strike="noStrike">
                <a:solidFill>
                  <a:srgbClr val="455520"/>
                </a:solidFill>
                <a:latin typeface="Courier New"/>
                <a:ea typeface="Courier New"/>
                <a:cs typeface="Courier New"/>
                <a:sym typeface="Courier New"/>
              </a:rPr>
              <a:t>        System.out.println(coffeeName + "\t" + supplierID +</a:t>
            </a:r>
          </a:p>
          <a:p>
            <a:pPr indent="0" lvl="0" marL="0" marR="0" rtl="0" algn="l">
              <a:lnSpc>
                <a:spcPct val="90000"/>
              </a:lnSpc>
              <a:spcBef>
                <a:spcPts val="0"/>
              </a:spcBef>
              <a:spcAft>
                <a:spcPts val="0"/>
              </a:spcAft>
              <a:buClr>
                <a:srgbClr val="455520"/>
              </a:buClr>
              <a:buSzPct val="25000"/>
              <a:buFont typeface="Courier New"/>
              <a:buNone/>
            </a:pPr>
            <a:r>
              <a:rPr b="0" i="0" lang="en-US" sz="1600" u="none" cap="none" strike="noStrike">
                <a:solidFill>
                  <a:srgbClr val="455520"/>
                </a:solidFill>
                <a:latin typeface="Courier New"/>
                <a:ea typeface="Courier New"/>
                <a:cs typeface="Courier New"/>
                <a:sym typeface="Courier New"/>
              </a:rPr>
              <a:t>                     "\t" + price + "\t" + sales +"\t" + total);</a:t>
            </a:r>
          </a:p>
          <a:p>
            <a:pPr indent="0" lvl="0" marL="0" marR="0" rtl="0" algn="l">
              <a:lnSpc>
                <a:spcPct val="90000"/>
              </a:lnSpc>
              <a:spcBef>
                <a:spcPts val="0"/>
              </a:spcBef>
              <a:spcAft>
                <a:spcPts val="0"/>
              </a:spcAft>
              <a:buClr>
                <a:srgbClr val="455520"/>
              </a:buClr>
              <a:buSzPct val="25000"/>
              <a:buFont typeface="Courier New"/>
              <a:buNone/>
            </a:pPr>
            <a:r>
              <a:rPr b="0" i="0" lang="en-US" sz="1600" u="none" cap="none" strike="noStrike">
                <a:solidFill>
                  <a:srgbClr val="455520"/>
                </a:solidFill>
                <a:latin typeface="Courier New"/>
                <a:ea typeface="Courier New"/>
                <a:cs typeface="Courier New"/>
                <a:sym typeface="Courier New"/>
              </a:rPr>
              <a:t>    }</a:t>
            </a:r>
          </a:p>
          <a:p>
            <a:pPr indent="0" lvl="0" marL="0" marR="0" rtl="0" algn="l">
              <a:lnSpc>
                <a:spcPct val="90000"/>
              </a:lnSpc>
              <a:spcBef>
                <a:spcPts val="0"/>
              </a:spcBef>
              <a:spcAft>
                <a:spcPts val="0"/>
              </a:spcAft>
              <a:buClr>
                <a:srgbClr val="455520"/>
              </a:buClr>
              <a:buSzPct val="25000"/>
              <a:buFont typeface="Courier New"/>
              <a:buNone/>
            </a:pPr>
            <a:r>
              <a:rPr b="0" i="0" lang="en-US" sz="1600" u="none" cap="none" strike="noStrike">
                <a:solidFill>
                  <a:srgbClr val="455520"/>
                </a:solidFill>
                <a:latin typeface="Courier New"/>
                <a:ea typeface="Courier New"/>
                <a:cs typeface="Courier New"/>
                <a:sym typeface="Courier New"/>
              </a:rPr>
              <a:t>}</a:t>
            </a:r>
          </a:p>
          <a:p>
            <a:pPr indent="0" lvl="0" marL="0" marR="0" rtl="0" algn="l">
              <a:lnSpc>
                <a:spcPct val="90000"/>
              </a:lnSpc>
              <a:spcBef>
                <a:spcPts val="0"/>
              </a:spcBef>
              <a:spcAft>
                <a:spcPts val="0"/>
              </a:spcAft>
              <a:buClr>
                <a:srgbClr val="455520"/>
              </a:buClr>
              <a:buSzPct val="25000"/>
              <a:buFont typeface="Courier New"/>
              <a:buNone/>
            </a:pPr>
            <a:r>
              <a:rPr b="0" i="0" lang="en-US" sz="1600" u="none" cap="none" strike="noStrike">
                <a:solidFill>
                  <a:srgbClr val="455520"/>
                </a:solidFill>
                <a:latin typeface="Courier New"/>
                <a:ea typeface="Courier New"/>
                <a:cs typeface="Courier New"/>
                <a:sym typeface="Courier New"/>
              </a:rPr>
              <a:t>// ...</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3" name="Shape 553"/>
        <p:cNvGrpSpPr/>
        <p:nvPr/>
      </p:nvGrpSpPr>
      <p:grpSpPr>
        <a:xfrm>
          <a:off x="0" y="0"/>
          <a:ext cx="0" cy="0"/>
          <a:chOff x="0" y="0"/>
          <a:chExt cx="0" cy="0"/>
        </a:xfrm>
      </p:grpSpPr>
      <p:cxnSp>
        <p:nvCxnSpPr>
          <p:cNvPr id="554" name="Shape 554"/>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555" name="Shape 555"/>
          <p:cNvPicPr preferRelativeResize="0"/>
          <p:nvPr/>
        </p:nvPicPr>
        <p:blipFill rotWithShape="1">
          <a:blip r:embed="rId3">
            <a:alphaModFix/>
          </a:blip>
          <a:srcRect b="0" l="0" r="0" t="0"/>
          <a:stretch/>
        </p:blipFill>
        <p:spPr>
          <a:xfrm>
            <a:off x="7791421" y="4716001"/>
            <a:ext cx="1199528" cy="261187"/>
          </a:xfrm>
          <a:prstGeom prst="rect">
            <a:avLst/>
          </a:prstGeom>
          <a:noFill/>
          <a:ln>
            <a:noFill/>
          </a:ln>
        </p:spPr>
      </p:pic>
      <p:sp>
        <p:nvSpPr>
          <p:cNvPr id="556" name="Shape 556"/>
          <p:cNvSpPr txBox="1"/>
          <p:nvPr/>
        </p:nvSpPr>
        <p:spPr>
          <a:xfrm>
            <a:off x="534402" y="70977"/>
            <a:ext cx="8335772"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3200" u="none" cap="none" strike="noStrike">
                <a:solidFill>
                  <a:srgbClr val="666666"/>
                </a:solidFill>
                <a:latin typeface="Roboto Condensed"/>
                <a:ea typeface="Roboto Condensed"/>
                <a:cs typeface="Roboto Condensed"/>
                <a:sym typeface="Roboto Condensed"/>
              </a:rPr>
              <a:t>Querying a Database – Result Set</a:t>
            </a:r>
          </a:p>
        </p:txBody>
      </p:sp>
      <p:pic>
        <p:nvPicPr>
          <p:cNvPr id="557" name="Shape 557"/>
          <p:cNvPicPr preferRelativeResize="0"/>
          <p:nvPr/>
        </p:nvPicPr>
        <p:blipFill rotWithShape="1">
          <a:blip r:embed="rId4">
            <a:alphaModFix/>
          </a:blip>
          <a:srcRect b="0" l="0" r="0" t="0"/>
          <a:stretch/>
        </p:blipFill>
        <p:spPr>
          <a:xfrm>
            <a:off x="259051" y="101495"/>
            <a:ext cx="280998" cy="406124"/>
          </a:xfrm>
          <a:prstGeom prst="rect">
            <a:avLst/>
          </a:prstGeom>
          <a:noFill/>
          <a:ln>
            <a:noFill/>
          </a:ln>
        </p:spPr>
      </p:pic>
      <p:pic>
        <p:nvPicPr>
          <p:cNvPr id="558" name="Shape 558"/>
          <p:cNvPicPr preferRelativeResize="0"/>
          <p:nvPr/>
        </p:nvPicPr>
        <p:blipFill rotWithShape="1">
          <a:blip r:embed="rId5">
            <a:alphaModFix/>
          </a:blip>
          <a:srcRect b="0" l="0" r="0" t="0"/>
          <a:stretch/>
        </p:blipFill>
        <p:spPr>
          <a:xfrm>
            <a:off x="162176" y="70725"/>
            <a:ext cx="474759" cy="467673"/>
          </a:xfrm>
          <a:prstGeom prst="rect">
            <a:avLst/>
          </a:prstGeom>
          <a:noFill/>
          <a:ln>
            <a:noFill/>
          </a:ln>
        </p:spPr>
      </p:pic>
      <p:sp>
        <p:nvSpPr>
          <p:cNvPr id="559" name="Shape 559"/>
          <p:cNvSpPr/>
          <p:nvPr/>
        </p:nvSpPr>
        <p:spPr>
          <a:xfrm>
            <a:off x="161475" y="1190565"/>
            <a:ext cx="8829473" cy="2917721"/>
          </a:xfrm>
          <a:prstGeom prst="rect">
            <a:avLst/>
          </a:prstGeom>
          <a:noFill/>
          <a:ln>
            <a:noFill/>
          </a:ln>
        </p:spPr>
        <p:txBody>
          <a:bodyPr anchorCtr="0" anchor="t" bIns="45700" lIns="91425" rIns="91425" tIns="45700">
            <a:noAutofit/>
          </a:bodyPr>
          <a:lstStyle/>
          <a:p>
            <a:pPr indent="0" lvl="0" marL="0" marR="0" rtl="0" algn="just">
              <a:lnSpc>
                <a:spcPct val="90000"/>
              </a:lnSpc>
              <a:spcBef>
                <a:spcPts val="0"/>
              </a:spcBef>
              <a:spcAft>
                <a:spcPts val="0"/>
              </a:spcAft>
              <a:buClr>
                <a:srgbClr val="28555D"/>
              </a:buClr>
              <a:buSzPct val="25000"/>
              <a:buFont typeface="Arial"/>
              <a:buNone/>
            </a:pPr>
            <a:r>
              <a:rPr b="0" i="0" lang="en-US" sz="2000" u="none" cap="none" strike="noStrike">
                <a:solidFill>
                  <a:srgbClr val="28555D"/>
                </a:solidFill>
                <a:latin typeface="Roboto Condensed"/>
                <a:ea typeface="Roboto Condensed"/>
                <a:cs typeface="Roboto Condensed"/>
                <a:sym typeface="Roboto Condensed"/>
              </a:rPr>
              <a:t>The ResultSet interface provides methods for retrieving and manipulating the results of executed queries, and ResultSet objects can have different functionality and characteristics. These characteristics are type, concurrency, and cursor holdability.</a:t>
            </a:r>
          </a:p>
          <a:p>
            <a:pPr indent="0" lvl="0" marL="0" marR="0" rtl="0" algn="just">
              <a:lnSpc>
                <a:spcPct val="90000"/>
              </a:lnSpc>
              <a:spcBef>
                <a:spcPts val="0"/>
              </a:spcBef>
              <a:spcAft>
                <a:spcPts val="0"/>
              </a:spcAft>
              <a:buClr>
                <a:srgbClr val="000000"/>
              </a:buClr>
              <a:buFont typeface="Arial"/>
              <a:buNone/>
            </a:pPr>
            <a:r>
              <a:t/>
            </a:r>
            <a:endParaRPr b="0" i="0" sz="2000" u="none" cap="none" strike="noStrike">
              <a:solidFill>
                <a:srgbClr val="28555D"/>
              </a:solidFill>
              <a:latin typeface="Roboto Condensed"/>
              <a:ea typeface="Roboto Condensed"/>
              <a:cs typeface="Roboto Condensed"/>
              <a:sym typeface="Roboto Condensed"/>
            </a:endParaRPr>
          </a:p>
          <a:p>
            <a:pPr indent="0" lvl="0" marL="0" marR="0" rtl="0" algn="just">
              <a:lnSpc>
                <a:spcPct val="90000"/>
              </a:lnSpc>
              <a:spcBef>
                <a:spcPts val="0"/>
              </a:spcBef>
              <a:spcAft>
                <a:spcPts val="0"/>
              </a:spcAft>
              <a:buClr>
                <a:srgbClr val="362C7C"/>
              </a:buClr>
              <a:buSzPct val="25000"/>
              <a:buFont typeface="Arial"/>
              <a:buNone/>
            </a:pPr>
            <a:r>
              <a:rPr b="0" i="0" lang="en-US" sz="2400" u="none" cap="none" strike="noStrike">
                <a:solidFill>
                  <a:srgbClr val="362C7C"/>
                </a:solidFill>
                <a:latin typeface="Roboto Condensed"/>
                <a:ea typeface="Roboto Condensed"/>
                <a:cs typeface="Roboto Condensed"/>
                <a:sym typeface="Roboto Condensed"/>
              </a:rPr>
              <a:t>ResultSet Types</a:t>
            </a:r>
          </a:p>
          <a:p>
            <a:pPr indent="0" lvl="0" marL="0" marR="0" rtl="0" algn="just">
              <a:lnSpc>
                <a:spcPct val="90000"/>
              </a:lnSpc>
              <a:spcBef>
                <a:spcPts val="0"/>
              </a:spcBef>
              <a:spcAft>
                <a:spcPts val="0"/>
              </a:spcAft>
              <a:buClr>
                <a:srgbClr val="28555D"/>
              </a:buClr>
              <a:buSzPct val="25000"/>
              <a:buFont typeface="Arial"/>
              <a:buNone/>
            </a:pPr>
            <a:r>
              <a:rPr b="0" i="0" lang="en-US" sz="2000" u="none" cap="none" strike="noStrike">
                <a:solidFill>
                  <a:srgbClr val="28555D"/>
                </a:solidFill>
                <a:latin typeface="Roboto Condensed"/>
                <a:ea typeface="Roboto Condensed"/>
                <a:cs typeface="Roboto Condensed"/>
                <a:sym typeface="Roboto Condensed"/>
              </a:rPr>
              <a:t>The type of a ResultSet object determines the level of its functionality in two areas: the ways in which the cursor can be manipulated, and how concurrent changes made to the underlying data source are reflected by the ResultSet object.</a:t>
            </a:r>
          </a:p>
        </p:txBody>
      </p:sp>
      <p:sp>
        <p:nvSpPr>
          <p:cNvPr id="560" name="Shape 560"/>
          <p:cNvSpPr/>
          <p:nvPr/>
        </p:nvSpPr>
        <p:spPr>
          <a:xfrm>
            <a:off x="161475" y="807427"/>
            <a:ext cx="3739315" cy="424731"/>
          </a:xfrm>
          <a:prstGeom prst="rect">
            <a:avLst/>
          </a:prstGeom>
          <a:noFill/>
          <a:ln>
            <a:noFill/>
          </a:ln>
        </p:spPr>
        <p:txBody>
          <a:bodyPr anchorCtr="0" anchor="t" bIns="45700" lIns="91425" rIns="91425" tIns="45700">
            <a:noAutofit/>
          </a:bodyPr>
          <a:lstStyle/>
          <a:p>
            <a:pPr indent="0" lvl="0" marL="0" marR="0" rtl="0" algn="just">
              <a:lnSpc>
                <a:spcPct val="90000"/>
              </a:lnSpc>
              <a:spcBef>
                <a:spcPts val="0"/>
              </a:spcBef>
              <a:spcAft>
                <a:spcPts val="0"/>
              </a:spcAft>
              <a:buClr>
                <a:srgbClr val="C00000"/>
              </a:buClr>
              <a:buSzPct val="25000"/>
              <a:buFont typeface="Arial"/>
              <a:buNone/>
            </a:pPr>
            <a:r>
              <a:rPr b="0" i="0" lang="en-US" sz="2400" u="none" cap="none" strike="noStrike">
                <a:solidFill>
                  <a:srgbClr val="C00000"/>
                </a:solidFill>
                <a:latin typeface="Roboto Condensed"/>
                <a:ea typeface="Roboto Condensed"/>
                <a:cs typeface="Roboto Condensed"/>
                <a:sym typeface="Roboto Condensed"/>
              </a:rPr>
              <a:t>ResultSet Interface</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4" name="Shape 564"/>
        <p:cNvGrpSpPr/>
        <p:nvPr/>
      </p:nvGrpSpPr>
      <p:grpSpPr>
        <a:xfrm>
          <a:off x="0" y="0"/>
          <a:ext cx="0" cy="0"/>
          <a:chOff x="0" y="0"/>
          <a:chExt cx="0" cy="0"/>
        </a:xfrm>
      </p:grpSpPr>
      <p:cxnSp>
        <p:nvCxnSpPr>
          <p:cNvPr id="565" name="Shape 565"/>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566" name="Shape 566"/>
          <p:cNvPicPr preferRelativeResize="0"/>
          <p:nvPr/>
        </p:nvPicPr>
        <p:blipFill rotWithShape="1">
          <a:blip r:embed="rId3">
            <a:alphaModFix/>
          </a:blip>
          <a:srcRect b="0" l="0" r="0" t="0"/>
          <a:stretch/>
        </p:blipFill>
        <p:spPr>
          <a:xfrm>
            <a:off x="7791421" y="4716001"/>
            <a:ext cx="1199528" cy="261187"/>
          </a:xfrm>
          <a:prstGeom prst="rect">
            <a:avLst/>
          </a:prstGeom>
          <a:noFill/>
          <a:ln>
            <a:noFill/>
          </a:ln>
        </p:spPr>
      </p:pic>
      <p:sp>
        <p:nvSpPr>
          <p:cNvPr id="567" name="Shape 567"/>
          <p:cNvSpPr txBox="1"/>
          <p:nvPr/>
        </p:nvSpPr>
        <p:spPr>
          <a:xfrm>
            <a:off x="534402" y="70977"/>
            <a:ext cx="8335772"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3200" u="none" cap="none" strike="noStrike">
                <a:solidFill>
                  <a:srgbClr val="666666"/>
                </a:solidFill>
                <a:latin typeface="Roboto Condensed"/>
                <a:ea typeface="Roboto Condensed"/>
                <a:cs typeface="Roboto Condensed"/>
                <a:sym typeface="Roboto Condensed"/>
              </a:rPr>
              <a:t>Querying a Database – Result Set</a:t>
            </a:r>
          </a:p>
        </p:txBody>
      </p:sp>
      <p:pic>
        <p:nvPicPr>
          <p:cNvPr id="568" name="Shape 568"/>
          <p:cNvPicPr preferRelativeResize="0"/>
          <p:nvPr/>
        </p:nvPicPr>
        <p:blipFill rotWithShape="1">
          <a:blip r:embed="rId4">
            <a:alphaModFix/>
          </a:blip>
          <a:srcRect b="0" l="0" r="0" t="0"/>
          <a:stretch/>
        </p:blipFill>
        <p:spPr>
          <a:xfrm>
            <a:off x="259051" y="101495"/>
            <a:ext cx="280998" cy="406124"/>
          </a:xfrm>
          <a:prstGeom prst="rect">
            <a:avLst/>
          </a:prstGeom>
          <a:noFill/>
          <a:ln>
            <a:noFill/>
          </a:ln>
        </p:spPr>
      </p:pic>
      <p:pic>
        <p:nvPicPr>
          <p:cNvPr id="569" name="Shape 569"/>
          <p:cNvPicPr preferRelativeResize="0"/>
          <p:nvPr/>
        </p:nvPicPr>
        <p:blipFill rotWithShape="1">
          <a:blip r:embed="rId5">
            <a:alphaModFix/>
          </a:blip>
          <a:srcRect b="0" l="0" r="0" t="0"/>
          <a:stretch/>
        </p:blipFill>
        <p:spPr>
          <a:xfrm>
            <a:off x="162176" y="70725"/>
            <a:ext cx="474759" cy="467673"/>
          </a:xfrm>
          <a:prstGeom prst="rect">
            <a:avLst/>
          </a:prstGeom>
          <a:noFill/>
          <a:ln>
            <a:noFill/>
          </a:ln>
        </p:spPr>
      </p:pic>
      <p:sp>
        <p:nvSpPr>
          <p:cNvPr id="570" name="Shape 570"/>
          <p:cNvSpPr/>
          <p:nvPr/>
        </p:nvSpPr>
        <p:spPr>
          <a:xfrm>
            <a:off x="161475" y="738795"/>
            <a:ext cx="8829473" cy="4191916"/>
          </a:xfrm>
          <a:prstGeom prst="rect">
            <a:avLst/>
          </a:prstGeom>
          <a:noFill/>
          <a:ln>
            <a:noFill/>
          </a:ln>
        </p:spPr>
        <p:txBody>
          <a:bodyPr anchorCtr="0" anchor="t" bIns="45700" lIns="91425" rIns="91425" tIns="45700">
            <a:noAutofit/>
          </a:bodyPr>
          <a:lstStyle/>
          <a:p>
            <a:pPr indent="0" lvl="0" marL="0" marR="0" rtl="0" algn="just">
              <a:lnSpc>
                <a:spcPct val="90000"/>
              </a:lnSpc>
              <a:spcBef>
                <a:spcPts val="0"/>
              </a:spcBef>
              <a:spcAft>
                <a:spcPts val="0"/>
              </a:spcAft>
              <a:buClr>
                <a:srgbClr val="2B608B"/>
              </a:buClr>
              <a:buSzPct val="25000"/>
              <a:buFont typeface="Arial"/>
              <a:buNone/>
            </a:pPr>
            <a:r>
              <a:rPr b="0" i="0" lang="en-US" sz="2000" u="none" cap="none" strike="noStrike">
                <a:solidFill>
                  <a:srgbClr val="2B608B"/>
                </a:solidFill>
                <a:latin typeface="Roboto Condensed"/>
                <a:ea typeface="Roboto Condensed"/>
                <a:cs typeface="Roboto Condensed"/>
                <a:sym typeface="Roboto Condensed"/>
              </a:rPr>
              <a:t>The sensitivity of a ResultSet object is determined by one of three different ResultSet types:</a:t>
            </a:r>
          </a:p>
          <a:p>
            <a:pPr indent="0" lvl="0" marL="0" marR="0" rtl="0" algn="just">
              <a:lnSpc>
                <a:spcPct val="90000"/>
              </a:lnSpc>
              <a:spcBef>
                <a:spcPts val="0"/>
              </a:spcBef>
              <a:spcAft>
                <a:spcPts val="0"/>
              </a:spcAft>
              <a:buClr>
                <a:srgbClr val="000000"/>
              </a:buClr>
              <a:buFont typeface="Arial"/>
              <a:buNone/>
            </a:pPr>
            <a:r>
              <a:t/>
            </a:r>
            <a:endParaRPr b="0" i="0" sz="1600" u="none" cap="none" strike="noStrike">
              <a:solidFill>
                <a:srgbClr val="28555D"/>
              </a:solidFill>
              <a:latin typeface="Roboto Condensed"/>
              <a:ea typeface="Roboto Condensed"/>
              <a:cs typeface="Roboto Condensed"/>
              <a:sym typeface="Roboto Condensed"/>
            </a:endParaRPr>
          </a:p>
          <a:p>
            <a:pPr indent="-285750" lvl="0" marL="285750" marR="0" rtl="0" algn="just">
              <a:lnSpc>
                <a:spcPct val="90000"/>
              </a:lnSpc>
              <a:spcBef>
                <a:spcPts val="0"/>
              </a:spcBef>
              <a:spcAft>
                <a:spcPts val="0"/>
              </a:spcAft>
              <a:buClr>
                <a:srgbClr val="702627"/>
              </a:buClr>
              <a:buSzPct val="100000"/>
              <a:buFont typeface="Roboto Condensed"/>
              <a:buChar char="•"/>
            </a:pPr>
            <a:r>
              <a:rPr b="0" i="0" lang="en-US" sz="1600" u="none" cap="none" strike="noStrike">
                <a:solidFill>
                  <a:srgbClr val="702627"/>
                </a:solidFill>
                <a:latin typeface="Roboto Condensed"/>
                <a:ea typeface="Roboto Condensed"/>
                <a:cs typeface="Roboto Condensed"/>
                <a:sym typeface="Roboto Condensed"/>
              </a:rPr>
              <a:t>TYPE_FORWARD_ONLY: </a:t>
            </a:r>
            <a:r>
              <a:rPr b="0" i="0" lang="en-US" sz="1600" u="none" cap="none" strike="noStrike">
                <a:solidFill>
                  <a:srgbClr val="28555D"/>
                </a:solidFill>
                <a:latin typeface="Roboto Condensed"/>
                <a:ea typeface="Roboto Condensed"/>
                <a:cs typeface="Roboto Condensed"/>
                <a:sym typeface="Roboto Condensed"/>
              </a:rPr>
              <a:t>The result set cannot be scrolled; its cursor moves forward only, from before the first row to after the last row. The rows contained in the result set depend on how the underlying database generates the results. That is, it contains the rows that satisfy the query at either the time the query is executed or as the rows are retrieved.</a:t>
            </a:r>
          </a:p>
          <a:p>
            <a:pPr indent="0" lvl="0" marL="0" marR="0" rtl="0" algn="just">
              <a:lnSpc>
                <a:spcPct val="90000"/>
              </a:lnSpc>
              <a:spcBef>
                <a:spcPts val="0"/>
              </a:spcBef>
              <a:spcAft>
                <a:spcPts val="0"/>
              </a:spcAft>
              <a:buClr>
                <a:srgbClr val="000000"/>
              </a:buClr>
              <a:buFont typeface="Arial"/>
              <a:buNone/>
            </a:pPr>
            <a:r>
              <a:t/>
            </a:r>
            <a:endParaRPr b="0" i="0" sz="1600" u="none" cap="none" strike="noStrike">
              <a:solidFill>
                <a:srgbClr val="28555D"/>
              </a:solidFill>
              <a:latin typeface="Roboto Condensed"/>
              <a:ea typeface="Roboto Condensed"/>
              <a:cs typeface="Roboto Condensed"/>
              <a:sym typeface="Roboto Condensed"/>
            </a:endParaRPr>
          </a:p>
          <a:p>
            <a:pPr indent="-285750" lvl="0" marL="285750" marR="0" rtl="0" algn="just">
              <a:lnSpc>
                <a:spcPct val="90000"/>
              </a:lnSpc>
              <a:spcBef>
                <a:spcPts val="0"/>
              </a:spcBef>
              <a:spcAft>
                <a:spcPts val="0"/>
              </a:spcAft>
              <a:buClr>
                <a:srgbClr val="00B050"/>
              </a:buClr>
              <a:buSzPct val="100000"/>
              <a:buFont typeface="Roboto Condensed"/>
              <a:buChar char="•"/>
            </a:pPr>
            <a:r>
              <a:rPr b="0" i="0" lang="en-US" sz="1600" u="none" cap="none" strike="noStrike">
                <a:solidFill>
                  <a:srgbClr val="00B050"/>
                </a:solidFill>
                <a:latin typeface="Roboto Condensed"/>
                <a:ea typeface="Roboto Condensed"/>
                <a:cs typeface="Roboto Condensed"/>
                <a:sym typeface="Roboto Condensed"/>
              </a:rPr>
              <a:t>TYPE_SCROLL_INSENSITIVE: </a:t>
            </a:r>
            <a:r>
              <a:rPr b="0" i="0" lang="en-US" sz="1600" u="none" cap="none" strike="noStrike">
                <a:solidFill>
                  <a:srgbClr val="28555D"/>
                </a:solidFill>
                <a:latin typeface="Roboto Condensed"/>
                <a:ea typeface="Roboto Condensed"/>
                <a:cs typeface="Roboto Condensed"/>
                <a:sym typeface="Roboto Condensed"/>
              </a:rPr>
              <a:t>The result can be scrolled; its cursor can move both forward and backward relative to the current position, and it can move to an absolute position. The result set is insensitive to changes made to the underlying data source while it is open. It contains the rows that satisfy the query at either the time the query is executed or as the rows are retrieved.</a:t>
            </a:r>
          </a:p>
          <a:p>
            <a:pPr indent="0" lvl="0" marL="0" marR="0" rtl="0" algn="just">
              <a:lnSpc>
                <a:spcPct val="90000"/>
              </a:lnSpc>
              <a:spcBef>
                <a:spcPts val="0"/>
              </a:spcBef>
              <a:spcAft>
                <a:spcPts val="0"/>
              </a:spcAft>
              <a:buClr>
                <a:srgbClr val="000000"/>
              </a:buClr>
              <a:buFont typeface="Arial"/>
              <a:buNone/>
            </a:pPr>
            <a:r>
              <a:t/>
            </a:r>
            <a:endParaRPr b="0" i="0" sz="1600" u="none" cap="none" strike="noStrike">
              <a:solidFill>
                <a:srgbClr val="28555D"/>
              </a:solidFill>
              <a:latin typeface="Roboto Condensed"/>
              <a:ea typeface="Roboto Condensed"/>
              <a:cs typeface="Roboto Condensed"/>
              <a:sym typeface="Roboto Condensed"/>
            </a:endParaRPr>
          </a:p>
          <a:p>
            <a:pPr indent="-285750" lvl="0" marL="285750" marR="0" rtl="0" algn="just">
              <a:lnSpc>
                <a:spcPct val="90000"/>
              </a:lnSpc>
              <a:spcBef>
                <a:spcPts val="0"/>
              </a:spcBef>
              <a:spcAft>
                <a:spcPts val="0"/>
              </a:spcAft>
              <a:buClr>
                <a:srgbClr val="FF0000"/>
              </a:buClr>
              <a:buSzPct val="100000"/>
              <a:buFont typeface="Roboto Condensed"/>
              <a:buChar char="•"/>
            </a:pPr>
            <a:r>
              <a:rPr b="0" i="0" lang="en-US" sz="1600" u="none" cap="none" strike="noStrike">
                <a:solidFill>
                  <a:srgbClr val="FF0000"/>
                </a:solidFill>
                <a:latin typeface="Roboto Condensed"/>
                <a:ea typeface="Roboto Condensed"/>
                <a:cs typeface="Roboto Condensed"/>
                <a:sym typeface="Roboto Condensed"/>
              </a:rPr>
              <a:t>TYPE_SCROLL_SENSITIVE: </a:t>
            </a:r>
            <a:r>
              <a:rPr b="0" i="0" lang="en-US" sz="1600" u="none" cap="none" strike="noStrike">
                <a:solidFill>
                  <a:srgbClr val="28555D"/>
                </a:solidFill>
                <a:latin typeface="Roboto Condensed"/>
                <a:ea typeface="Roboto Condensed"/>
                <a:cs typeface="Roboto Condensed"/>
                <a:sym typeface="Roboto Condensed"/>
              </a:rPr>
              <a:t>The result can be scrolled; its cursor can move both forward and backward relative to the current position, and it can move to an absolute position. The result set reflects changes made to the underlying data source while the result set remains open.</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4" name="Shape 574"/>
        <p:cNvGrpSpPr/>
        <p:nvPr/>
      </p:nvGrpSpPr>
      <p:grpSpPr>
        <a:xfrm>
          <a:off x="0" y="0"/>
          <a:ext cx="0" cy="0"/>
          <a:chOff x="0" y="0"/>
          <a:chExt cx="0" cy="0"/>
        </a:xfrm>
      </p:grpSpPr>
      <p:cxnSp>
        <p:nvCxnSpPr>
          <p:cNvPr id="575" name="Shape 575"/>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576" name="Shape 576"/>
          <p:cNvPicPr preferRelativeResize="0"/>
          <p:nvPr/>
        </p:nvPicPr>
        <p:blipFill rotWithShape="1">
          <a:blip r:embed="rId3">
            <a:alphaModFix/>
          </a:blip>
          <a:srcRect b="0" l="0" r="0" t="0"/>
          <a:stretch/>
        </p:blipFill>
        <p:spPr>
          <a:xfrm>
            <a:off x="7791421" y="4716001"/>
            <a:ext cx="1199528" cy="261187"/>
          </a:xfrm>
          <a:prstGeom prst="rect">
            <a:avLst/>
          </a:prstGeom>
          <a:noFill/>
          <a:ln>
            <a:noFill/>
          </a:ln>
        </p:spPr>
      </p:pic>
      <p:sp>
        <p:nvSpPr>
          <p:cNvPr id="577" name="Shape 577"/>
          <p:cNvSpPr txBox="1"/>
          <p:nvPr/>
        </p:nvSpPr>
        <p:spPr>
          <a:xfrm>
            <a:off x="534402" y="70977"/>
            <a:ext cx="8335772"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3200" u="none" cap="none" strike="noStrike">
                <a:solidFill>
                  <a:srgbClr val="666666"/>
                </a:solidFill>
                <a:latin typeface="Roboto Condensed"/>
                <a:ea typeface="Roboto Condensed"/>
                <a:cs typeface="Roboto Condensed"/>
                <a:sym typeface="Roboto Condensed"/>
              </a:rPr>
              <a:t>Querying a Database – Result Set</a:t>
            </a:r>
          </a:p>
        </p:txBody>
      </p:sp>
      <p:pic>
        <p:nvPicPr>
          <p:cNvPr id="578" name="Shape 578"/>
          <p:cNvPicPr preferRelativeResize="0"/>
          <p:nvPr/>
        </p:nvPicPr>
        <p:blipFill rotWithShape="1">
          <a:blip r:embed="rId4">
            <a:alphaModFix/>
          </a:blip>
          <a:srcRect b="0" l="0" r="0" t="0"/>
          <a:stretch/>
        </p:blipFill>
        <p:spPr>
          <a:xfrm>
            <a:off x="259051" y="101495"/>
            <a:ext cx="280998" cy="406124"/>
          </a:xfrm>
          <a:prstGeom prst="rect">
            <a:avLst/>
          </a:prstGeom>
          <a:noFill/>
          <a:ln>
            <a:noFill/>
          </a:ln>
        </p:spPr>
      </p:pic>
      <p:pic>
        <p:nvPicPr>
          <p:cNvPr id="579" name="Shape 579"/>
          <p:cNvPicPr preferRelativeResize="0"/>
          <p:nvPr/>
        </p:nvPicPr>
        <p:blipFill rotWithShape="1">
          <a:blip r:embed="rId5">
            <a:alphaModFix/>
          </a:blip>
          <a:srcRect b="0" l="0" r="0" t="0"/>
          <a:stretch/>
        </p:blipFill>
        <p:spPr>
          <a:xfrm>
            <a:off x="162176" y="70725"/>
            <a:ext cx="474759" cy="467673"/>
          </a:xfrm>
          <a:prstGeom prst="rect">
            <a:avLst/>
          </a:prstGeom>
          <a:noFill/>
          <a:ln>
            <a:noFill/>
          </a:ln>
        </p:spPr>
      </p:pic>
      <p:sp>
        <p:nvSpPr>
          <p:cNvPr id="580" name="Shape 580"/>
          <p:cNvSpPr/>
          <p:nvPr/>
        </p:nvSpPr>
        <p:spPr>
          <a:xfrm>
            <a:off x="161475" y="1172824"/>
            <a:ext cx="8829473" cy="1421927"/>
          </a:xfrm>
          <a:prstGeom prst="rect">
            <a:avLst/>
          </a:prstGeom>
          <a:noFill/>
          <a:ln>
            <a:noFill/>
          </a:ln>
        </p:spPr>
        <p:txBody>
          <a:bodyPr anchorCtr="0" anchor="t" bIns="45700" lIns="91425" rIns="91425" tIns="45700">
            <a:noAutofit/>
          </a:bodyPr>
          <a:lstStyle/>
          <a:p>
            <a:pPr indent="0" lvl="0" marL="0" marR="0" rtl="0" algn="just">
              <a:lnSpc>
                <a:spcPct val="90000"/>
              </a:lnSpc>
              <a:spcBef>
                <a:spcPts val="0"/>
              </a:spcBef>
              <a:spcAft>
                <a:spcPts val="0"/>
              </a:spcAft>
              <a:buClr>
                <a:srgbClr val="4B191A"/>
              </a:buClr>
              <a:buSzPct val="25000"/>
              <a:buFont typeface="Arial"/>
              <a:buNone/>
            </a:pPr>
            <a:r>
              <a:rPr b="0" i="0" lang="en-US" sz="2000" u="none" cap="none" strike="noStrike">
                <a:solidFill>
                  <a:srgbClr val="4B191A"/>
                </a:solidFill>
                <a:latin typeface="Roboto Condensed"/>
                <a:ea typeface="Roboto Condensed"/>
                <a:cs typeface="Roboto Condensed"/>
                <a:sym typeface="Roboto Condensed"/>
              </a:rPr>
              <a:t>The default ResultSet type is TYPE_FORWARD_ONLY.</a:t>
            </a:r>
          </a:p>
          <a:p>
            <a:pPr indent="0" lvl="0" marL="0" marR="0" rtl="0" algn="just">
              <a:lnSpc>
                <a:spcPct val="90000"/>
              </a:lnSpc>
              <a:spcBef>
                <a:spcPts val="0"/>
              </a:spcBef>
              <a:spcAft>
                <a:spcPts val="0"/>
              </a:spcAft>
              <a:buClr>
                <a:srgbClr val="000000"/>
              </a:buClr>
              <a:buFont typeface="Arial"/>
              <a:buNone/>
            </a:pPr>
            <a:r>
              <a:t/>
            </a:r>
            <a:endParaRPr b="0" i="0" sz="1600" u="none" cap="none" strike="noStrike">
              <a:solidFill>
                <a:srgbClr val="28555D"/>
              </a:solidFill>
              <a:latin typeface="Roboto Condensed"/>
              <a:ea typeface="Roboto Condensed"/>
              <a:cs typeface="Roboto Condensed"/>
              <a:sym typeface="Roboto Condensed"/>
            </a:endParaRPr>
          </a:p>
          <a:p>
            <a:pPr indent="0" lvl="0" marL="0" marR="0" rtl="0" algn="just">
              <a:lnSpc>
                <a:spcPct val="90000"/>
              </a:lnSpc>
              <a:spcBef>
                <a:spcPts val="0"/>
              </a:spcBef>
              <a:spcAft>
                <a:spcPts val="0"/>
              </a:spcAft>
              <a:buClr>
                <a:srgbClr val="28555D"/>
              </a:buClr>
              <a:buSzPct val="25000"/>
              <a:buFont typeface="Arial"/>
              <a:buNone/>
            </a:pPr>
            <a:r>
              <a:rPr b="0" i="0" lang="en-US" sz="2000" u="none" cap="none" strike="noStrike">
                <a:solidFill>
                  <a:srgbClr val="28555D"/>
                </a:solidFill>
                <a:latin typeface="Roboto Condensed"/>
                <a:ea typeface="Roboto Condensed"/>
                <a:cs typeface="Roboto Condensed"/>
                <a:sym typeface="Roboto Condensed"/>
              </a:rPr>
              <a:t>Note: Not all databases and JDBC drivers support all ResultSet types. The method DatabaseMetaData.supportsResultSetType returns true if the specified ResultSet type is supported and false otherwise</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4" name="Shape 584"/>
        <p:cNvGrpSpPr/>
        <p:nvPr/>
      </p:nvGrpSpPr>
      <p:grpSpPr>
        <a:xfrm>
          <a:off x="0" y="0"/>
          <a:ext cx="0" cy="0"/>
          <a:chOff x="0" y="0"/>
          <a:chExt cx="0" cy="0"/>
        </a:xfrm>
      </p:grpSpPr>
      <p:cxnSp>
        <p:nvCxnSpPr>
          <p:cNvPr id="585" name="Shape 585"/>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586" name="Shape 586"/>
          <p:cNvPicPr preferRelativeResize="0"/>
          <p:nvPr/>
        </p:nvPicPr>
        <p:blipFill rotWithShape="1">
          <a:blip r:embed="rId3">
            <a:alphaModFix/>
          </a:blip>
          <a:srcRect b="0" l="0" r="0" t="0"/>
          <a:stretch/>
        </p:blipFill>
        <p:spPr>
          <a:xfrm>
            <a:off x="7791421" y="4716000"/>
            <a:ext cx="1199528" cy="261187"/>
          </a:xfrm>
          <a:prstGeom prst="rect">
            <a:avLst/>
          </a:prstGeom>
          <a:noFill/>
          <a:ln>
            <a:noFill/>
          </a:ln>
        </p:spPr>
      </p:pic>
      <p:sp>
        <p:nvSpPr>
          <p:cNvPr id="587" name="Shape 587"/>
          <p:cNvSpPr txBox="1"/>
          <p:nvPr/>
        </p:nvSpPr>
        <p:spPr>
          <a:xfrm>
            <a:off x="534400" y="70977"/>
            <a:ext cx="8609599"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3200" u="none" cap="none" strike="noStrike">
                <a:solidFill>
                  <a:srgbClr val="666666"/>
                </a:solidFill>
                <a:latin typeface="Roboto Condensed"/>
                <a:ea typeface="Roboto Condensed"/>
                <a:cs typeface="Roboto Condensed"/>
                <a:sym typeface="Roboto Condensed"/>
              </a:rPr>
              <a:t>Querying a Database – Result Set</a:t>
            </a:r>
          </a:p>
        </p:txBody>
      </p:sp>
      <p:pic>
        <p:nvPicPr>
          <p:cNvPr id="588" name="Shape 588"/>
          <p:cNvPicPr preferRelativeResize="0"/>
          <p:nvPr/>
        </p:nvPicPr>
        <p:blipFill rotWithShape="1">
          <a:blip r:embed="rId4">
            <a:alphaModFix/>
          </a:blip>
          <a:srcRect b="0" l="0" r="0" t="0"/>
          <a:stretch/>
        </p:blipFill>
        <p:spPr>
          <a:xfrm>
            <a:off x="259050" y="101494"/>
            <a:ext cx="280998" cy="406124"/>
          </a:xfrm>
          <a:prstGeom prst="rect">
            <a:avLst/>
          </a:prstGeom>
          <a:noFill/>
          <a:ln>
            <a:noFill/>
          </a:ln>
        </p:spPr>
      </p:pic>
      <p:pic>
        <p:nvPicPr>
          <p:cNvPr id="589" name="Shape 589"/>
          <p:cNvPicPr preferRelativeResize="0"/>
          <p:nvPr/>
        </p:nvPicPr>
        <p:blipFill rotWithShape="1">
          <a:blip r:embed="rId5">
            <a:alphaModFix/>
          </a:blip>
          <a:srcRect b="0" l="0" r="0" t="0"/>
          <a:stretch/>
        </p:blipFill>
        <p:spPr>
          <a:xfrm>
            <a:off x="162175" y="70725"/>
            <a:ext cx="474759" cy="467673"/>
          </a:xfrm>
          <a:prstGeom prst="rect">
            <a:avLst/>
          </a:prstGeom>
          <a:noFill/>
          <a:ln>
            <a:noFill/>
          </a:ln>
        </p:spPr>
      </p:pic>
      <p:sp>
        <p:nvSpPr>
          <p:cNvPr id="590" name="Shape 590"/>
          <p:cNvSpPr/>
          <p:nvPr/>
        </p:nvSpPr>
        <p:spPr>
          <a:xfrm>
            <a:off x="3603491" y="3813900"/>
            <a:ext cx="3238499" cy="2538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FF"/>
              </a:buClr>
              <a:buSzPct val="25000"/>
              <a:buFont typeface="Arial"/>
              <a:buNone/>
            </a:pPr>
            <a:r>
              <a:rPr lang="en-US" sz="1050" u="sng">
                <a:solidFill>
                  <a:schemeClr val="hlink"/>
                </a:solidFill>
                <a:hlinkClick r:id="rId6"/>
              </a:rPr>
              <a:t>http://youtu.be/a638yKh3Q_Y</a:t>
            </a:r>
          </a:p>
          <a:p>
            <a:pPr indent="0" lvl="0" marL="0" marR="0" rtl="0" algn="l">
              <a:lnSpc>
                <a:spcPct val="100000"/>
              </a:lnSpc>
              <a:spcBef>
                <a:spcPts val="0"/>
              </a:spcBef>
              <a:spcAft>
                <a:spcPts val="0"/>
              </a:spcAft>
              <a:buClr>
                <a:srgbClr val="0000FF"/>
              </a:buClr>
              <a:buFont typeface="Arial"/>
              <a:buNone/>
            </a:pPr>
            <a:r>
              <a:t/>
            </a:r>
            <a:endParaRPr sz="1050" u="sng">
              <a:solidFill>
                <a:srgbClr val="0000FF"/>
              </a:solidFill>
            </a:endParaRPr>
          </a:p>
        </p:txBody>
      </p:sp>
      <p:sp>
        <p:nvSpPr>
          <p:cNvPr id="591" name="Shape 591"/>
          <p:cNvSpPr/>
          <p:nvPr/>
        </p:nvSpPr>
        <p:spPr>
          <a:xfrm>
            <a:off x="1490416" y="1908582"/>
            <a:ext cx="6697563" cy="83099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FF0000"/>
              </a:buClr>
              <a:buSzPct val="25000"/>
              <a:buFont typeface="Arial"/>
              <a:buNone/>
            </a:pPr>
            <a:r>
              <a:rPr b="0" i="0" lang="en-US" sz="1800" u="none" cap="none" strike="noStrike">
                <a:solidFill>
                  <a:srgbClr val="FF0000"/>
                </a:solidFill>
                <a:latin typeface="Arial"/>
                <a:ea typeface="Arial"/>
                <a:cs typeface="Arial"/>
                <a:sym typeface="Arial"/>
              </a:rPr>
              <a:t>Now, you can see: </a:t>
            </a:r>
          </a:p>
          <a:p>
            <a:pPr indent="0" lvl="0" marL="0" marR="0" rtl="0" algn="l">
              <a:lnSpc>
                <a:spcPct val="100000"/>
              </a:lnSpc>
              <a:spcBef>
                <a:spcPts val="0"/>
              </a:spcBef>
              <a:spcAft>
                <a:spcPts val="0"/>
              </a:spcAft>
              <a:buClr>
                <a:srgbClr val="000000"/>
              </a:buClr>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2060"/>
              </a:buClr>
              <a:buSzPct val="25000"/>
              <a:buFont typeface="Arial"/>
              <a:buNone/>
            </a:pPr>
            <a:r>
              <a:rPr b="0" i="0" lang="en-US" sz="1500" u="none" cap="none" strike="noStrike">
                <a:solidFill>
                  <a:srgbClr val="002060"/>
                </a:solidFill>
                <a:latin typeface="Arial"/>
                <a:ea typeface="Arial"/>
                <a:cs typeface="Arial"/>
                <a:sym typeface="Arial"/>
              </a:rPr>
              <a:t>10. ResultSet Looping </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5" name="Shape 595"/>
        <p:cNvGrpSpPr/>
        <p:nvPr/>
      </p:nvGrpSpPr>
      <p:grpSpPr>
        <a:xfrm>
          <a:off x="0" y="0"/>
          <a:ext cx="0" cy="0"/>
          <a:chOff x="0" y="0"/>
          <a:chExt cx="0" cy="0"/>
        </a:xfrm>
      </p:grpSpPr>
      <p:cxnSp>
        <p:nvCxnSpPr>
          <p:cNvPr id="596" name="Shape 596"/>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597" name="Shape 597"/>
          <p:cNvPicPr preferRelativeResize="0"/>
          <p:nvPr/>
        </p:nvPicPr>
        <p:blipFill rotWithShape="1">
          <a:blip r:embed="rId3">
            <a:alphaModFix/>
          </a:blip>
          <a:srcRect b="0" l="0" r="0" t="0"/>
          <a:stretch/>
        </p:blipFill>
        <p:spPr>
          <a:xfrm>
            <a:off x="7791421" y="4716001"/>
            <a:ext cx="1199528" cy="261187"/>
          </a:xfrm>
          <a:prstGeom prst="rect">
            <a:avLst/>
          </a:prstGeom>
          <a:noFill/>
          <a:ln>
            <a:noFill/>
          </a:ln>
        </p:spPr>
      </p:pic>
      <p:sp>
        <p:nvSpPr>
          <p:cNvPr id="598" name="Shape 598"/>
          <p:cNvSpPr txBox="1"/>
          <p:nvPr/>
        </p:nvSpPr>
        <p:spPr>
          <a:xfrm>
            <a:off x="534402" y="70977"/>
            <a:ext cx="8335772"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3200" u="none" cap="none" strike="noStrike">
                <a:solidFill>
                  <a:srgbClr val="666666"/>
                </a:solidFill>
                <a:latin typeface="Roboto Condensed"/>
                <a:ea typeface="Roboto Condensed"/>
                <a:cs typeface="Roboto Condensed"/>
                <a:sym typeface="Roboto Condensed"/>
              </a:rPr>
              <a:t>Querying a Database – Result Set</a:t>
            </a:r>
          </a:p>
        </p:txBody>
      </p:sp>
      <p:pic>
        <p:nvPicPr>
          <p:cNvPr id="599" name="Shape 599"/>
          <p:cNvPicPr preferRelativeResize="0"/>
          <p:nvPr/>
        </p:nvPicPr>
        <p:blipFill rotWithShape="1">
          <a:blip r:embed="rId4">
            <a:alphaModFix/>
          </a:blip>
          <a:srcRect b="0" l="0" r="0" t="0"/>
          <a:stretch/>
        </p:blipFill>
        <p:spPr>
          <a:xfrm>
            <a:off x="259051" y="101495"/>
            <a:ext cx="280998" cy="406124"/>
          </a:xfrm>
          <a:prstGeom prst="rect">
            <a:avLst/>
          </a:prstGeom>
          <a:noFill/>
          <a:ln>
            <a:noFill/>
          </a:ln>
        </p:spPr>
      </p:pic>
      <p:pic>
        <p:nvPicPr>
          <p:cNvPr id="600" name="Shape 600"/>
          <p:cNvPicPr preferRelativeResize="0"/>
          <p:nvPr/>
        </p:nvPicPr>
        <p:blipFill rotWithShape="1">
          <a:blip r:embed="rId5">
            <a:alphaModFix/>
          </a:blip>
          <a:srcRect b="0" l="0" r="0" t="0"/>
          <a:stretch/>
        </p:blipFill>
        <p:spPr>
          <a:xfrm>
            <a:off x="162176" y="70725"/>
            <a:ext cx="474759" cy="467673"/>
          </a:xfrm>
          <a:prstGeom prst="rect">
            <a:avLst/>
          </a:prstGeom>
          <a:noFill/>
          <a:ln>
            <a:noFill/>
          </a:ln>
        </p:spPr>
      </p:pic>
      <p:sp>
        <p:nvSpPr>
          <p:cNvPr id="601" name="Shape 601"/>
          <p:cNvSpPr/>
          <p:nvPr/>
        </p:nvSpPr>
        <p:spPr>
          <a:xfrm>
            <a:off x="161475" y="1104730"/>
            <a:ext cx="8829473" cy="2031325"/>
          </a:xfrm>
          <a:prstGeom prst="rect">
            <a:avLst/>
          </a:prstGeom>
          <a:noFill/>
          <a:ln>
            <a:noFill/>
          </a:ln>
        </p:spPr>
        <p:txBody>
          <a:bodyPr anchorCtr="0" anchor="t" bIns="45700" lIns="91425" rIns="91425" tIns="45700">
            <a:noAutofit/>
          </a:bodyPr>
          <a:lstStyle/>
          <a:p>
            <a:pPr indent="0" lvl="0" marL="0" marR="0" rtl="0" algn="just">
              <a:lnSpc>
                <a:spcPct val="90000"/>
              </a:lnSpc>
              <a:spcBef>
                <a:spcPts val="0"/>
              </a:spcBef>
              <a:spcAft>
                <a:spcPts val="0"/>
              </a:spcAft>
              <a:buClr>
                <a:srgbClr val="455520"/>
              </a:buClr>
              <a:buSzPct val="25000"/>
              <a:buFont typeface="Arial"/>
              <a:buNone/>
            </a:pPr>
            <a:r>
              <a:rPr b="0" i="0" lang="en-US" sz="2000" u="none" cap="none" strike="noStrike">
                <a:solidFill>
                  <a:srgbClr val="455520"/>
                </a:solidFill>
                <a:latin typeface="Roboto Condensed"/>
                <a:ea typeface="Roboto Condensed"/>
                <a:cs typeface="Roboto Condensed"/>
                <a:sym typeface="Roboto Condensed"/>
              </a:rPr>
              <a:t>The ResultSet interface declares getter methods (for example, getBoolean and getLong) for retrieving column values from the current row. </a:t>
            </a:r>
            <a:r>
              <a:rPr b="0" i="0" lang="en-US" sz="2000" u="none" cap="none" strike="noStrike">
                <a:solidFill>
                  <a:srgbClr val="4B191A"/>
                </a:solidFill>
                <a:latin typeface="Roboto Condensed"/>
                <a:ea typeface="Roboto Condensed"/>
                <a:cs typeface="Roboto Condensed"/>
                <a:sym typeface="Roboto Condensed"/>
              </a:rPr>
              <a:t>You can retrieve values using either the index number of the column or the alias or name of the column. </a:t>
            </a:r>
            <a:r>
              <a:rPr b="0" i="0" lang="en-US" sz="2000" u="none" cap="none" strike="noStrike">
                <a:solidFill>
                  <a:srgbClr val="28555D"/>
                </a:solidFill>
                <a:latin typeface="Roboto Condensed"/>
                <a:ea typeface="Roboto Condensed"/>
                <a:cs typeface="Roboto Condensed"/>
                <a:sym typeface="Roboto Condensed"/>
              </a:rPr>
              <a:t>The column index is usually more efficient. </a:t>
            </a:r>
            <a:r>
              <a:rPr b="0" i="0" lang="en-US" sz="2000" u="none" cap="none" strike="noStrike">
                <a:solidFill>
                  <a:srgbClr val="4B191A"/>
                </a:solidFill>
                <a:latin typeface="Roboto Condensed"/>
                <a:ea typeface="Roboto Condensed"/>
                <a:cs typeface="Roboto Condensed"/>
                <a:sym typeface="Roboto Condensed"/>
              </a:rPr>
              <a:t>Columns are numbered from 1. For maximum portability, result set columns within each row should be read in left-to-right order, and each column should be read only once.</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cxnSp>
        <p:nvCxnSpPr>
          <p:cNvPr id="92" name="Shape 92"/>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93" name="Shape 93"/>
          <p:cNvPicPr preferRelativeResize="0"/>
          <p:nvPr/>
        </p:nvPicPr>
        <p:blipFill rotWithShape="1">
          <a:blip r:embed="rId3">
            <a:alphaModFix/>
          </a:blip>
          <a:srcRect b="0" l="0" r="0" t="0"/>
          <a:stretch/>
        </p:blipFill>
        <p:spPr>
          <a:xfrm>
            <a:off x="7791421" y="4716001"/>
            <a:ext cx="1199528" cy="261187"/>
          </a:xfrm>
          <a:prstGeom prst="rect">
            <a:avLst/>
          </a:prstGeom>
          <a:noFill/>
          <a:ln>
            <a:noFill/>
          </a:ln>
        </p:spPr>
      </p:pic>
      <p:sp>
        <p:nvSpPr>
          <p:cNvPr id="94" name="Shape 94"/>
          <p:cNvSpPr txBox="1"/>
          <p:nvPr/>
        </p:nvSpPr>
        <p:spPr>
          <a:xfrm>
            <a:off x="534402" y="70977"/>
            <a:ext cx="8335772"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3200" u="none" cap="none" strike="noStrike">
                <a:solidFill>
                  <a:srgbClr val="666666"/>
                </a:solidFill>
                <a:latin typeface="Roboto Condensed"/>
                <a:ea typeface="Roboto Condensed"/>
                <a:cs typeface="Roboto Condensed"/>
                <a:sym typeface="Roboto Condensed"/>
              </a:rPr>
              <a:t>JDBC – JDBC API</a:t>
            </a:r>
          </a:p>
        </p:txBody>
      </p:sp>
      <p:pic>
        <p:nvPicPr>
          <p:cNvPr id="95" name="Shape 95"/>
          <p:cNvPicPr preferRelativeResize="0"/>
          <p:nvPr/>
        </p:nvPicPr>
        <p:blipFill rotWithShape="1">
          <a:blip r:embed="rId4">
            <a:alphaModFix/>
          </a:blip>
          <a:srcRect b="0" l="0" r="0" t="0"/>
          <a:stretch/>
        </p:blipFill>
        <p:spPr>
          <a:xfrm>
            <a:off x="259051" y="101495"/>
            <a:ext cx="280998" cy="406124"/>
          </a:xfrm>
          <a:prstGeom prst="rect">
            <a:avLst/>
          </a:prstGeom>
          <a:noFill/>
          <a:ln>
            <a:noFill/>
          </a:ln>
        </p:spPr>
      </p:pic>
      <p:pic>
        <p:nvPicPr>
          <p:cNvPr id="96" name="Shape 96"/>
          <p:cNvPicPr preferRelativeResize="0"/>
          <p:nvPr/>
        </p:nvPicPr>
        <p:blipFill rotWithShape="1">
          <a:blip r:embed="rId5">
            <a:alphaModFix/>
          </a:blip>
          <a:srcRect b="0" l="0" r="0" t="0"/>
          <a:stretch/>
        </p:blipFill>
        <p:spPr>
          <a:xfrm>
            <a:off x="162176" y="70725"/>
            <a:ext cx="474759" cy="467673"/>
          </a:xfrm>
          <a:prstGeom prst="rect">
            <a:avLst/>
          </a:prstGeom>
          <a:noFill/>
          <a:ln>
            <a:noFill/>
          </a:ln>
        </p:spPr>
      </p:pic>
      <p:sp>
        <p:nvSpPr>
          <p:cNvPr id="97" name="Shape 97"/>
          <p:cNvSpPr/>
          <p:nvPr/>
        </p:nvSpPr>
        <p:spPr>
          <a:xfrm>
            <a:off x="282248" y="977991"/>
            <a:ext cx="8708699" cy="2419124"/>
          </a:xfrm>
          <a:prstGeom prst="rect">
            <a:avLst/>
          </a:prstGeom>
          <a:noFill/>
          <a:ln>
            <a:noFill/>
          </a:ln>
        </p:spPr>
        <p:txBody>
          <a:bodyPr anchorCtr="0" anchor="t" bIns="45700" lIns="91425" rIns="91425" tIns="45700">
            <a:noAutofit/>
          </a:bodyPr>
          <a:lstStyle/>
          <a:p>
            <a:pPr indent="0" lvl="0" marL="0" marR="0" rtl="0" algn="just">
              <a:lnSpc>
                <a:spcPct val="90000"/>
              </a:lnSpc>
              <a:spcBef>
                <a:spcPts val="0"/>
              </a:spcBef>
              <a:spcAft>
                <a:spcPts val="0"/>
              </a:spcAft>
              <a:buClr>
                <a:srgbClr val="000000"/>
              </a:buClr>
              <a:buSzPct val="25000"/>
              <a:buFont typeface="Arial"/>
              <a:buNone/>
            </a:pPr>
            <a:r>
              <a:rPr b="0" i="0" lang="en-US" sz="2400" u="none" cap="none" strike="noStrike">
                <a:solidFill>
                  <a:srgbClr val="000000"/>
                </a:solidFill>
                <a:latin typeface="Roboto Condensed"/>
                <a:ea typeface="Roboto Condensed"/>
                <a:cs typeface="Roboto Condensed"/>
                <a:sym typeface="Roboto Condensed"/>
              </a:rPr>
              <a:t> The JDBC API provides Java programmers with a uniform interface to a wide range of relational databases. </a:t>
            </a:r>
          </a:p>
          <a:p>
            <a:pPr indent="0" lvl="0" marL="0" marR="0" rtl="0" algn="l">
              <a:lnSpc>
                <a:spcPct val="90000"/>
              </a:lnSpc>
              <a:spcBef>
                <a:spcPts val="0"/>
              </a:spcBef>
              <a:spcAft>
                <a:spcPts val="0"/>
              </a:spcAft>
              <a:buClr>
                <a:srgbClr val="000000"/>
              </a:buClr>
              <a:buFont typeface="Arial"/>
              <a:buNone/>
            </a:pPr>
            <a:r>
              <a:t/>
            </a:r>
            <a:endParaRPr b="0" i="0" sz="2400" u="none" cap="none" strike="noStrike">
              <a:solidFill>
                <a:srgbClr val="28555D"/>
              </a:solidFill>
              <a:latin typeface="Roboto Condensed"/>
              <a:ea typeface="Roboto Condensed"/>
              <a:cs typeface="Roboto Condensed"/>
              <a:sym typeface="Roboto Condensed"/>
            </a:endParaRPr>
          </a:p>
          <a:p>
            <a:pPr indent="0" lvl="0" marL="0" marR="0" rtl="0" algn="just">
              <a:lnSpc>
                <a:spcPct val="90000"/>
              </a:lnSpc>
              <a:spcBef>
                <a:spcPts val="0"/>
              </a:spcBef>
              <a:spcAft>
                <a:spcPts val="0"/>
              </a:spcAft>
              <a:buClr>
                <a:srgbClr val="28555D"/>
              </a:buClr>
              <a:buSzPct val="25000"/>
              <a:buFont typeface="Arial"/>
              <a:buNone/>
            </a:pPr>
            <a:r>
              <a:rPr b="0" i="0" lang="en-US" sz="2400" u="none" cap="none" strike="noStrike">
                <a:solidFill>
                  <a:srgbClr val="28555D"/>
                </a:solidFill>
                <a:latin typeface="Roboto Condensed"/>
                <a:ea typeface="Roboto Condensed"/>
                <a:cs typeface="Roboto Condensed"/>
                <a:sym typeface="Roboto Condensed"/>
              </a:rPr>
              <a:t>All Java database related classes and interfaces are packaged together in the API package of </a:t>
            </a:r>
            <a:r>
              <a:rPr b="0" i="1" lang="en-US" sz="2400" u="none" cap="none" strike="noStrike">
                <a:solidFill>
                  <a:srgbClr val="28555D"/>
                </a:solidFill>
                <a:latin typeface="Roboto Condensed"/>
                <a:ea typeface="Roboto Condensed"/>
                <a:cs typeface="Roboto Condensed"/>
                <a:sym typeface="Roboto Condensed"/>
              </a:rPr>
              <a:t>java.sql</a:t>
            </a:r>
            <a:r>
              <a:rPr b="0" i="0" lang="en-US" sz="2400" u="none" cap="none" strike="noStrike">
                <a:solidFill>
                  <a:srgbClr val="28555D"/>
                </a:solidFill>
                <a:latin typeface="Roboto Condensed"/>
                <a:ea typeface="Roboto Condensed"/>
                <a:cs typeface="Roboto Condensed"/>
                <a:sym typeface="Roboto Condensed"/>
              </a:rPr>
              <a:t>  which includes both the JDBC interfaces and the JDBC driver manager.  </a:t>
            </a:r>
          </a:p>
          <a:p>
            <a:pPr indent="0" lvl="0" marL="0" marR="0" rtl="0" algn="l">
              <a:lnSpc>
                <a:spcPct val="90000"/>
              </a:lnSpc>
              <a:spcBef>
                <a:spcPts val="0"/>
              </a:spcBef>
              <a:spcAft>
                <a:spcPts val="0"/>
              </a:spcAft>
              <a:buClr>
                <a:srgbClr val="000000"/>
              </a:buClr>
              <a:buFont typeface="Arial"/>
              <a:buNone/>
            </a:pPr>
            <a:r>
              <a:t/>
            </a:r>
            <a:endParaRPr b="0" i="0" sz="2400" u="none" cap="none" strike="noStrike">
              <a:solidFill>
                <a:srgbClr val="000000"/>
              </a:solidFill>
              <a:latin typeface="Roboto Condensed"/>
              <a:ea typeface="Roboto Condensed"/>
              <a:cs typeface="Roboto Condensed"/>
              <a:sym typeface="Roboto Condense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5" name="Shape 605"/>
        <p:cNvGrpSpPr/>
        <p:nvPr/>
      </p:nvGrpSpPr>
      <p:grpSpPr>
        <a:xfrm>
          <a:off x="0" y="0"/>
          <a:ext cx="0" cy="0"/>
          <a:chOff x="0" y="0"/>
          <a:chExt cx="0" cy="0"/>
        </a:xfrm>
      </p:grpSpPr>
      <p:cxnSp>
        <p:nvCxnSpPr>
          <p:cNvPr id="606" name="Shape 606"/>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607" name="Shape 607"/>
          <p:cNvPicPr preferRelativeResize="0"/>
          <p:nvPr/>
        </p:nvPicPr>
        <p:blipFill rotWithShape="1">
          <a:blip r:embed="rId3">
            <a:alphaModFix/>
          </a:blip>
          <a:srcRect b="0" l="0" r="0" t="0"/>
          <a:stretch/>
        </p:blipFill>
        <p:spPr>
          <a:xfrm>
            <a:off x="7791421" y="4716000"/>
            <a:ext cx="1199528" cy="261187"/>
          </a:xfrm>
          <a:prstGeom prst="rect">
            <a:avLst/>
          </a:prstGeom>
          <a:noFill/>
          <a:ln>
            <a:noFill/>
          </a:ln>
        </p:spPr>
      </p:pic>
      <p:sp>
        <p:nvSpPr>
          <p:cNvPr id="608" name="Shape 608"/>
          <p:cNvSpPr txBox="1"/>
          <p:nvPr/>
        </p:nvSpPr>
        <p:spPr>
          <a:xfrm>
            <a:off x="534400" y="70977"/>
            <a:ext cx="8609599"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3200" u="none" cap="none" strike="noStrike">
                <a:solidFill>
                  <a:srgbClr val="666666"/>
                </a:solidFill>
                <a:latin typeface="Roboto Condensed"/>
                <a:ea typeface="Roboto Condensed"/>
                <a:cs typeface="Roboto Condensed"/>
                <a:sym typeface="Roboto Condensed"/>
              </a:rPr>
              <a:t>Querying a Database – Result Set</a:t>
            </a:r>
          </a:p>
        </p:txBody>
      </p:sp>
      <p:pic>
        <p:nvPicPr>
          <p:cNvPr id="609" name="Shape 609"/>
          <p:cNvPicPr preferRelativeResize="0"/>
          <p:nvPr/>
        </p:nvPicPr>
        <p:blipFill rotWithShape="1">
          <a:blip r:embed="rId4">
            <a:alphaModFix/>
          </a:blip>
          <a:srcRect b="0" l="0" r="0" t="0"/>
          <a:stretch/>
        </p:blipFill>
        <p:spPr>
          <a:xfrm>
            <a:off x="259050" y="101494"/>
            <a:ext cx="280998" cy="406124"/>
          </a:xfrm>
          <a:prstGeom prst="rect">
            <a:avLst/>
          </a:prstGeom>
          <a:noFill/>
          <a:ln>
            <a:noFill/>
          </a:ln>
        </p:spPr>
      </p:pic>
      <p:pic>
        <p:nvPicPr>
          <p:cNvPr id="610" name="Shape 610"/>
          <p:cNvPicPr preferRelativeResize="0"/>
          <p:nvPr/>
        </p:nvPicPr>
        <p:blipFill rotWithShape="1">
          <a:blip r:embed="rId5">
            <a:alphaModFix/>
          </a:blip>
          <a:srcRect b="0" l="0" r="0" t="0"/>
          <a:stretch/>
        </p:blipFill>
        <p:spPr>
          <a:xfrm>
            <a:off x="162175" y="70725"/>
            <a:ext cx="474759" cy="467673"/>
          </a:xfrm>
          <a:prstGeom prst="rect">
            <a:avLst/>
          </a:prstGeom>
          <a:noFill/>
          <a:ln>
            <a:noFill/>
          </a:ln>
        </p:spPr>
      </p:pic>
      <p:sp>
        <p:nvSpPr>
          <p:cNvPr id="611" name="Shape 611"/>
          <p:cNvSpPr/>
          <p:nvPr/>
        </p:nvSpPr>
        <p:spPr>
          <a:xfrm>
            <a:off x="3603489" y="3813900"/>
            <a:ext cx="2957699" cy="2538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FF"/>
              </a:buClr>
              <a:buSzPct val="25000"/>
              <a:buFont typeface="Arial"/>
              <a:buNone/>
            </a:pPr>
            <a:r>
              <a:rPr lang="en-US" sz="1050" u="sng">
                <a:solidFill>
                  <a:schemeClr val="hlink"/>
                </a:solidFill>
                <a:hlinkClick r:id="rId6"/>
              </a:rPr>
              <a:t>http://youtu.be/gEHAjN_I5L4</a:t>
            </a:r>
          </a:p>
          <a:p>
            <a:pPr indent="0" lvl="0" marL="0" marR="0" rtl="0" algn="l">
              <a:lnSpc>
                <a:spcPct val="100000"/>
              </a:lnSpc>
              <a:spcBef>
                <a:spcPts val="0"/>
              </a:spcBef>
              <a:spcAft>
                <a:spcPts val="0"/>
              </a:spcAft>
              <a:buClr>
                <a:srgbClr val="0000FF"/>
              </a:buClr>
              <a:buFont typeface="Arial"/>
              <a:buNone/>
            </a:pPr>
            <a:r>
              <a:t/>
            </a:r>
            <a:endParaRPr sz="1050" u="sng">
              <a:solidFill>
                <a:srgbClr val="0000FF"/>
              </a:solidFill>
            </a:endParaRPr>
          </a:p>
        </p:txBody>
      </p:sp>
      <p:sp>
        <p:nvSpPr>
          <p:cNvPr id="612" name="Shape 612"/>
          <p:cNvSpPr/>
          <p:nvPr/>
        </p:nvSpPr>
        <p:spPr>
          <a:xfrm>
            <a:off x="1490416" y="1908582"/>
            <a:ext cx="6697563" cy="83099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FF0000"/>
              </a:buClr>
              <a:buSzPct val="25000"/>
              <a:buFont typeface="Arial"/>
              <a:buNone/>
            </a:pPr>
            <a:r>
              <a:rPr b="0" i="0" lang="en-US" sz="1800" u="none" cap="none" strike="noStrike">
                <a:solidFill>
                  <a:srgbClr val="FF0000"/>
                </a:solidFill>
                <a:latin typeface="Arial"/>
                <a:ea typeface="Arial"/>
                <a:cs typeface="Arial"/>
                <a:sym typeface="Arial"/>
              </a:rPr>
              <a:t>Now, you can see: </a:t>
            </a:r>
          </a:p>
          <a:p>
            <a:pPr indent="0" lvl="0" marL="0" marR="0" rtl="0" algn="l">
              <a:lnSpc>
                <a:spcPct val="100000"/>
              </a:lnSpc>
              <a:spcBef>
                <a:spcPts val="0"/>
              </a:spcBef>
              <a:spcAft>
                <a:spcPts val="0"/>
              </a:spcAft>
              <a:buClr>
                <a:srgbClr val="000000"/>
              </a:buClr>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2060"/>
              </a:buClr>
              <a:buSzPct val="25000"/>
              <a:buFont typeface="Arial"/>
              <a:buNone/>
            </a:pPr>
            <a:r>
              <a:rPr b="0" i="0" lang="en-US" sz="1500" u="none" cap="none" strike="noStrike">
                <a:solidFill>
                  <a:srgbClr val="002060"/>
                </a:solidFill>
                <a:latin typeface="Arial"/>
                <a:ea typeface="Arial"/>
                <a:cs typeface="Arial"/>
                <a:sym typeface="Arial"/>
              </a:rPr>
              <a:t>11. ResultSet use getter</a:t>
            </a: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6" name="Shape 616"/>
        <p:cNvGrpSpPr/>
        <p:nvPr/>
      </p:nvGrpSpPr>
      <p:grpSpPr>
        <a:xfrm>
          <a:off x="0" y="0"/>
          <a:ext cx="0" cy="0"/>
          <a:chOff x="0" y="0"/>
          <a:chExt cx="0" cy="0"/>
        </a:xfrm>
      </p:grpSpPr>
      <p:cxnSp>
        <p:nvCxnSpPr>
          <p:cNvPr id="617" name="Shape 617"/>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618" name="Shape 618"/>
          <p:cNvPicPr preferRelativeResize="0"/>
          <p:nvPr/>
        </p:nvPicPr>
        <p:blipFill rotWithShape="1">
          <a:blip r:embed="rId3">
            <a:alphaModFix/>
          </a:blip>
          <a:srcRect b="0" l="0" r="0" t="0"/>
          <a:stretch/>
        </p:blipFill>
        <p:spPr>
          <a:xfrm>
            <a:off x="7791421" y="4716001"/>
            <a:ext cx="1199528" cy="261187"/>
          </a:xfrm>
          <a:prstGeom prst="rect">
            <a:avLst/>
          </a:prstGeom>
          <a:noFill/>
          <a:ln>
            <a:noFill/>
          </a:ln>
        </p:spPr>
      </p:pic>
      <p:sp>
        <p:nvSpPr>
          <p:cNvPr id="619" name="Shape 619"/>
          <p:cNvSpPr txBox="1"/>
          <p:nvPr/>
        </p:nvSpPr>
        <p:spPr>
          <a:xfrm>
            <a:off x="534402" y="70977"/>
            <a:ext cx="8335772"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3200" u="none" cap="none" strike="noStrike">
                <a:solidFill>
                  <a:srgbClr val="666666"/>
                </a:solidFill>
                <a:latin typeface="Roboto Condensed"/>
                <a:ea typeface="Roboto Condensed"/>
                <a:cs typeface="Roboto Condensed"/>
                <a:sym typeface="Roboto Condensed"/>
              </a:rPr>
              <a:t>Querying a Database – Result Set</a:t>
            </a:r>
          </a:p>
        </p:txBody>
      </p:sp>
      <p:pic>
        <p:nvPicPr>
          <p:cNvPr id="620" name="Shape 620"/>
          <p:cNvPicPr preferRelativeResize="0"/>
          <p:nvPr/>
        </p:nvPicPr>
        <p:blipFill rotWithShape="1">
          <a:blip r:embed="rId4">
            <a:alphaModFix/>
          </a:blip>
          <a:srcRect b="0" l="0" r="0" t="0"/>
          <a:stretch/>
        </p:blipFill>
        <p:spPr>
          <a:xfrm>
            <a:off x="259051" y="101495"/>
            <a:ext cx="280998" cy="406124"/>
          </a:xfrm>
          <a:prstGeom prst="rect">
            <a:avLst/>
          </a:prstGeom>
          <a:noFill/>
          <a:ln>
            <a:noFill/>
          </a:ln>
        </p:spPr>
      </p:pic>
      <p:pic>
        <p:nvPicPr>
          <p:cNvPr id="621" name="Shape 621"/>
          <p:cNvPicPr preferRelativeResize="0"/>
          <p:nvPr/>
        </p:nvPicPr>
        <p:blipFill rotWithShape="1">
          <a:blip r:embed="rId5">
            <a:alphaModFix/>
          </a:blip>
          <a:srcRect b="0" l="0" r="0" t="0"/>
          <a:stretch/>
        </p:blipFill>
        <p:spPr>
          <a:xfrm>
            <a:off x="162176" y="70725"/>
            <a:ext cx="474759" cy="467673"/>
          </a:xfrm>
          <a:prstGeom prst="rect">
            <a:avLst/>
          </a:prstGeom>
          <a:noFill/>
          <a:ln>
            <a:noFill/>
          </a:ln>
        </p:spPr>
      </p:pic>
      <p:sp>
        <p:nvSpPr>
          <p:cNvPr id="622" name="Shape 622"/>
          <p:cNvSpPr/>
          <p:nvPr/>
        </p:nvSpPr>
        <p:spPr>
          <a:xfrm>
            <a:off x="157580" y="754497"/>
            <a:ext cx="8829473" cy="369332"/>
          </a:xfrm>
          <a:prstGeom prst="rect">
            <a:avLst/>
          </a:prstGeom>
          <a:noFill/>
          <a:ln>
            <a:noFill/>
          </a:ln>
        </p:spPr>
        <p:txBody>
          <a:bodyPr anchorCtr="0" anchor="t" bIns="45700" lIns="91425" rIns="91425" tIns="45700">
            <a:noAutofit/>
          </a:bodyPr>
          <a:lstStyle/>
          <a:p>
            <a:pPr indent="0" lvl="0" marL="0" marR="0" rtl="0" algn="just">
              <a:lnSpc>
                <a:spcPct val="90000"/>
              </a:lnSpc>
              <a:spcBef>
                <a:spcPts val="0"/>
              </a:spcBef>
              <a:spcAft>
                <a:spcPts val="0"/>
              </a:spcAft>
              <a:buClr>
                <a:srgbClr val="455520"/>
              </a:buClr>
              <a:buSzPct val="25000"/>
              <a:buFont typeface="Arial"/>
              <a:buNone/>
            </a:pPr>
            <a:r>
              <a:rPr b="0" i="0" lang="en-US" sz="2000" u="none" cap="none" strike="noStrike">
                <a:solidFill>
                  <a:srgbClr val="455520"/>
                </a:solidFill>
                <a:latin typeface="Roboto Condensed"/>
                <a:ea typeface="Roboto Condensed"/>
                <a:cs typeface="Roboto Condensed"/>
                <a:sym typeface="Roboto Condensed"/>
              </a:rPr>
              <a:t>For example, the following code, retrieves column values by number:</a:t>
            </a:r>
          </a:p>
        </p:txBody>
      </p:sp>
      <p:sp>
        <p:nvSpPr>
          <p:cNvPr id="623" name="Shape 623"/>
          <p:cNvSpPr/>
          <p:nvPr/>
        </p:nvSpPr>
        <p:spPr>
          <a:xfrm>
            <a:off x="157580" y="869236"/>
            <a:ext cx="8833369" cy="418576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ct val="25000"/>
              <a:buFont typeface="Courier New"/>
              <a:buNone/>
            </a:pPr>
            <a:r>
              <a:rPr b="0" i="0" lang="en-US" sz="1400" u="none" cap="none" strike="noStrike">
                <a:solidFill>
                  <a:srgbClr val="000000"/>
                </a:solidFill>
                <a:latin typeface="Courier New"/>
                <a:ea typeface="Courier New"/>
                <a:cs typeface="Courier New"/>
                <a:sym typeface="Courier New"/>
              </a:rPr>
              <a:t>Statement stmt = null;</a:t>
            </a:r>
          </a:p>
          <a:p>
            <a:pPr indent="0" lvl="0" marL="0" marR="0" rtl="0" algn="l">
              <a:lnSpc>
                <a:spcPct val="100000"/>
              </a:lnSpc>
              <a:spcBef>
                <a:spcPts val="0"/>
              </a:spcBef>
              <a:spcAft>
                <a:spcPts val="0"/>
              </a:spcAft>
              <a:buClr>
                <a:srgbClr val="000000"/>
              </a:buClr>
              <a:buSzPct val="25000"/>
              <a:buFont typeface="Courier New"/>
              <a:buNone/>
            </a:pPr>
            <a:r>
              <a:rPr b="0" i="0" lang="en-US" sz="1400" u="none" cap="none" strike="noStrike">
                <a:solidFill>
                  <a:srgbClr val="000000"/>
                </a:solidFill>
                <a:latin typeface="Courier New"/>
                <a:ea typeface="Courier New"/>
                <a:cs typeface="Courier New"/>
                <a:sym typeface="Courier New"/>
              </a:rPr>
              <a:t>String query = "select COF_NAME, SUP_ID, PRICE, SALES, TOTAL from COFFEES";</a:t>
            </a: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ct val="25000"/>
              <a:buFont typeface="Courier New"/>
              <a:buNone/>
            </a:pPr>
            <a:r>
              <a:rPr b="0" i="0" lang="en-US" sz="1400" u="none" cap="none" strike="noStrike">
                <a:solidFill>
                  <a:srgbClr val="000000"/>
                </a:solidFill>
                <a:latin typeface="Courier New"/>
                <a:ea typeface="Courier New"/>
                <a:cs typeface="Courier New"/>
                <a:sym typeface="Courier New"/>
              </a:rPr>
              <a:t>try {</a:t>
            </a:r>
          </a:p>
          <a:p>
            <a:pPr indent="0" lvl="0" marL="0" marR="0" rtl="0" algn="l">
              <a:lnSpc>
                <a:spcPct val="100000"/>
              </a:lnSpc>
              <a:spcBef>
                <a:spcPts val="0"/>
              </a:spcBef>
              <a:spcAft>
                <a:spcPts val="0"/>
              </a:spcAft>
              <a:buClr>
                <a:srgbClr val="000000"/>
              </a:buClr>
              <a:buSzPct val="25000"/>
              <a:buFont typeface="Courier New"/>
              <a:buNone/>
            </a:pPr>
            <a:r>
              <a:rPr b="0" i="0" lang="en-US" sz="1400" u="none" cap="none" strike="noStrike">
                <a:solidFill>
                  <a:srgbClr val="000000"/>
                </a:solidFill>
                <a:latin typeface="Courier New"/>
                <a:ea typeface="Courier New"/>
                <a:cs typeface="Courier New"/>
                <a:sym typeface="Courier New"/>
              </a:rPr>
              <a:t>      stmt = con.createStatement();</a:t>
            </a:r>
          </a:p>
          <a:p>
            <a:pPr indent="0" lvl="0" marL="0" marR="0" rtl="0" algn="l">
              <a:lnSpc>
                <a:spcPct val="100000"/>
              </a:lnSpc>
              <a:spcBef>
                <a:spcPts val="0"/>
              </a:spcBef>
              <a:spcAft>
                <a:spcPts val="0"/>
              </a:spcAft>
              <a:buClr>
                <a:srgbClr val="000000"/>
              </a:buClr>
              <a:buSzPct val="25000"/>
              <a:buFont typeface="Courier New"/>
              <a:buNone/>
            </a:pPr>
            <a:r>
              <a:rPr b="0" i="0" lang="en-US" sz="1400" u="none" cap="none" strike="noStrike">
                <a:solidFill>
                  <a:srgbClr val="000000"/>
                </a:solidFill>
                <a:latin typeface="Courier New"/>
                <a:ea typeface="Courier New"/>
                <a:cs typeface="Courier New"/>
                <a:sym typeface="Courier New"/>
              </a:rPr>
              <a:t>      ResultSet rs = stmt.executeQuery(query);</a:t>
            </a:r>
          </a:p>
          <a:p>
            <a:pPr indent="0" lvl="0" marL="0" marR="0" rtl="0" algn="l">
              <a:lnSpc>
                <a:spcPct val="100000"/>
              </a:lnSpc>
              <a:spcBef>
                <a:spcPts val="0"/>
              </a:spcBef>
              <a:spcAft>
                <a:spcPts val="0"/>
              </a:spcAft>
              <a:buClr>
                <a:srgbClr val="000000"/>
              </a:buClr>
              <a:buSzPct val="25000"/>
              <a:buFont typeface="Courier New"/>
              <a:buNone/>
            </a:pPr>
            <a:r>
              <a:rPr b="0" i="0" lang="en-US" sz="1400" u="none" cap="none" strike="noStrike">
                <a:solidFill>
                  <a:srgbClr val="000000"/>
                </a:solidFill>
                <a:latin typeface="Courier New"/>
                <a:ea typeface="Courier New"/>
                <a:cs typeface="Courier New"/>
                <a:sym typeface="Courier New"/>
              </a:rPr>
              <a:t>      while (rs.next()) {</a:t>
            </a:r>
          </a:p>
          <a:p>
            <a:pPr indent="0" lvl="0" marL="0" marR="0" rtl="0" algn="l">
              <a:lnSpc>
                <a:spcPct val="100000"/>
              </a:lnSpc>
              <a:spcBef>
                <a:spcPts val="0"/>
              </a:spcBef>
              <a:spcAft>
                <a:spcPts val="0"/>
              </a:spcAft>
              <a:buClr>
                <a:srgbClr val="000000"/>
              </a:buClr>
              <a:buSzPct val="25000"/>
              <a:buFont typeface="Courier New"/>
              <a:buNone/>
            </a:pPr>
            <a:r>
              <a:rPr b="0" i="0" lang="en-US" sz="1400" u="none" cap="none" strike="noStrike">
                <a:solidFill>
                  <a:srgbClr val="000000"/>
                </a:solidFill>
                <a:latin typeface="Courier New"/>
                <a:ea typeface="Courier New"/>
                <a:cs typeface="Courier New"/>
                <a:sym typeface="Courier New"/>
              </a:rPr>
              <a:t>            String coffeeName = rs.getString(1);</a:t>
            </a:r>
          </a:p>
          <a:p>
            <a:pPr indent="0" lvl="0" marL="0" marR="0" rtl="0" algn="l">
              <a:lnSpc>
                <a:spcPct val="100000"/>
              </a:lnSpc>
              <a:spcBef>
                <a:spcPts val="0"/>
              </a:spcBef>
              <a:spcAft>
                <a:spcPts val="0"/>
              </a:spcAft>
              <a:buClr>
                <a:srgbClr val="000000"/>
              </a:buClr>
              <a:buSzPct val="25000"/>
              <a:buFont typeface="Courier New"/>
              <a:buNone/>
            </a:pPr>
            <a:r>
              <a:rPr b="0" i="0" lang="en-US" sz="1400" u="none" cap="none" strike="noStrike">
                <a:solidFill>
                  <a:srgbClr val="000000"/>
                </a:solidFill>
                <a:latin typeface="Courier New"/>
                <a:ea typeface="Courier New"/>
                <a:cs typeface="Courier New"/>
                <a:sym typeface="Courier New"/>
              </a:rPr>
              <a:t>            int supplierID = rs.getInt(2);</a:t>
            </a:r>
          </a:p>
          <a:p>
            <a:pPr indent="0" lvl="0" marL="0" marR="0" rtl="0" algn="l">
              <a:lnSpc>
                <a:spcPct val="100000"/>
              </a:lnSpc>
              <a:spcBef>
                <a:spcPts val="0"/>
              </a:spcBef>
              <a:spcAft>
                <a:spcPts val="0"/>
              </a:spcAft>
              <a:buClr>
                <a:srgbClr val="000000"/>
              </a:buClr>
              <a:buSzPct val="25000"/>
              <a:buFont typeface="Courier New"/>
              <a:buNone/>
            </a:pPr>
            <a:r>
              <a:rPr b="0" i="0" lang="en-US" sz="1400" u="none" cap="none" strike="noStrike">
                <a:solidFill>
                  <a:srgbClr val="000000"/>
                </a:solidFill>
                <a:latin typeface="Courier New"/>
                <a:ea typeface="Courier New"/>
                <a:cs typeface="Courier New"/>
                <a:sym typeface="Courier New"/>
              </a:rPr>
              <a:t>            float price = rs.getFloat(3);</a:t>
            </a:r>
          </a:p>
          <a:p>
            <a:pPr indent="0" lvl="0" marL="0" marR="0" rtl="0" algn="l">
              <a:lnSpc>
                <a:spcPct val="100000"/>
              </a:lnSpc>
              <a:spcBef>
                <a:spcPts val="0"/>
              </a:spcBef>
              <a:spcAft>
                <a:spcPts val="0"/>
              </a:spcAft>
              <a:buClr>
                <a:srgbClr val="000000"/>
              </a:buClr>
              <a:buSzPct val="25000"/>
              <a:buFont typeface="Courier New"/>
              <a:buNone/>
            </a:pPr>
            <a:r>
              <a:rPr b="0" i="0" lang="en-US" sz="1400" u="none" cap="none" strike="noStrike">
                <a:solidFill>
                  <a:srgbClr val="000000"/>
                </a:solidFill>
                <a:latin typeface="Courier New"/>
                <a:ea typeface="Courier New"/>
                <a:cs typeface="Courier New"/>
                <a:sym typeface="Courier New"/>
              </a:rPr>
              <a:t>            int sales = rs.getInt(4);</a:t>
            </a:r>
          </a:p>
          <a:p>
            <a:pPr indent="0" lvl="0" marL="0" marR="0" rtl="0" algn="l">
              <a:lnSpc>
                <a:spcPct val="100000"/>
              </a:lnSpc>
              <a:spcBef>
                <a:spcPts val="0"/>
              </a:spcBef>
              <a:spcAft>
                <a:spcPts val="0"/>
              </a:spcAft>
              <a:buClr>
                <a:srgbClr val="000000"/>
              </a:buClr>
              <a:buSzPct val="25000"/>
              <a:buFont typeface="Courier New"/>
              <a:buNone/>
            </a:pPr>
            <a:r>
              <a:rPr b="0" i="0" lang="en-US" sz="1400" u="none" cap="none" strike="noStrike">
                <a:solidFill>
                  <a:srgbClr val="000000"/>
                </a:solidFill>
                <a:latin typeface="Courier New"/>
                <a:ea typeface="Courier New"/>
                <a:cs typeface="Courier New"/>
                <a:sym typeface="Courier New"/>
              </a:rPr>
              <a:t>            int total = rs.getInt(5);</a:t>
            </a:r>
          </a:p>
          <a:p>
            <a:pPr indent="0" lvl="0" marL="0" marR="0" rtl="0" algn="l">
              <a:lnSpc>
                <a:spcPct val="100000"/>
              </a:lnSpc>
              <a:spcBef>
                <a:spcPts val="0"/>
              </a:spcBef>
              <a:spcAft>
                <a:spcPts val="0"/>
              </a:spcAft>
              <a:buClr>
                <a:srgbClr val="000000"/>
              </a:buClr>
              <a:buSzPct val="25000"/>
              <a:buFont typeface="Courier New"/>
              <a:buNone/>
            </a:pPr>
            <a:r>
              <a:rPr b="0" i="0" lang="en-US" sz="1400" u="none" cap="none" strike="noStrike">
                <a:solidFill>
                  <a:srgbClr val="000000"/>
                </a:solidFill>
                <a:latin typeface="Courier New"/>
                <a:ea typeface="Courier New"/>
                <a:cs typeface="Courier New"/>
                <a:sym typeface="Courier New"/>
              </a:rPr>
              <a:t>            System.out.println(coffeeName + "\t" + supplierID + </a:t>
            </a:r>
          </a:p>
          <a:p>
            <a:pPr indent="0" lvl="0" marL="0" marR="0" rtl="0" algn="l">
              <a:lnSpc>
                <a:spcPct val="100000"/>
              </a:lnSpc>
              <a:spcBef>
                <a:spcPts val="0"/>
              </a:spcBef>
              <a:spcAft>
                <a:spcPts val="0"/>
              </a:spcAft>
              <a:buClr>
                <a:srgbClr val="000000"/>
              </a:buClr>
              <a:buSzPct val="25000"/>
              <a:buFont typeface="Courier New"/>
              <a:buNone/>
            </a:pPr>
            <a:r>
              <a:rPr b="0" i="0" lang="en-US" sz="1400" u="none" cap="none" strike="noStrike">
                <a:solidFill>
                  <a:srgbClr val="000000"/>
                </a:solidFill>
                <a:latin typeface="Courier New"/>
                <a:ea typeface="Courier New"/>
                <a:cs typeface="Courier New"/>
                <a:sym typeface="Courier New"/>
              </a:rPr>
              <a:t>                               "\t" + price + "\t" + sales + "\t" + total);</a:t>
            </a:r>
          </a:p>
          <a:p>
            <a:pPr indent="0" lvl="0" marL="0" marR="0" rtl="0" algn="l">
              <a:lnSpc>
                <a:spcPct val="100000"/>
              </a:lnSpc>
              <a:spcBef>
                <a:spcPts val="0"/>
              </a:spcBef>
              <a:spcAft>
                <a:spcPts val="0"/>
              </a:spcAft>
              <a:buClr>
                <a:srgbClr val="000000"/>
              </a:buClr>
              <a:buSzPct val="25000"/>
              <a:buFont typeface="Courier New"/>
              <a:buNone/>
            </a:pPr>
            <a:r>
              <a:rPr b="0" i="0" lang="en-US" sz="1400" u="none" cap="none" strike="noStrike">
                <a:solidFill>
                  <a:srgbClr val="000000"/>
                </a:solidFill>
                <a:latin typeface="Courier New"/>
                <a:ea typeface="Courier New"/>
                <a:cs typeface="Courier New"/>
                <a:sym typeface="Courier New"/>
              </a:rPr>
              <a:t>      }</a:t>
            </a:r>
          </a:p>
          <a:p>
            <a:pPr indent="0" lvl="0" marL="0" marR="0" rtl="0" algn="l">
              <a:lnSpc>
                <a:spcPct val="100000"/>
              </a:lnSpc>
              <a:spcBef>
                <a:spcPts val="0"/>
              </a:spcBef>
              <a:spcAft>
                <a:spcPts val="0"/>
              </a:spcAft>
              <a:buClr>
                <a:srgbClr val="000000"/>
              </a:buClr>
              <a:buSzPct val="25000"/>
              <a:buFont typeface="Courier New"/>
              <a:buNone/>
            </a:pPr>
            <a:r>
              <a:rPr b="0" i="0" lang="en-US" sz="1400" u="none" cap="none" strike="noStrike">
                <a:solidFill>
                  <a:srgbClr val="000000"/>
                </a:solidFill>
                <a:latin typeface="Courier New"/>
                <a:ea typeface="Courier New"/>
                <a:cs typeface="Courier New"/>
                <a:sym typeface="Courier New"/>
              </a:rPr>
              <a:t>} catch (SQLException e ) {</a:t>
            </a:r>
          </a:p>
          <a:p>
            <a:pPr indent="0" lvl="0" marL="0" marR="0" rtl="0" algn="l">
              <a:lnSpc>
                <a:spcPct val="100000"/>
              </a:lnSpc>
              <a:spcBef>
                <a:spcPts val="0"/>
              </a:spcBef>
              <a:spcAft>
                <a:spcPts val="0"/>
              </a:spcAft>
              <a:buClr>
                <a:srgbClr val="000000"/>
              </a:buClr>
              <a:buSzPct val="25000"/>
              <a:buFont typeface="Courier New"/>
              <a:buNone/>
            </a:pPr>
            <a:r>
              <a:rPr b="0" i="0" lang="en-US" sz="1400" u="none" cap="none" strike="noStrike">
                <a:solidFill>
                  <a:srgbClr val="000000"/>
                </a:solidFill>
                <a:latin typeface="Courier New"/>
                <a:ea typeface="Courier New"/>
                <a:cs typeface="Courier New"/>
                <a:sym typeface="Courier New"/>
              </a:rPr>
              <a:t>        ...</a:t>
            </a:r>
          </a:p>
          <a:p>
            <a:pPr indent="0" lvl="0" marL="0" marR="0" rtl="0" algn="l">
              <a:lnSpc>
                <a:spcPct val="100000"/>
              </a:lnSpc>
              <a:spcBef>
                <a:spcPts val="0"/>
              </a:spcBef>
              <a:spcAft>
                <a:spcPts val="0"/>
              </a:spcAft>
              <a:buClr>
                <a:srgbClr val="000000"/>
              </a:buClr>
              <a:buSzPct val="25000"/>
              <a:buFont typeface="Courier New"/>
              <a:buNone/>
            </a:pPr>
            <a:r>
              <a:rPr b="0" i="0" lang="en-US" sz="1400" u="none" cap="none" strike="noStrike">
                <a:solidFill>
                  <a:srgbClr val="000000"/>
                </a:solidFill>
                <a:latin typeface="Courier New"/>
                <a:ea typeface="Courier New"/>
                <a:cs typeface="Courier New"/>
                <a:sym typeface="Courier New"/>
              </a:rPr>
              <a:t>} finally { if (stmt != null) { stmt.close(); } }</a:t>
            </a: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7" name="Shape 627"/>
        <p:cNvGrpSpPr/>
        <p:nvPr/>
      </p:nvGrpSpPr>
      <p:grpSpPr>
        <a:xfrm>
          <a:off x="0" y="0"/>
          <a:ext cx="0" cy="0"/>
          <a:chOff x="0" y="0"/>
          <a:chExt cx="0" cy="0"/>
        </a:xfrm>
      </p:grpSpPr>
      <p:cxnSp>
        <p:nvCxnSpPr>
          <p:cNvPr id="628" name="Shape 628"/>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629" name="Shape 629"/>
          <p:cNvPicPr preferRelativeResize="0"/>
          <p:nvPr/>
        </p:nvPicPr>
        <p:blipFill rotWithShape="1">
          <a:blip r:embed="rId3">
            <a:alphaModFix/>
          </a:blip>
          <a:srcRect b="0" l="0" r="0" t="0"/>
          <a:stretch/>
        </p:blipFill>
        <p:spPr>
          <a:xfrm>
            <a:off x="7791421" y="4716001"/>
            <a:ext cx="1199528" cy="261187"/>
          </a:xfrm>
          <a:prstGeom prst="rect">
            <a:avLst/>
          </a:prstGeom>
          <a:noFill/>
          <a:ln>
            <a:noFill/>
          </a:ln>
        </p:spPr>
      </p:pic>
      <p:sp>
        <p:nvSpPr>
          <p:cNvPr id="630" name="Shape 630"/>
          <p:cNvSpPr txBox="1"/>
          <p:nvPr/>
        </p:nvSpPr>
        <p:spPr>
          <a:xfrm>
            <a:off x="534402" y="70977"/>
            <a:ext cx="8335772"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3200" u="none" cap="none" strike="noStrike">
                <a:solidFill>
                  <a:srgbClr val="666666"/>
                </a:solidFill>
                <a:latin typeface="Roboto Condensed"/>
                <a:ea typeface="Roboto Condensed"/>
                <a:cs typeface="Roboto Condensed"/>
                <a:sym typeface="Roboto Condensed"/>
              </a:rPr>
              <a:t>Querying a Database – Result Set</a:t>
            </a:r>
          </a:p>
        </p:txBody>
      </p:sp>
      <p:pic>
        <p:nvPicPr>
          <p:cNvPr id="631" name="Shape 631"/>
          <p:cNvPicPr preferRelativeResize="0"/>
          <p:nvPr/>
        </p:nvPicPr>
        <p:blipFill rotWithShape="1">
          <a:blip r:embed="rId4">
            <a:alphaModFix/>
          </a:blip>
          <a:srcRect b="0" l="0" r="0" t="0"/>
          <a:stretch/>
        </p:blipFill>
        <p:spPr>
          <a:xfrm>
            <a:off x="259051" y="101495"/>
            <a:ext cx="280998" cy="406124"/>
          </a:xfrm>
          <a:prstGeom prst="rect">
            <a:avLst/>
          </a:prstGeom>
          <a:noFill/>
          <a:ln>
            <a:noFill/>
          </a:ln>
        </p:spPr>
      </p:pic>
      <p:pic>
        <p:nvPicPr>
          <p:cNvPr id="632" name="Shape 632"/>
          <p:cNvPicPr preferRelativeResize="0"/>
          <p:nvPr/>
        </p:nvPicPr>
        <p:blipFill rotWithShape="1">
          <a:blip r:embed="rId5">
            <a:alphaModFix/>
          </a:blip>
          <a:srcRect b="0" l="0" r="0" t="0"/>
          <a:stretch/>
        </p:blipFill>
        <p:spPr>
          <a:xfrm>
            <a:off x="162176" y="70725"/>
            <a:ext cx="474759" cy="467673"/>
          </a:xfrm>
          <a:prstGeom prst="rect">
            <a:avLst/>
          </a:prstGeom>
          <a:noFill/>
          <a:ln>
            <a:noFill/>
          </a:ln>
        </p:spPr>
      </p:pic>
      <p:sp>
        <p:nvSpPr>
          <p:cNvPr id="633" name="Shape 633"/>
          <p:cNvSpPr/>
          <p:nvPr/>
        </p:nvSpPr>
        <p:spPr>
          <a:xfrm>
            <a:off x="161475" y="1104730"/>
            <a:ext cx="8829473" cy="2585322"/>
          </a:xfrm>
          <a:prstGeom prst="rect">
            <a:avLst/>
          </a:prstGeom>
          <a:noFill/>
          <a:ln>
            <a:noFill/>
          </a:ln>
        </p:spPr>
        <p:txBody>
          <a:bodyPr anchorCtr="0" anchor="t" bIns="45700" lIns="91425" rIns="91425" tIns="45700">
            <a:noAutofit/>
          </a:bodyPr>
          <a:lstStyle/>
          <a:p>
            <a:pPr indent="0" lvl="0" marL="0" marR="0" rtl="0" algn="just">
              <a:lnSpc>
                <a:spcPct val="90000"/>
              </a:lnSpc>
              <a:spcBef>
                <a:spcPts val="0"/>
              </a:spcBef>
              <a:spcAft>
                <a:spcPts val="0"/>
              </a:spcAft>
              <a:buClr>
                <a:srgbClr val="455520"/>
              </a:buClr>
              <a:buSzPct val="25000"/>
              <a:buFont typeface="Arial"/>
              <a:buNone/>
            </a:pPr>
            <a:r>
              <a:rPr b="0" i="0" lang="en-US" sz="2000" u="none" cap="none" strike="noStrike">
                <a:solidFill>
                  <a:srgbClr val="455520"/>
                </a:solidFill>
                <a:latin typeface="Roboto Condensed"/>
                <a:ea typeface="Roboto Condensed"/>
                <a:cs typeface="Roboto Condensed"/>
                <a:sym typeface="Roboto Condensed"/>
              </a:rPr>
              <a:t>The option to use a string as opposed to an integer is designed to be used when column aliases and names are used in the SQL query that generated the result set. </a:t>
            </a:r>
          </a:p>
          <a:p>
            <a:pPr indent="0" lvl="0" marL="0" marR="0" rtl="0" algn="just">
              <a:lnSpc>
                <a:spcPct val="90000"/>
              </a:lnSpc>
              <a:spcBef>
                <a:spcPts val="0"/>
              </a:spcBef>
              <a:spcAft>
                <a:spcPts val="0"/>
              </a:spcAft>
              <a:buClr>
                <a:srgbClr val="000000"/>
              </a:buClr>
              <a:buFont typeface="Arial"/>
              <a:buNone/>
            </a:pPr>
            <a:r>
              <a:t/>
            </a:r>
            <a:endParaRPr b="0" i="0" sz="2000" u="none" cap="none" strike="noStrike">
              <a:solidFill>
                <a:srgbClr val="455520"/>
              </a:solidFill>
              <a:latin typeface="Roboto Condensed"/>
              <a:ea typeface="Roboto Condensed"/>
              <a:cs typeface="Roboto Condensed"/>
              <a:sym typeface="Roboto Condensed"/>
            </a:endParaRPr>
          </a:p>
          <a:p>
            <a:pPr indent="0" lvl="0" marL="0" marR="0" rtl="0" algn="just">
              <a:lnSpc>
                <a:spcPct val="90000"/>
              </a:lnSpc>
              <a:spcBef>
                <a:spcPts val="0"/>
              </a:spcBef>
              <a:spcAft>
                <a:spcPts val="0"/>
              </a:spcAft>
              <a:buClr>
                <a:srgbClr val="28555D"/>
              </a:buClr>
              <a:buSzPct val="25000"/>
              <a:buFont typeface="Arial"/>
              <a:buNone/>
            </a:pPr>
            <a:r>
              <a:rPr b="0" i="0" lang="en-US" sz="2000" u="none" cap="none" strike="noStrike">
                <a:solidFill>
                  <a:srgbClr val="28555D"/>
                </a:solidFill>
                <a:latin typeface="Roboto Condensed"/>
                <a:ea typeface="Roboto Condensed"/>
                <a:cs typeface="Roboto Condensed"/>
                <a:sym typeface="Roboto Condensed"/>
              </a:rPr>
              <a:t>For columns that are not explicitly named in the query (for example, select * from COFFEES) it is best to use column numbers. If column names are used, the developer should guarantee that they uniquely refer to the intended columns by using column aliases</a:t>
            </a:r>
            <a:r>
              <a:rPr b="0" i="0" lang="en-US" sz="2000" u="none" cap="none" strike="noStrike">
                <a:solidFill>
                  <a:srgbClr val="455520"/>
                </a:solidFill>
                <a:latin typeface="Roboto Condensed"/>
                <a:ea typeface="Roboto Condensed"/>
                <a:cs typeface="Roboto Condensed"/>
                <a:sym typeface="Roboto Condensed"/>
              </a:rPr>
              <a:t>. </a:t>
            </a:r>
          </a:p>
          <a:p>
            <a:pPr indent="0" lvl="0" marL="0" marR="0" rtl="0" algn="just">
              <a:lnSpc>
                <a:spcPct val="90000"/>
              </a:lnSpc>
              <a:spcBef>
                <a:spcPts val="0"/>
              </a:spcBef>
              <a:spcAft>
                <a:spcPts val="0"/>
              </a:spcAft>
              <a:buClr>
                <a:srgbClr val="455520"/>
              </a:buClr>
              <a:buSzPct val="25000"/>
              <a:buFont typeface="Arial"/>
              <a:buNone/>
            </a:pPr>
            <a:r>
              <a:rPr b="0" i="0" lang="en-US" sz="2000" u="none" cap="none" strike="noStrike">
                <a:solidFill>
                  <a:srgbClr val="455520"/>
                </a:solidFill>
                <a:latin typeface="Roboto Condensed"/>
                <a:ea typeface="Roboto Condensed"/>
                <a:cs typeface="Roboto Condensed"/>
                <a:sym typeface="Roboto Condensed"/>
              </a:rPr>
              <a:t>A column alias effectively renames the column of a result set. </a:t>
            </a: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7" name="Shape 637"/>
        <p:cNvGrpSpPr/>
        <p:nvPr/>
      </p:nvGrpSpPr>
      <p:grpSpPr>
        <a:xfrm>
          <a:off x="0" y="0"/>
          <a:ext cx="0" cy="0"/>
          <a:chOff x="0" y="0"/>
          <a:chExt cx="0" cy="0"/>
        </a:xfrm>
      </p:grpSpPr>
      <p:cxnSp>
        <p:nvCxnSpPr>
          <p:cNvPr id="638" name="Shape 638"/>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639" name="Shape 639"/>
          <p:cNvPicPr preferRelativeResize="0"/>
          <p:nvPr/>
        </p:nvPicPr>
        <p:blipFill rotWithShape="1">
          <a:blip r:embed="rId3">
            <a:alphaModFix/>
          </a:blip>
          <a:srcRect b="0" l="0" r="0" t="0"/>
          <a:stretch/>
        </p:blipFill>
        <p:spPr>
          <a:xfrm>
            <a:off x="7791421" y="4716000"/>
            <a:ext cx="1199528" cy="261187"/>
          </a:xfrm>
          <a:prstGeom prst="rect">
            <a:avLst/>
          </a:prstGeom>
          <a:noFill/>
          <a:ln>
            <a:noFill/>
          </a:ln>
        </p:spPr>
      </p:pic>
      <p:sp>
        <p:nvSpPr>
          <p:cNvPr id="640" name="Shape 640"/>
          <p:cNvSpPr txBox="1"/>
          <p:nvPr/>
        </p:nvSpPr>
        <p:spPr>
          <a:xfrm>
            <a:off x="534400" y="70977"/>
            <a:ext cx="8609599"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3200" u="none" cap="none" strike="noStrike">
                <a:solidFill>
                  <a:srgbClr val="666666"/>
                </a:solidFill>
                <a:latin typeface="Roboto Condensed"/>
                <a:ea typeface="Roboto Condensed"/>
                <a:cs typeface="Roboto Condensed"/>
                <a:sym typeface="Roboto Condensed"/>
              </a:rPr>
              <a:t>Querying a Database – Result Set</a:t>
            </a:r>
          </a:p>
        </p:txBody>
      </p:sp>
      <p:pic>
        <p:nvPicPr>
          <p:cNvPr id="641" name="Shape 641"/>
          <p:cNvPicPr preferRelativeResize="0"/>
          <p:nvPr/>
        </p:nvPicPr>
        <p:blipFill rotWithShape="1">
          <a:blip r:embed="rId4">
            <a:alphaModFix/>
          </a:blip>
          <a:srcRect b="0" l="0" r="0" t="0"/>
          <a:stretch/>
        </p:blipFill>
        <p:spPr>
          <a:xfrm>
            <a:off x="259050" y="101494"/>
            <a:ext cx="280998" cy="406124"/>
          </a:xfrm>
          <a:prstGeom prst="rect">
            <a:avLst/>
          </a:prstGeom>
          <a:noFill/>
          <a:ln>
            <a:noFill/>
          </a:ln>
        </p:spPr>
      </p:pic>
      <p:pic>
        <p:nvPicPr>
          <p:cNvPr id="642" name="Shape 642"/>
          <p:cNvPicPr preferRelativeResize="0"/>
          <p:nvPr/>
        </p:nvPicPr>
        <p:blipFill rotWithShape="1">
          <a:blip r:embed="rId5">
            <a:alphaModFix/>
          </a:blip>
          <a:srcRect b="0" l="0" r="0" t="0"/>
          <a:stretch/>
        </p:blipFill>
        <p:spPr>
          <a:xfrm>
            <a:off x="162175" y="70725"/>
            <a:ext cx="474759" cy="467673"/>
          </a:xfrm>
          <a:prstGeom prst="rect">
            <a:avLst/>
          </a:prstGeom>
          <a:noFill/>
          <a:ln>
            <a:noFill/>
          </a:ln>
        </p:spPr>
      </p:pic>
      <p:sp>
        <p:nvSpPr>
          <p:cNvPr id="643" name="Shape 643"/>
          <p:cNvSpPr/>
          <p:nvPr/>
        </p:nvSpPr>
        <p:spPr>
          <a:xfrm>
            <a:off x="3603490" y="3813900"/>
            <a:ext cx="3059999" cy="2538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FF"/>
              </a:buClr>
              <a:buSzPct val="25000"/>
              <a:buFont typeface="Arial"/>
              <a:buNone/>
            </a:pPr>
            <a:r>
              <a:rPr lang="en-US" sz="1050" u="sng">
                <a:solidFill>
                  <a:schemeClr val="hlink"/>
                </a:solidFill>
                <a:hlinkClick r:id="rId6"/>
              </a:rPr>
              <a:t>http://youtu.be/IcvyilktRhg</a:t>
            </a:r>
          </a:p>
          <a:p>
            <a:pPr indent="0" lvl="0" marL="0" marR="0" rtl="0" algn="l">
              <a:lnSpc>
                <a:spcPct val="100000"/>
              </a:lnSpc>
              <a:spcBef>
                <a:spcPts val="0"/>
              </a:spcBef>
              <a:spcAft>
                <a:spcPts val="0"/>
              </a:spcAft>
              <a:buClr>
                <a:srgbClr val="0000FF"/>
              </a:buClr>
              <a:buSzPct val="25000"/>
              <a:buFont typeface="Arial"/>
              <a:buNone/>
            </a:pPr>
            <a:r>
              <a:rPr lang="en-US" sz="1050" u="sng">
                <a:solidFill>
                  <a:schemeClr val="hlink"/>
                </a:solidFill>
                <a:hlinkClick r:id="rId7"/>
              </a:rPr>
              <a:t>http://youtu.be/yPg5xlQUqgs</a:t>
            </a:r>
          </a:p>
          <a:p>
            <a:pPr indent="0" lvl="0" marL="0" marR="0" rtl="0" algn="l">
              <a:lnSpc>
                <a:spcPct val="100000"/>
              </a:lnSpc>
              <a:spcBef>
                <a:spcPts val="0"/>
              </a:spcBef>
              <a:spcAft>
                <a:spcPts val="0"/>
              </a:spcAft>
              <a:buClr>
                <a:srgbClr val="0000FF"/>
              </a:buClr>
              <a:buFont typeface="Arial"/>
              <a:buNone/>
            </a:pPr>
            <a:r>
              <a:t/>
            </a:r>
            <a:endParaRPr sz="1050" u="sng">
              <a:solidFill>
                <a:srgbClr val="0000FF"/>
              </a:solidFill>
            </a:endParaRPr>
          </a:p>
        </p:txBody>
      </p:sp>
      <p:sp>
        <p:nvSpPr>
          <p:cNvPr id="644" name="Shape 644"/>
          <p:cNvSpPr/>
          <p:nvPr/>
        </p:nvSpPr>
        <p:spPr>
          <a:xfrm>
            <a:off x="1490416" y="1908582"/>
            <a:ext cx="6697563" cy="1061828"/>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FF0000"/>
              </a:buClr>
              <a:buSzPct val="25000"/>
              <a:buFont typeface="Arial"/>
              <a:buNone/>
            </a:pPr>
            <a:r>
              <a:rPr b="0" i="0" lang="en-US" sz="1800" u="none" cap="none" strike="noStrike">
                <a:solidFill>
                  <a:srgbClr val="FF0000"/>
                </a:solidFill>
                <a:latin typeface="Arial"/>
                <a:ea typeface="Arial"/>
                <a:cs typeface="Arial"/>
                <a:sym typeface="Arial"/>
              </a:rPr>
              <a:t>Now, you can see: </a:t>
            </a:r>
          </a:p>
          <a:p>
            <a:pPr indent="0" lvl="0" marL="0" marR="0" rtl="0" algn="l">
              <a:lnSpc>
                <a:spcPct val="100000"/>
              </a:lnSpc>
              <a:spcBef>
                <a:spcPts val="0"/>
              </a:spcBef>
              <a:spcAft>
                <a:spcPts val="0"/>
              </a:spcAft>
              <a:buClr>
                <a:srgbClr val="000000"/>
              </a:buClr>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2060"/>
              </a:buClr>
              <a:buSzPct val="25000"/>
              <a:buFont typeface="Arial"/>
              <a:buNone/>
            </a:pPr>
            <a:r>
              <a:rPr b="0" i="0" lang="en-US" sz="1500" u="none" cap="none" strike="noStrike">
                <a:solidFill>
                  <a:srgbClr val="002060"/>
                </a:solidFill>
                <a:latin typeface="Arial"/>
                <a:ea typeface="Arial"/>
                <a:cs typeface="Arial"/>
                <a:sym typeface="Arial"/>
              </a:rPr>
              <a:t>12. Java Bean </a:t>
            </a:r>
          </a:p>
          <a:p>
            <a:pPr indent="0" lvl="0" marL="0" marR="0" rtl="0" algn="l">
              <a:lnSpc>
                <a:spcPct val="100000"/>
              </a:lnSpc>
              <a:spcBef>
                <a:spcPts val="0"/>
              </a:spcBef>
              <a:spcAft>
                <a:spcPts val="0"/>
              </a:spcAft>
              <a:buClr>
                <a:srgbClr val="002060"/>
              </a:buClr>
              <a:buSzPct val="25000"/>
              <a:buFont typeface="Arial"/>
              <a:buNone/>
            </a:pPr>
            <a:r>
              <a:rPr b="0" i="0" lang="en-US" sz="1500" u="none" cap="none" strike="noStrike">
                <a:solidFill>
                  <a:srgbClr val="002060"/>
                </a:solidFill>
                <a:latin typeface="Arial"/>
                <a:ea typeface="Arial"/>
                <a:cs typeface="Arial"/>
                <a:sym typeface="Arial"/>
              </a:rPr>
              <a:t>13. ResultSet getRow</a:t>
            </a: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8" name="Shape 648"/>
        <p:cNvGrpSpPr/>
        <p:nvPr/>
      </p:nvGrpSpPr>
      <p:grpSpPr>
        <a:xfrm>
          <a:off x="0" y="0"/>
          <a:ext cx="0" cy="0"/>
          <a:chOff x="0" y="0"/>
          <a:chExt cx="0" cy="0"/>
        </a:xfrm>
      </p:grpSpPr>
      <p:cxnSp>
        <p:nvCxnSpPr>
          <p:cNvPr id="649" name="Shape 649"/>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650" name="Shape 650"/>
          <p:cNvPicPr preferRelativeResize="0"/>
          <p:nvPr/>
        </p:nvPicPr>
        <p:blipFill rotWithShape="1">
          <a:blip r:embed="rId3">
            <a:alphaModFix/>
          </a:blip>
          <a:srcRect b="0" l="0" r="0" t="0"/>
          <a:stretch/>
        </p:blipFill>
        <p:spPr>
          <a:xfrm>
            <a:off x="7791421" y="4716001"/>
            <a:ext cx="1199528" cy="261187"/>
          </a:xfrm>
          <a:prstGeom prst="rect">
            <a:avLst/>
          </a:prstGeom>
          <a:noFill/>
          <a:ln>
            <a:noFill/>
          </a:ln>
        </p:spPr>
      </p:pic>
      <p:sp>
        <p:nvSpPr>
          <p:cNvPr id="651" name="Shape 651"/>
          <p:cNvSpPr txBox="1"/>
          <p:nvPr/>
        </p:nvSpPr>
        <p:spPr>
          <a:xfrm>
            <a:off x="534402" y="70977"/>
            <a:ext cx="8335772"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3200" u="none" cap="none" strike="noStrike">
                <a:solidFill>
                  <a:srgbClr val="666666"/>
                </a:solidFill>
                <a:latin typeface="Roboto Condensed"/>
                <a:ea typeface="Roboto Condensed"/>
                <a:cs typeface="Roboto Condensed"/>
                <a:sym typeface="Roboto Condensed"/>
              </a:rPr>
              <a:t>Querying a Database – Result Set</a:t>
            </a:r>
          </a:p>
        </p:txBody>
      </p:sp>
      <p:pic>
        <p:nvPicPr>
          <p:cNvPr id="652" name="Shape 652"/>
          <p:cNvPicPr preferRelativeResize="0"/>
          <p:nvPr/>
        </p:nvPicPr>
        <p:blipFill rotWithShape="1">
          <a:blip r:embed="rId4">
            <a:alphaModFix/>
          </a:blip>
          <a:srcRect b="0" l="0" r="0" t="0"/>
          <a:stretch/>
        </p:blipFill>
        <p:spPr>
          <a:xfrm>
            <a:off x="259051" y="101495"/>
            <a:ext cx="280998" cy="406124"/>
          </a:xfrm>
          <a:prstGeom prst="rect">
            <a:avLst/>
          </a:prstGeom>
          <a:noFill/>
          <a:ln>
            <a:noFill/>
          </a:ln>
        </p:spPr>
      </p:pic>
      <p:pic>
        <p:nvPicPr>
          <p:cNvPr id="653" name="Shape 653"/>
          <p:cNvPicPr preferRelativeResize="0"/>
          <p:nvPr/>
        </p:nvPicPr>
        <p:blipFill rotWithShape="1">
          <a:blip r:embed="rId5">
            <a:alphaModFix/>
          </a:blip>
          <a:srcRect b="0" l="0" r="0" t="0"/>
          <a:stretch/>
        </p:blipFill>
        <p:spPr>
          <a:xfrm>
            <a:off x="162176" y="70725"/>
            <a:ext cx="474759" cy="467673"/>
          </a:xfrm>
          <a:prstGeom prst="rect">
            <a:avLst/>
          </a:prstGeom>
          <a:noFill/>
          <a:ln>
            <a:noFill/>
          </a:ln>
        </p:spPr>
      </p:pic>
      <p:sp>
        <p:nvSpPr>
          <p:cNvPr id="654" name="Shape 654"/>
          <p:cNvSpPr/>
          <p:nvPr/>
        </p:nvSpPr>
        <p:spPr>
          <a:xfrm>
            <a:off x="161475" y="658879"/>
            <a:ext cx="8829600" cy="1311000"/>
          </a:xfrm>
          <a:prstGeom prst="rect">
            <a:avLst/>
          </a:prstGeom>
          <a:noFill/>
          <a:ln>
            <a:noFill/>
          </a:ln>
        </p:spPr>
        <p:txBody>
          <a:bodyPr anchorCtr="0" anchor="t" bIns="45700" lIns="91425" rIns="91425" tIns="45700">
            <a:noAutofit/>
          </a:bodyPr>
          <a:lstStyle/>
          <a:p>
            <a:pPr indent="0" lvl="0" marL="0" marR="0" rtl="0" algn="just">
              <a:lnSpc>
                <a:spcPct val="90000"/>
              </a:lnSpc>
              <a:spcBef>
                <a:spcPts val="0"/>
              </a:spcBef>
              <a:spcAft>
                <a:spcPts val="0"/>
              </a:spcAft>
              <a:buClr>
                <a:srgbClr val="455520"/>
              </a:buClr>
              <a:buSzPct val="25000"/>
              <a:buFont typeface="Arial"/>
              <a:buNone/>
            </a:pPr>
            <a:r>
              <a:rPr b="0" i="0" lang="en-US" sz="1800" u="none" cap="none" strike="noStrike">
                <a:solidFill>
                  <a:srgbClr val="455520"/>
                </a:solidFill>
                <a:latin typeface="Roboto Condensed"/>
                <a:ea typeface="Roboto Condensed"/>
                <a:cs typeface="Roboto Condensed"/>
                <a:sym typeface="Roboto Condensed"/>
              </a:rPr>
              <a:t>You cannot update a default ResultSet object, and you can only move its cursor forward. However, you can create ResultSet objects that can be scrolled (the cursor can move backwards or move to an absolute position) and updated.</a:t>
            </a:r>
          </a:p>
          <a:p>
            <a:pPr indent="0" lvl="0" marL="0" marR="0" rtl="0" algn="just">
              <a:lnSpc>
                <a:spcPct val="90000"/>
              </a:lnSpc>
              <a:spcBef>
                <a:spcPts val="0"/>
              </a:spcBef>
              <a:spcAft>
                <a:spcPts val="0"/>
              </a:spcAft>
              <a:buClr>
                <a:srgbClr val="455520"/>
              </a:buClr>
              <a:buSzPct val="25000"/>
              <a:buFont typeface="Arial"/>
              <a:buNone/>
            </a:pPr>
            <a:r>
              <a:rPr b="0" i="0" lang="en-US" sz="1600" u="none" cap="none" strike="noStrike">
                <a:solidFill>
                  <a:srgbClr val="455520"/>
                </a:solidFill>
                <a:latin typeface="Roboto Condensed"/>
                <a:ea typeface="Roboto Condensed"/>
                <a:cs typeface="Roboto Condensed"/>
                <a:sym typeface="Roboto Condensed"/>
              </a:rPr>
              <a:t>The following code, multiplies the PRICE column of each row by the argument percentage:</a:t>
            </a:r>
          </a:p>
        </p:txBody>
      </p:sp>
      <p:sp>
        <p:nvSpPr>
          <p:cNvPr id="655" name="Shape 655"/>
          <p:cNvSpPr/>
          <p:nvPr/>
        </p:nvSpPr>
        <p:spPr>
          <a:xfrm>
            <a:off x="161475" y="1882557"/>
            <a:ext cx="8982599" cy="31086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r>
              <a:rPr b="0" i="0" lang="en-US" sz="1400" u="none" cap="none" strike="noStrike">
                <a:solidFill>
                  <a:srgbClr val="000000"/>
                </a:solidFill>
                <a:latin typeface="Arial"/>
                <a:ea typeface="Arial"/>
                <a:cs typeface="Arial"/>
                <a:sym typeface="Arial"/>
              </a:rPr>
              <a:t>Statement stmt = null;</a:t>
            </a:r>
          </a:p>
          <a:p>
            <a:pPr indent="0" lvl="0" marL="0" marR="0" rtl="0" algn="l">
              <a:lnSpc>
                <a:spcPct val="100000"/>
              </a:lnSpc>
              <a:spcBef>
                <a:spcPts val="0"/>
              </a:spcBef>
              <a:spcAft>
                <a:spcPts val="0"/>
              </a:spcAft>
              <a:buClr>
                <a:srgbClr val="000000"/>
              </a:buClr>
              <a:buSzPct val="25000"/>
              <a:buFont typeface="Arial"/>
              <a:buNone/>
            </a:pPr>
            <a:r>
              <a:rPr b="0" i="0" lang="en-US" sz="1400" u="none" cap="none" strike="noStrike">
                <a:solidFill>
                  <a:srgbClr val="000000"/>
                </a:solidFill>
                <a:latin typeface="Arial"/>
                <a:ea typeface="Arial"/>
                <a:cs typeface="Arial"/>
                <a:sym typeface="Arial"/>
              </a:rPr>
              <a:t>    try {</a:t>
            </a:r>
          </a:p>
          <a:p>
            <a:pPr indent="0" lvl="0" marL="0" marR="0" rtl="0" algn="l">
              <a:lnSpc>
                <a:spcPct val="100000"/>
              </a:lnSpc>
              <a:spcBef>
                <a:spcPts val="0"/>
              </a:spcBef>
              <a:spcAft>
                <a:spcPts val="0"/>
              </a:spcAft>
              <a:buClr>
                <a:srgbClr val="000000"/>
              </a:buClr>
              <a:buSzPct val="25000"/>
              <a:buFont typeface="Arial"/>
              <a:buNone/>
            </a:pPr>
            <a:r>
              <a:rPr b="0" i="0" lang="en-US" sz="1400" u="none" cap="none" strike="noStrike">
                <a:solidFill>
                  <a:srgbClr val="000000"/>
                </a:solidFill>
                <a:latin typeface="Arial"/>
                <a:ea typeface="Arial"/>
                <a:cs typeface="Arial"/>
                <a:sym typeface="Arial"/>
              </a:rPr>
              <a:t>        stmt = con.createStatement();</a:t>
            </a:r>
          </a:p>
          <a:p>
            <a:pPr indent="0" lvl="0" marL="0" marR="0" rtl="0" algn="l">
              <a:lnSpc>
                <a:spcPct val="100000"/>
              </a:lnSpc>
              <a:spcBef>
                <a:spcPts val="0"/>
              </a:spcBef>
              <a:spcAft>
                <a:spcPts val="0"/>
              </a:spcAft>
              <a:buClr>
                <a:srgbClr val="000000"/>
              </a:buClr>
              <a:buSzPct val="25000"/>
              <a:buFont typeface="Arial"/>
              <a:buNone/>
            </a:pPr>
            <a:r>
              <a:rPr b="0" i="0" lang="en-US" sz="1400" u="none" cap="none" strike="noStrike">
                <a:solidFill>
                  <a:srgbClr val="000000"/>
                </a:solidFill>
                <a:latin typeface="Arial"/>
                <a:ea typeface="Arial"/>
                <a:cs typeface="Arial"/>
                <a:sym typeface="Arial"/>
              </a:rPr>
              <a:t>        stmt = con.createStatement(</a:t>
            </a:r>
            <a:r>
              <a:rPr b="0" i="0" lang="en-US" sz="1400" u="none" cap="none" strike="noStrike">
                <a:solidFill>
                  <a:srgbClr val="C00000"/>
                </a:solidFill>
                <a:latin typeface="Arial"/>
                <a:ea typeface="Arial"/>
                <a:cs typeface="Arial"/>
                <a:sym typeface="Arial"/>
              </a:rPr>
              <a:t>ResultSet.TYPE_SCROLL_SENSITIVE</a:t>
            </a:r>
            <a:r>
              <a:rPr b="0" i="0" lang="en-US" sz="1400" u="none" cap="none" strike="noStrike">
                <a:solidFill>
                  <a:srgbClr val="000000"/>
                </a:solidFill>
                <a:latin typeface="Arial"/>
                <a:ea typeface="Arial"/>
                <a:cs typeface="Arial"/>
                <a:sym typeface="Arial"/>
              </a:rPr>
              <a:t>,</a:t>
            </a:r>
            <a:r>
              <a:rPr b="0" i="0" lang="en-US" sz="1400" u="none" cap="none" strike="noStrike">
                <a:solidFill>
                  <a:srgbClr val="C00000"/>
                </a:solidFill>
                <a:latin typeface="Arial"/>
                <a:ea typeface="Arial"/>
                <a:cs typeface="Arial"/>
                <a:sym typeface="Arial"/>
              </a:rPr>
              <a:t>ResultSet.CONCUR_UPDATABLE</a:t>
            </a:r>
            <a:r>
              <a:rPr b="0" i="0" lang="en-US" sz="1400" u="none" cap="none" strike="noStrike">
                <a:solidFill>
                  <a:srgbClr val="000000"/>
                </a:solidFill>
                <a:latin typeface="Arial"/>
                <a:ea typeface="Arial"/>
                <a:cs typeface="Arial"/>
                <a:sym typeface="Arial"/>
              </a:rPr>
              <a:t>);</a:t>
            </a:r>
          </a:p>
          <a:p>
            <a:pPr indent="0" lvl="0" marL="0" marR="0" rtl="0" algn="l">
              <a:lnSpc>
                <a:spcPct val="100000"/>
              </a:lnSpc>
              <a:spcBef>
                <a:spcPts val="0"/>
              </a:spcBef>
              <a:spcAft>
                <a:spcPts val="0"/>
              </a:spcAft>
              <a:buClr>
                <a:srgbClr val="000000"/>
              </a:buClr>
              <a:buSzPct val="25000"/>
              <a:buFont typeface="Arial"/>
              <a:buNone/>
            </a:pPr>
            <a:r>
              <a:rPr b="0" i="0" lang="en-US" sz="1400" u="none" cap="none" strike="noStrike">
                <a:solidFill>
                  <a:srgbClr val="000000"/>
                </a:solidFill>
                <a:latin typeface="Arial"/>
                <a:ea typeface="Arial"/>
                <a:cs typeface="Arial"/>
                <a:sym typeface="Arial"/>
              </a:rPr>
              <a:t>        ResultSet uprs = stmt.executeQuery("SELECT * FROM " + dbName + ".COFFEES");</a:t>
            </a: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ct val="25000"/>
              <a:buFont typeface="Arial"/>
              <a:buNone/>
            </a:pPr>
            <a:r>
              <a:rPr b="0" i="0" lang="en-US" sz="1400" u="none" cap="none" strike="noStrike">
                <a:solidFill>
                  <a:srgbClr val="000000"/>
                </a:solidFill>
                <a:latin typeface="Arial"/>
                <a:ea typeface="Arial"/>
                <a:cs typeface="Arial"/>
                <a:sym typeface="Arial"/>
              </a:rPr>
              <a:t>        while (uprs.next()) {</a:t>
            </a:r>
          </a:p>
          <a:p>
            <a:pPr indent="0" lvl="0" marL="0" marR="0" rtl="0" algn="l">
              <a:lnSpc>
                <a:spcPct val="100000"/>
              </a:lnSpc>
              <a:spcBef>
                <a:spcPts val="0"/>
              </a:spcBef>
              <a:spcAft>
                <a:spcPts val="0"/>
              </a:spcAft>
              <a:buClr>
                <a:srgbClr val="000000"/>
              </a:buClr>
              <a:buSzPct val="25000"/>
              <a:buFont typeface="Arial"/>
              <a:buNone/>
            </a:pPr>
            <a:r>
              <a:rPr b="0" i="0" lang="en-US" sz="1400" u="none" cap="none" strike="noStrike">
                <a:solidFill>
                  <a:srgbClr val="000000"/>
                </a:solidFill>
                <a:latin typeface="Arial"/>
                <a:ea typeface="Arial"/>
                <a:cs typeface="Arial"/>
                <a:sym typeface="Arial"/>
              </a:rPr>
              <a:t>            float f = uprs.getFloat("PRICE");</a:t>
            </a:r>
          </a:p>
          <a:p>
            <a:pPr indent="0" lvl="0" marL="0" marR="0" rtl="0" algn="l">
              <a:lnSpc>
                <a:spcPct val="100000"/>
              </a:lnSpc>
              <a:spcBef>
                <a:spcPts val="0"/>
              </a:spcBef>
              <a:spcAft>
                <a:spcPts val="0"/>
              </a:spcAft>
              <a:buClr>
                <a:srgbClr val="000000"/>
              </a:buClr>
              <a:buSzPct val="25000"/>
              <a:buFont typeface="Arial"/>
              <a:buNone/>
            </a:pPr>
            <a:r>
              <a:rPr b="0" i="0" lang="en-US" sz="1400" u="none" cap="none" strike="noStrike">
                <a:solidFill>
                  <a:srgbClr val="000000"/>
                </a:solidFill>
                <a:latin typeface="Arial"/>
                <a:ea typeface="Arial"/>
                <a:cs typeface="Arial"/>
                <a:sym typeface="Arial"/>
              </a:rPr>
              <a:t>            uprs.updateFloat( "PRICE", f * percentage);</a:t>
            </a:r>
          </a:p>
          <a:p>
            <a:pPr indent="0" lvl="0" marL="0" marR="0" rtl="0" algn="l">
              <a:lnSpc>
                <a:spcPct val="100000"/>
              </a:lnSpc>
              <a:spcBef>
                <a:spcPts val="0"/>
              </a:spcBef>
              <a:spcAft>
                <a:spcPts val="0"/>
              </a:spcAft>
              <a:buClr>
                <a:srgbClr val="000000"/>
              </a:buClr>
              <a:buSzPct val="25000"/>
              <a:buFont typeface="Arial"/>
              <a:buNone/>
            </a:pPr>
            <a:r>
              <a:rPr b="0" i="0" lang="en-US" sz="1400" u="none" cap="none" strike="noStrike">
                <a:solidFill>
                  <a:srgbClr val="000000"/>
                </a:solidFill>
                <a:latin typeface="Arial"/>
                <a:ea typeface="Arial"/>
                <a:cs typeface="Arial"/>
                <a:sym typeface="Arial"/>
              </a:rPr>
              <a:t>            uprs.updateRow();</a:t>
            </a:r>
          </a:p>
          <a:p>
            <a:pPr indent="0" lvl="0" marL="0" marR="0" rtl="0" algn="l">
              <a:lnSpc>
                <a:spcPct val="100000"/>
              </a:lnSpc>
              <a:spcBef>
                <a:spcPts val="0"/>
              </a:spcBef>
              <a:spcAft>
                <a:spcPts val="0"/>
              </a:spcAft>
              <a:buClr>
                <a:srgbClr val="000000"/>
              </a:buClr>
              <a:buSzPct val="25000"/>
              <a:buFont typeface="Arial"/>
              <a:buNone/>
            </a:pPr>
            <a:r>
              <a:rPr b="0" i="0" lang="en-US" sz="1400" u="none" cap="none" strike="noStrike">
                <a:solidFill>
                  <a:srgbClr val="000000"/>
                </a:solidFill>
                <a:latin typeface="Arial"/>
                <a:ea typeface="Arial"/>
                <a:cs typeface="Arial"/>
                <a:sym typeface="Arial"/>
              </a:rPr>
              <a:t>        }</a:t>
            </a: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ct val="25000"/>
              <a:buFont typeface="Arial"/>
              <a:buNone/>
            </a:pPr>
            <a:r>
              <a:rPr b="0" i="0" lang="en-US" sz="1400" u="none" cap="none" strike="noStrike">
                <a:solidFill>
                  <a:srgbClr val="000000"/>
                </a:solidFill>
                <a:latin typeface="Arial"/>
                <a:ea typeface="Arial"/>
                <a:cs typeface="Arial"/>
                <a:sym typeface="Arial"/>
              </a:rPr>
              <a:t>    } catch (SQLException e ) { ... } </a:t>
            </a:r>
          </a:p>
          <a:p>
            <a:pPr indent="0" lvl="0" marL="0" marR="0" rtl="0" algn="l">
              <a:lnSpc>
                <a:spcPct val="100000"/>
              </a:lnSpc>
              <a:spcBef>
                <a:spcPts val="0"/>
              </a:spcBef>
              <a:spcAft>
                <a:spcPts val="0"/>
              </a:spcAft>
              <a:buClr>
                <a:srgbClr val="000000"/>
              </a:buClr>
              <a:buSzPct val="25000"/>
              <a:buFont typeface="Arial"/>
              <a:buNone/>
            </a:pPr>
            <a:r>
              <a:rPr b="0" i="0" lang="en-US" sz="1400" u="none" cap="none" strike="noStrike">
                <a:solidFill>
                  <a:srgbClr val="000000"/>
                </a:solidFill>
                <a:latin typeface="Arial"/>
                <a:ea typeface="Arial"/>
                <a:cs typeface="Arial"/>
                <a:sym typeface="Arial"/>
              </a:rPr>
              <a:t>      finally { if (stmt != null) { stmt.close(); } }</a:t>
            </a: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9" name="Shape 659"/>
        <p:cNvGrpSpPr/>
        <p:nvPr/>
      </p:nvGrpSpPr>
      <p:grpSpPr>
        <a:xfrm>
          <a:off x="0" y="0"/>
          <a:ext cx="0" cy="0"/>
          <a:chOff x="0" y="0"/>
          <a:chExt cx="0" cy="0"/>
        </a:xfrm>
      </p:grpSpPr>
      <p:cxnSp>
        <p:nvCxnSpPr>
          <p:cNvPr id="660" name="Shape 660"/>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661" name="Shape 661"/>
          <p:cNvPicPr preferRelativeResize="0"/>
          <p:nvPr/>
        </p:nvPicPr>
        <p:blipFill rotWithShape="1">
          <a:blip r:embed="rId3">
            <a:alphaModFix/>
          </a:blip>
          <a:srcRect b="0" l="0" r="0" t="0"/>
          <a:stretch/>
        </p:blipFill>
        <p:spPr>
          <a:xfrm>
            <a:off x="7791421" y="4716001"/>
            <a:ext cx="1199528" cy="261187"/>
          </a:xfrm>
          <a:prstGeom prst="rect">
            <a:avLst/>
          </a:prstGeom>
          <a:noFill/>
          <a:ln>
            <a:noFill/>
          </a:ln>
        </p:spPr>
      </p:pic>
      <p:sp>
        <p:nvSpPr>
          <p:cNvPr id="662" name="Shape 662"/>
          <p:cNvSpPr txBox="1"/>
          <p:nvPr/>
        </p:nvSpPr>
        <p:spPr>
          <a:xfrm>
            <a:off x="534402" y="70977"/>
            <a:ext cx="8335772"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3200" u="none" cap="none" strike="noStrike">
                <a:solidFill>
                  <a:srgbClr val="666666"/>
                </a:solidFill>
                <a:latin typeface="Roboto Condensed"/>
                <a:ea typeface="Roboto Condensed"/>
                <a:cs typeface="Roboto Condensed"/>
                <a:sym typeface="Roboto Condensed"/>
              </a:rPr>
              <a:t>Querying a Database – Result Set</a:t>
            </a:r>
          </a:p>
        </p:txBody>
      </p:sp>
      <p:pic>
        <p:nvPicPr>
          <p:cNvPr id="663" name="Shape 663"/>
          <p:cNvPicPr preferRelativeResize="0"/>
          <p:nvPr/>
        </p:nvPicPr>
        <p:blipFill rotWithShape="1">
          <a:blip r:embed="rId4">
            <a:alphaModFix/>
          </a:blip>
          <a:srcRect b="0" l="0" r="0" t="0"/>
          <a:stretch/>
        </p:blipFill>
        <p:spPr>
          <a:xfrm>
            <a:off x="259051" y="101495"/>
            <a:ext cx="280998" cy="406124"/>
          </a:xfrm>
          <a:prstGeom prst="rect">
            <a:avLst/>
          </a:prstGeom>
          <a:noFill/>
          <a:ln>
            <a:noFill/>
          </a:ln>
        </p:spPr>
      </p:pic>
      <p:pic>
        <p:nvPicPr>
          <p:cNvPr id="664" name="Shape 664"/>
          <p:cNvPicPr preferRelativeResize="0"/>
          <p:nvPr/>
        </p:nvPicPr>
        <p:blipFill rotWithShape="1">
          <a:blip r:embed="rId5">
            <a:alphaModFix/>
          </a:blip>
          <a:srcRect b="0" l="0" r="0" t="0"/>
          <a:stretch/>
        </p:blipFill>
        <p:spPr>
          <a:xfrm>
            <a:off x="162176" y="70725"/>
            <a:ext cx="474759" cy="467673"/>
          </a:xfrm>
          <a:prstGeom prst="rect">
            <a:avLst/>
          </a:prstGeom>
          <a:noFill/>
          <a:ln>
            <a:noFill/>
          </a:ln>
        </p:spPr>
      </p:pic>
      <p:sp>
        <p:nvSpPr>
          <p:cNvPr id="665" name="Shape 665"/>
          <p:cNvSpPr/>
          <p:nvPr/>
        </p:nvSpPr>
        <p:spPr>
          <a:xfrm>
            <a:off x="161475" y="1026908"/>
            <a:ext cx="8708699" cy="2834621"/>
          </a:xfrm>
          <a:prstGeom prst="rect">
            <a:avLst/>
          </a:prstGeom>
          <a:noFill/>
          <a:ln>
            <a:noFill/>
          </a:ln>
        </p:spPr>
        <p:txBody>
          <a:bodyPr anchorCtr="0" anchor="t" bIns="45700" lIns="91425" rIns="91425" tIns="45700">
            <a:noAutofit/>
          </a:bodyPr>
          <a:lstStyle/>
          <a:p>
            <a:pPr indent="0" lvl="0" marL="0" marR="0" rtl="0" algn="just">
              <a:lnSpc>
                <a:spcPct val="90000"/>
              </a:lnSpc>
              <a:spcBef>
                <a:spcPts val="0"/>
              </a:spcBef>
              <a:spcAft>
                <a:spcPts val="0"/>
              </a:spcAft>
              <a:buClr>
                <a:srgbClr val="1C405D"/>
              </a:buClr>
              <a:buSzPct val="25000"/>
              <a:buFont typeface="Arial"/>
              <a:buNone/>
            </a:pPr>
            <a:r>
              <a:rPr b="0" i="0" lang="en-US" sz="1800" u="none" cap="none" strike="noStrike">
                <a:solidFill>
                  <a:srgbClr val="1C405D"/>
                </a:solidFill>
                <a:latin typeface="Roboto Condensed"/>
                <a:ea typeface="Roboto Condensed"/>
                <a:cs typeface="Roboto Condensed"/>
                <a:sym typeface="Roboto Condensed"/>
              </a:rPr>
              <a:t>The field ResultSet.TYPE_SCROLL_SENSITIVE creates a ResultSet object whose cursor can move both forward and backward relative to the current position and to an absolute position. The field ResultSet.CONCUR_UPDATABLE creates a ResultSet object that can be updated. See the ResultSet Javadoc for other fields you can specify to modify the behavior of ResultSet objects.</a:t>
            </a:r>
          </a:p>
          <a:p>
            <a:pPr indent="0" lvl="0" marL="0" marR="0" rtl="0" algn="just">
              <a:lnSpc>
                <a:spcPct val="90000"/>
              </a:lnSpc>
              <a:spcBef>
                <a:spcPts val="0"/>
              </a:spcBef>
              <a:spcAft>
                <a:spcPts val="0"/>
              </a:spcAft>
              <a:buClr>
                <a:srgbClr val="000000"/>
              </a:buClr>
              <a:buFont typeface="Arial"/>
              <a:buNone/>
            </a:pPr>
            <a:r>
              <a:t/>
            </a:r>
            <a:endParaRPr b="0" i="0" sz="1800" u="none" cap="none" strike="noStrike">
              <a:solidFill>
                <a:srgbClr val="455520"/>
              </a:solidFill>
              <a:latin typeface="Roboto Condensed"/>
              <a:ea typeface="Roboto Condensed"/>
              <a:cs typeface="Roboto Condensed"/>
              <a:sym typeface="Roboto Condensed"/>
            </a:endParaRPr>
          </a:p>
          <a:p>
            <a:pPr indent="0" lvl="0" marL="0" marR="0" rtl="0" algn="just">
              <a:lnSpc>
                <a:spcPct val="90000"/>
              </a:lnSpc>
              <a:spcBef>
                <a:spcPts val="0"/>
              </a:spcBef>
              <a:spcAft>
                <a:spcPts val="0"/>
              </a:spcAft>
              <a:buClr>
                <a:srgbClr val="725116"/>
              </a:buClr>
              <a:buSzPct val="25000"/>
              <a:buFont typeface="Arial"/>
              <a:buNone/>
            </a:pPr>
            <a:r>
              <a:rPr b="0" i="0" lang="en-US" sz="1800" u="none" cap="none" strike="noStrike">
                <a:solidFill>
                  <a:srgbClr val="725116"/>
                </a:solidFill>
                <a:latin typeface="Roboto Condensed"/>
                <a:ea typeface="Roboto Condensed"/>
                <a:cs typeface="Roboto Condensed"/>
                <a:sym typeface="Roboto Condensed"/>
              </a:rPr>
              <a:t>The method ResultSet.updateFloat updates the specified column (in this example, PRICE with the specified float value in the row where the cursor is positioned. ResultSet contains various updater methods that enable you to update column values of various data types. However, none of these updater methods modifies the database; you must call the method ResultSet.updateRow to update the database.</a:t>
            </a: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9" name="Shape 669"/>
        <p:cNvGrpSpPr/>
        <p:nvPr/>
      </p:nvGrpSpPr>
      <p:grpSpPr>
        <a:xfrm>
          <a:off x="0" y="0"/>
          <a:ext cx="0" cy="0"/>
          <a:chOff x="0" y="0"/>
          <a:chExt cx="0" cy="0"/>
        </a:xfrm>
      </p:grpSpPr>
      <p:cxnSp>
        <p:nvCxnSpPr>
          <p:cNvPr id="670" name="Shape 670"/>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671" name="Shape 671"/>
          <p:cNvPicPr preferRelativeResize="0"/>
          <p:nvPr/>
        </p:nvPicPr>
        <p:blipFill rotWithShape="1">
          <a:blip r:embed="rId3">
            <a:alphaModFix/>
          </a:blip>
          <a:srcRect b="0" l="0" r="0" t="0"/>
          <a:stretch/>
        </p:blipFill>
        <p:spPr>
          <a:xfrm>
            <a:off x="7791421" y="4716000"/>
            <a:ext cx="1199528" cy="261187"/>
          </a:xfrm>
          <a:prstGeom prst="rect">
            <a:avLst/>
          </a:prstGeom>
          <a:noFill/>
          <a:ln>
            <a:noFill/>
          </a:ln>
        </p:spPr>
      </p:pic>
      <p:sp>
        <p:nvSpPr>
          <p:cNvPr id="672" name="Shape 672"/>
          <p:cNvSpPr txBox="1"/>
          <p:nvPr/>
        </p:nvSpPr>
        <p:spPr>
          <a:xfrm>
            <a:off x="534400" y="70977"/>
            <a:ext cx="8609599"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3200" u="none" cap="none" strike="noStrike">
                <a:solidFill>
                  <a:srgbClr val="666666"/>
                </a:solidFill>
                <a:latin typeface="Roboto Condensed"/>
                <a:ea typeface="Roboto Condensed"/>
                <a:cs typeface="Roboto Condensed"/>
                <a:sym typeface="Roboto Condensed"/>
              </a:rPr>
              <a:t>Querying a Database – Result Set</a:t>
            </a:r>
          </a:p>
        </p:txBody>
      </p:sp>
      <p:pic>
        <p:nvPicPr>
          <p:cNvPr id="673" name="Shape 673"/>
          <p:cNvPicPr preferRelativeResize="0"/>
          <p:nvPr/>
        </p:nvPicPr>
        <p:blipFill rotWithShape="1">
          <a:blip r:embed="rId4">
            <a:alphaModFix/>
          </a:blip>
          <a:srcRect b="0" l="0" r="0" t="0"/>
          <a:stretch/>
        </p:blipFill>
        <p:spPr>
          <a:xfrm>
            <a:off x="259050" y="101494"/>
            <a:ext cx="280998" cy="406124"/>
          </a:xfrm>
          <a:prstGeom prst="rect">
            <a:avLst/>
          </a:prstGeom>
          <a:noFill/>
          <a:ln>
            <a:noFill/>
          </a:ln>
        </p:spPr>
      </p:pic>
      <p:pic>
        <p:nvPicPr>
          <p:cNvPr id="674" name="Shape 674"/>
          <p:cNvPicPr preferRelativeResize="0"/>
          <p:nvPr/>
        </p:nvPicPr>
        <p:blipFill rotWithShape="1">
          <a:blip r:embed="rId5">
            <a:alphaModFix/>
          </a:blip>
          <a:srcRect b="0" l="0" r="0" t="0"/>
          <a:stretch/>
        </p:blipFill>
        <p:spPr>
          <a:xfrm>
            <a:off x="162175" y="70725"/>
            <a:ext cx="474759" cy="467673"/>
          </a:xfrm>
          <a:prstGeom prst="rect">
            <a:avLst/>
          </a:prstGeom>
          <a:noFill/>
          <a:ln>
            <a:noFill/>
          </a:ln>
        </p:spPr>
      </p:pic>
      <p:sp>
        <p:nvSpPr>
          <p:cNvPr id="675" name="Shape 675"/>
          <p:cNvSpPr/>
          <p:nvPr/>
        </p:nvSpPr>
        <p:spPr>
          <a:xfrm>
            <a:off x="3603491" y="3813900"/>
            <a:ext cx="3162000" cy="2538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FF"/>
              </a:buClr>
              <a:buSzPct val="25000"/>
              <a:buFont typeface="Arial"/>
              <a:buNone/>
            </a:pPr>
            <a:r>
              <a:rPr lang="en-US" sz="1050" u="sng">
                <a:solidFill>
                  <a:schemeClr val="hlink"/>
                </a:solidFill>
                <a:hlinkClick r:id="rId6"/>
              </a:rPr>
              <a:t>http://youtu.be/dfHJ6tvCS_k</a:t>
            </a:r>
          </a:p>
          <a:p>
            <a:pPr indent="0" lvl="0" marL="0" marR="0" rtl="0" algn="l">
              <a:lnSpc>
                <a:spcPct val="100000"/>
              </a:lnSpc>
              <a:spcBef>
                <a:spcPts val="0"/>
              </a:spcBef>
              <a:spcAft>
                <a:spcPts val="0"/>
              </a:spcAft>
              <a:buClr>
                <a:srgbClr val="0000FF"/>
              </a:buClr>
              <a:buSzPct val="25000"/>
              <a:buFont typeface="Arial"/>
              <a:buNone/>
            </a:pPr>
            <a:r>
              <a:rPr lang="en-US" sz="1050" u="sng">
                <a:solidFill>
                  <a:schemeClr val="hlink"/>
                </a:solidFill>
                <a:hlinkClick r:id="rId7"/>
              </a:rPr>
              <a:t>http://youtu.be/e71CdEkqb7c</a:t>
            </a:r>
          </a:p>
          <a:p>
            <a:pPr indent="0" lvl="0" marL="0" marR="0" rtl="0" algn="l">
              <a:lnSpc>
                <a:spcPct val="100000"/>
              </a:lnSpc>
              <a:spcBef>
                <a:spcPts val="0"/>
              </a:spcBef>
              <a:spcAft>
                <a:spcPts val="0"/>
              </a:spcAft>
              <a:buClr>
                <a:srgbClr val="0000FF"/>
              </a:buClr>
              <a:buFont typeface="Arial"/>
              <a:buNone/>
            </a:pPr>
            <a:r>
              <a:t/>
            </a:r>
            <a:endParaRPr sz="1050" u="sng">
              <a:solidFill>
                <a:srgbClr val="0000FF"/>
              </a:solidFill>
            </a:endParaRPr>
          </a:p>
        </p:txBody>
      </p:sp>
      <p:sp>
        <p:nvSpPr>
          <p:cNvPr id="676" name="Shape 676"/>
          <p:cNvSpPr/>
          <p:nvPr/>
        </p:nvSpPr>
        <p:spPr>
          <a:xfrm>
            <a:off x="1490416" y="1908582"/>
            <a:ext cx="6697563" cy="1061828"/>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FF0000"/>
              </a:buClr>
              <a:buSzPct val="25000"/>
              <a:buFont typeface="Arial"/>
              <a:buNone/>
            </a:pPr>
            <a:r>
              <a:rPr b="0" i="0" lang="en-US" sz="1800" u="none" cap="none" strike="noStrike">
                <a:solidFill>
                  <a:srgbClr val="FF0000"/>
                </a:solidFill>
                <a:latin typeface="Arial"/>
                <a:ea typeface="Arial"/>
                <a:cs typeface="Arial"/>
                <a:sym typeface="Arial"/>
              </a:rPr>
              <a:t>Now, you can see: </a:t>
            </a:r>
          </a:p>
          <a:p>
            <a:pPr indent="0" lvl="0" marL="0" marR="0" rtl="0" algn="l">
              <a:lnSpc>
                <a:spcPct val="100000"/>
              </a:lnSpc>
              <a:spcBef>
                <a:spcPts val="0"/>
              </a:spcBef>
              <a:spcAft>
                <a:spcPts val="0"/>
              </a:spcAft>
              <a:buClr>
                <a:srgbClr val="000000"/>
              </a:buClr>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2060"/>
              </a:buClr>
              <a:buSzPct val="25000"/>
              <a:buFont typeface="Arial"/>
              <a:buNone/>
            </a:pPr>
            <a:r>
              <a:rPr b="0" i="0" lang="en-US" sz="1500" u="none" cap="none" strike="noStrike">
                <a:solidFill>
                  <a:srgbClr val="002060"/>
                </a:solidFill>
                <a:latin typeface="Arial"/>
                <a:ea typeface="Arial"/>
                <a:cs typeface="Arial"/>
                <a:sym typeface="Arial"/>
              </a:rPr>
              <a:t>14. Scrollable ResultSet</a:t>
            </a:r>
          </a:p>
          <a:p>
            <a:pPr indent="0" lvl="0" marL="0" marR="0" rtl="0" algn="l">
              <a:lnSpc>
                <a:spcPct val="100000"/>
              </a:lnSpc>
              <a:spcBef>
                <a:spcPts val="0"/>
              </a:spcBef>
              <a:spcAft>
                <a:spcPts val="0"/>
              </a:spcAft>
              <a:buClr>
                <a:srgbClr val="002060"/>
              </a:buClr>
              <a:buSzPct val="25000"/>
              <a:buFont typeface="Arial"/>
              <a:buNone/>
            </a:pPr>
            <a:r>
              <a:rPr b="0" i="0" lang="en-US" sz="1500" u="none" cap="none" strike="noStrike">
                <a:solidFill>
                  <a:srgbClr val="002060"/>
                </a:solidFill>
                <a:latin typeface="Arial"/>
                <a:ea typeface="Arial"/>
                <a:cs typeface="Arial"/>
                <a:sym typeface="Arial"/>
              </a:rPr>
              <a:t>15. Update ResultSet</a:t>
            </a: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0" name="Shape 680"/>
        <p:cNvGrpSpPr/>
        <p:nvPr/>
      </p:nvGrpSpPr>
      <p:grpSpPr>
        <a:xfrm>
          <a:off x="0" y="0"/>
          <a:ext cx="0" cy="0"/>
          <a:chOff x="0" y="0"/>
          <a:chExt cx="0" cy="0"/>
        </a:xfrm>
      </p:grpSpPr>
      <p:cxnSp>
        <p:nvCxnSpPr>
          <p:cNvPr id="681" name="Shape 681"/>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682" name="Shape 682"/>
          <p:cNvPicPr preferRelativeResize="0"/>
          <p:nvPr/>
        </p:nvPicPr>
        <p:blipFill rotWithShape="1">
          <a:blip r:embed="rId3">
            <a:alphaModFix/>
          </a:blip>
          <a:srcRect b="0" l="0" r="0" t="0"/>
          <a:stretch/>
        </p:blipFill>
        <p:spPr>
          <a:xfrm>
            <a:off x="7791421" y="4716001"/>
            <a:ext cx="1199528" cy="261187"/>
          </a:xfrm>
          <a:prstGeom prst="rect">
            <a:avLst/>
          </a:prstGeom>
          <a:noFill/>
          <a:ln>
            <a:noFill/>
          </a:ln>
        </p:spPr>
      </p:pic>
      <p:sp>
        <p:nvSpPr>
          <p:cNvPr id="683" name="Shape 683"/>
          <p:cNvSpPr txBox="1"/>
          <p:nvPr/>
        </p:nvSpPr>
        <p:spPr>
          <a:xfrm>
            <a:off x="534402" y="70977"/>
            <a:ext cx="8335772"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3200" u="none" cap="none" strike="noStrike">
                <a:solidFill>
                  <a:srgbClr val="666666"/>
                </a:solidFill>
                <a:latin typeface="Roboto Condensed"/>
                <a:ea typeface="Roboto Condensed"/>
                <a:cs typeface="Roboto Condensed"/>
                <a:sym typeface="Roboto Condensed"/>
              </a:rPr>
              <a:t>Querying a Database – Close</a:t>
            </a:r>
          </a:p>
        </p:txBody>
      </p:sp>
      <p:pic>
        <p:nvPicPr>
          <p:cNvPr id="684" name="Shape 684"/>
          <p:cNvPicPr preferRelativeResize="0"/>
          <p:nvPr/>
        </p:nvPicPr>
        <p:blipFill rotWithShape="1">
          <a:blip r:embed="rId4">
            <a:alphaModFix/>
          </a:blip>
          <a:srcRect b="0" l="0" r="0" t="0"/>
          <a:stretch/>
        </p:blipFill>
        <p:spPr>
          <a:xfrm>
            <a:off x="259051" y="101495"/>
            <a:ext cx="280998" cy="406124"/>
          </a:xfrm>
          <a:prstGeom prst="rect">
            <a:avLst/>
          </a:prstGeom>
          <a:noFill/>
          <a:ln>
            <a:noFill/>
          </a:ln>
        </p:spPr>
      </p:pic>
      <p:pic>
        <p:nvPicPr>
          <p:cNvPr id="685" name="Shape 685"/>
          <p:cNvPicPr preferRelativeResize="0"/>
          <p:nvPr/>
        </p:nvPicPr>
        <p:blipFill rotWithShape="1">
          <a:blip r:embed="rId5">
            <a:alphaModFix/>
          </a:blip>
          <a:srcRect b="0" l="0" r="0" t="0"/>
          <a:stretch/>
        </p:blipFill>
        <p:spPr>
          <a:xfrm>
            <a:off x="162176" y="70725"/>
            <a:ext cx="474759" cy="467673"/>
          </a:xfrm>
          <a:prstGeom prst="rect">
            <a:avLst/>
          </a:prstGeom>
          <a:noFill/>
          <a:ln>
            <a:noFill/>
          </a:ln>
        </p:spPr>
      </p:pic>
      <p:sp>
        <p:nvSpPr>
          <p:cNvPr id="686" name="Shape 686"/>
          <p:cNvSpPr/>
          <p:nvPr/>
        </p:nvSpPr>
        <p:spPr>
          <a:xfrm>
            <a:off x="161475" y="748864"/>
            <a:ext cx="2980558" cy="461664"/>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99"/>
              </a:buClr>
              <a:buSzPct val="25000"/>
              <a:buFont typeface="Arial"/>
              <a:buNone/>
            </a:pPr>
            <a:r>
              <a:rPr b="1" i="0" lang="en-US" sz="2400" u="none" cap="none" strike="noStrike">
                <a:solidFill>
                  <a:srgbClr val="000099"/>
                </a:solidFill>
                <a:latin typeface="Roboto Condensed"/>
                <a:ea typeface="Roboto Condensed"/>
                <a:cs typeface="Roboto Condensed"/>
                <a:sym typeface="Roboto Condensed"/>
              </a:rPr>
              <a:t>Stage 4: Close</a:t>
            </a:r>
          </a:p>
        </p:txBody>
      </p:sp>
      <p:cxnSp>
        <p:nvCxnSpPr>
          <p:cNvPr id="687" name="Shape 687"/>
          <p:cNvCxnSpPr/>
          <p:nvPr/>
        </p:nvCxnSpPr>
        <p:spPr>
          <a:xfrm>
            <a:off x="3918319" y="1694284"/>
            <a:ext cx="0" cy="400049"/>
          </a:xfrm>
          <a:prstGeom prst="straightConnector1">
            <a:avLst/>
          </a:prstGeom>
          <a:noFill/>
          <a:ln cap="flat" cmpd="sng" w="38100">
            <a:solidFill>
              <a:schemeClr val="dk1"/>
            </a:solidFill>
            <a:prstDash val="solid"/>
            <a:round/>
            <a:headEnd len="med" w="med" type="none"/>
            <a:tailEnd len="med" w="med" type="stealth"/>
          </a:ln>
        </p:spPr>
      </p:cxnSp>
      <p:sp>
        <p:nvSpPr>
          <p:cNvPr id="688" name="Shape 688"/>
          <p:cNvSpPr/>
          <p:nvPr/>
        </p:nvSpPr>
        <p:spPr>
          <a:xfrm>
            <a:off x="3167034" y="1298998"/>
            <a:ext cx="1503759" cy="411956"/>
          </a:xfrm>
          <a:prstGeom prst="rect">
            <a:avLst/>
          </a:prstGeom>
          <a:gradFill>
            <a:gsLst>
              <a:gs pos="0">
                <a:srgbClr val="E0E0E0"/>
              </a:gs>
              <a:gs pos="50000">
                <a:srgbClr val="EAEAEA"/>
              </a:gs>
              <a:gs pos="100000">
                <a:srgbClr val="E0E0E0"/>
              </a:gs>
            </a:gsLst>
            <a:lin ang="18900000" scaled="0"/>
          </a:gradFill>
          <a:ln cap="flat" cmpd="sng" w="12700">
            <a:solidFill>
              <a:schemeClr val="dk2"/>
            </a:solidFill>
            <a:prstDash val="solid"/>
            <a:miter/>
            <a:headEnd len="med" w="med" type="none"/>
            <a:tailEnd len="med" w="med" type="none"/>
          </a:ln>
        </p:spPr>
        <p:txBody>
          <a:bodyPr anchorCtr="0" anchor="ctr" bIns="34525" lIns="69050" rIns="69050" tIns="34525">
            <a:noAutofit/>
          </a:bodyPr>
          <a:lstStyle/>
          <a:p>
            <a:pPr indent="0" lvl="0" marL="0" marR="0" rtl="0" algn="ctr">
              <a:lnSpc>
                <a:spcPct val="100000"/>
              </a:lnSpc>
              <a:spcBef>
                <a:spcPts val="0"/>
              </a:spcBef>
              <a:spcAft>
                <a:spcPts val="0"/>
              </a:spcAft>
              <a:buClr>
                <a:schemeClr val="dk2"/>
              </a:buClr>
              <a:buSzPct val="25000"/>
              <a:buFont typeface="Arial"/>
              <a:buNone/>
            </a:pPr>
            <a:r>
              <a:rPr b="1" i="0" lang="en-US" sz="1350" u="none" cap="none" strike="noStrike">
                <a:solidFill>
                  <a:schemeClr val="dk2"/>
                </a:solidFill>
                <a:latin typeface="Arial"/>
                <a:ea typeface="Arial"/>
                <a:cs typeface="Arial"/>
                <a:sym typeface="Arial"/>
              </a:rPr>
              <a:t>Connect</a:t>
            </a:r>
          </a:p>
        </p:txBody>
      </p:sp>
      <p:sp>
        <p:nvSpPr>
          <p:cNvPr id="689" name="Shape 689"/>
          <p:cNvSpPr/>
          <p:nvPr/>
        </p:nvSpPr>
        <p:spPr>
          <a:xfrm>
            <a:off x="3175369" y="2121719"/>
            <a:ext cx="1487089" cy="389333"/>
          </a:xfrm>
          <a:prstGeom prst="rect">
            <a:avLst/>
          </a:prstGeom>
          <a:gradFill>
            <a:gsLst>
              <a:gs pos="0">
                <a:srgbClr val="E0E0E0"/>
              </a:gs>
              <a:gs pos="50000">
                <a:srgbClr val="EAEAEA"/>
              </a:gs>
              <a:gs pos="100000">
                <a:srgbClr val="E0E0E0"/>
              </a:gs>
            </a:gsLst>
            <a:lin ang="18900000" scaled="0"/>
          </a:gradFill>
          <a:ln cap="flat" cmpd="sng" w="12700">
            <a:solidFill>
              <a:schemeClr val="dk2"/>
            </a:solidFill>
            <a:prstDash val="solid"/>
            <a:miter/>
            <a:headEnd len="med" w="med" type="none"/>
            <a:tailEnd len="med" w="med" type="none"/>
          </a:ln>
        </p:spPr>
        <p:txBody>
          <a:bodyPr anchorCtr="0" anchor="ctr" bIns="34525" lIns="69050" rIns="69050" tIns="34525">
            <a:noAutofit/>
          </a:bodyPr>
          <a:lstStyle/>
          <a:p>
            <a:pPr indent="0" lvl="0" marL="0" marR="0" rtl="0" algn="ctr">
              <a:lnSpc>
                <a:spcPct val="100000"/>
              </a:lnSpc>
              <a:spcBef>
                <a:spcPts val="0"/>
              </a:spcBef>
              <a:spcAft>
                <a:spcPts val="0"/>
              </a:spcAft>
              <a:buClr>
                <a:schemeClr val="dk2"/>
              </a:buClr>
              <a:buSzPct val="25000"/>
              <a:buFont typeface="Arial"/>
              <a:buNone/>
            </a:pPr>
            <a:r>
              <a:rPr b="1" i="0" lang="en-US" sz="1350" u="none" cap="none" strike="noStrike">
                <a:solidFill>
                  <a:schemeClr val="dk2"/>
                </a:solidFill>
                <a:latin typeface="Arial"/>
                <a:ea typeface="Arial"/>
                <a:cs typeface="Arial"/>
                <a:sym typeface="Arial"/>
              </a:rPr>
              <a:t>Query</a:t>
            </a:r>
          </a:p>
        </p:txBody>
      </p:sp>
      <p:sp>
        <p:nvSpPr>
          <p:cNvPr id="690" name="Shape 690"/>
          <p:cNvSpPr/>
          <p:nvPr/>
        </p:nvSpPr>
        <p:spPr>
          <a:xfrm>
            <a:off x="3142033" y="2940869"/>
            <a:ext cx="1553765" cy="656033"/>
          </a:xfrm>
          <a:prstGeom prst="rect">
            <a:avLst/>
          </a:prstGeom>
          <a:gradFill>
            <a:gsLst>
              <a:gs pos="0">
                <a:srgbClr val="E0E0E0"/>
              </a:gs>
              <a:gs pos="50000">
                <a:srgbClr val="EAEAEA"/>
              </a:gs>
              <a:gs pos="100000">
                <a:srgbClr val="E0E0E0"/>
              </a:gs>
            </a:gsLst>
            <a:lin ang="18900000" scaled="0"/>
          </a:gradFill>
          <a:ln cap="flat" cmpd="sng" w="12700">
            <a:solidFill>
              <a:schemeClr val="dk2"/>
            </a:solidFill>
            <a:prstDash val="solid"/>
            <a:miter/>
            <a:headEnd len="med" w="med" type="none"/>
            <a:tailEnd len="med" w="med" type="none"/>
          </a:ln>
        </p:spPr>
        <p:txBody>
          <a:bodyPr anchorCtr="0" anchor="ctr" bIns="34525" lIns="69050" rIns="69050" tIns="34525">
            <a:noAutofit/>
          </a:bodyPr>
          <a:lstStyle/>
          <a:p>
            <a:pPr indent="0" lvl="0" marL="0" marR="0" rtl="0" algn="ctr">
              <a:lnSpc>
                <a:spcPct val="100000"/>
              </a:lnSpc>
              <a:spcBef>
                <a:spcPts val="0"/>
              </a:spcBef>
              <a:spcAft>
                <a:spcPts val="0"/>
              </a:spcAft>
              <a:buClr>
                <a:schemeClr val="dk2"/>
              </a:buClr>
              <a:buSzPct val="25000"/>
              <a:buFont typeface="Arial"/>
              <a:buNone/>
            </a:pPr>
            <a:r>
              <a:rPr b="1" i="0" lang="en-US" sz="1350" u="none" cap="none" strike="noStrike">
                <a:solidFill>
                  <a:schemeClr val="dk2"/>
                </a:solidFill>
                <a:latin typeface="Arial"/>
                <a:ea typeface="Arial"/>
                <a:cs typeface="Arial"/>
                <a:sym typeface="Arial"/>
              </a:rPr>
              <a:t>Process</a:t>
            </a:r>
            <a:br>
              <a:rPr b="1" i="0" lang="en-US" sz="1350" u="none" cap="none" strike="noStrike">
                <a:solidFill>
                  <a:schemeClr val="dk2"/>
                </a:solidFill>
                <a:latin typeface="Arial"/>
                <a:ea typeface="Arial"/>
                <a:cs typeface="Arial"/>
                <a:sym typeface="Arial"/>
              </a:rPr>
            </a:br>
            <a:r>
              <a:rPr b="1" i="0" lang="en-US" sz="1350" u="none" cap="none" strike="noStrike">
                <a:solidFill>
                  <a:schemeClr val="dk2"/>
                </a:solidFill>
                <a:latin typeface="Arial"/>
                <a:ea typeface="Arial"/>
                <a:cs typeface="Arial"/>
                <a:sym typeface="Arial"/>
              </a:rPr>
              <a:t>results</a:t>
            </a:r>
          </a:p>
        </p:txBody>
      </p:sp>
      <p:cxnSp>
        <p:nvCxnSpPr>
          <p:cNvPr id="691" name="Shape 691"/>
          <p:cNvCxnSpPr/>
          <p:nvPr/>
        </p:nvCxnSpPr>
        <p:spPr>
          <a:xfrm>
            <a:off x="3918319" y="3601666"/>
            <a:ext cx="0" cy="400049"/>
          </a:xfrm>
          <a:prstGeom prst="straightConnector1">
            <a:avLst/>
          </a:prstGeom>
          <a:noFill/>
          <a:ln cap="flat" cmpd="sng" w="38100">
            <a:solidFill>
              <a:schemeClr val="dk1"/>
            </a:solidFill>
            <a:prstDash val="solid"/>
            <a:round/>
            <a:headEnd len="med" w="med" type="none"/>
            <a:tailEnd len="med" w="med" type="stealth"/>
          </a:ln>
        </p:spPr>
      </p:cxnSp>
      <p:cxnSp>
        <p:nvCxnSpPr>
          <p:cNvPr id="692" name="Shape 692"/>
          <p:cNvCxnSpPr/>
          <p:nvPr/>
        </p:nvCxnSpPr>
        <p:spPr>
          <a:xfrm>
            <a:off x="3918319" y="2515816"/>
            <a:ext cx="0" cy="400049"/>
          </a:xfrm>
          <a:prstGeom prst="straightConnector1">
            <a:avLst/>
          </a:prstGeom>
          <a:noFill/>
          <a:ln cap="flat" cmpd="sng" w="25400">
            <a:solidFill>
              <a:schemeClr val="dk1"/>
            </a:solidFill>
            <a:prstDash val="solid"/>
            <a:round/>
            <a:headEnd len="med" w="med" type="none"/>
            <a:tailEnd len="med" w="med" type="stealth"/>
          </a:ln>
        </p:spPr>
      </p:cxnSp>
      <p:sp>
        <p:nvSpPr>
          <p:cNvPr id="693" name="Shape 693"/>
          <p:cNvSpPr/>
          <p:nvPr/>
        </p:nvSpPr>
        <p:spPr>
          <a:xfrm>
            <a:off x="4995835" y="2571775"/>
            <a:ext cx="401241" cy="1658539"/>
          </a:xfrm>
          <a:custGeom>
            <a:pathLst>
              <a:path extrusionOk="0" h="1393" w="337">
                <a:moveTo>
                  <a:pt x="0" y="1392"/>
                </a:moveTo>
                <a:lnTo>
                  <a:pt x="0" y="0"/>
                </a:lnTo>
                <a:lnTo>
                  <a:pt x="336" y="0"/>
                </a:lnTo>
              </a:path>
            </a:pathLst>
          </a:custGeom>
          <a:noFill/>
          <a:ln cap="rnd" cmpd="sng" w="50800">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050" u="none" cap="none" strike="noStrike">
              <a:solidFill>
                <a:srgbClr val="000000"/>
              </a:solidFill>
              <a:latin typeface="Arial"/>
              <a:ea typeface="Arial"/>
              <a:cs typeface="Arial"/>
              <a:sym typeface="Arial"/>
            </a:endParaRPr>
          </a:p>
        </p:txBody>
      </p:sp>
      <p:cxnSp>
        <p:nvCxnSpPr>
          <p:cNvPr id="694" name="Shape 694"/>
          <p:cNvCxnSpPr/>
          <p:nvPr/>
        </p:nvCxnSpPr>
        <p:spPr>
          <a:xfrm>
            <a:off x="4570782" y="4227935"/>
            <a:ext cx="663178" cy="0"/>
          </a:xfrm>
          <a:prstGeom prst="straightConnector1">
            <a:avLst/>
          </a:prstGeom>
          <a:noFill/>
          <a:ln cap="flat" cmpd="sng" w="50800">
            <a:solidFill>
              <a:schemeClr val="dk1"/>
            </a:solidFill>
            <a:prstDash val="solid"/>
            <a:round/>
            <a:headEnd len="med" w="med" type="none"/>
            <a:tailEnd len="med" w="med" type="none"/>
          </a:ln>
        </p:spPr>
      </p:cxnSp>
      <p:cxnSp>
        <p:nvCxnSpPr>
          <p:cNvPr id="695" name="Shape 695"/>
          <p:cNvCxnSpPr/>
          <p:nvPr/>
        </p:nvCxnSpPr>
        <p:spPr>
          <a:xfrm>
            <a:off x="4995835" y="3337346"/>
            <a:ext cx="285750" cy="0"/>
          </a:xfrm>
          <a:prstGeom prst="straightConnector1">
            <a:avLst/>
          </a:prstGeom>
          <a:noFill/>
          <a:ln cap="flat" cmpd="sng" w="50800">
            <a:solidFill>
              <a:schemeClr val="dk1"/>
            </a:solidFill>
            <a:prstDash val="solid"/>
            <a:round/>
            <a:headEnd len="med" w="med" type="none"/>
            <a:tailEnd len="med" w="med" type="none"/>
          </a:ln>
        </p:spPr>
      </p:cxnSp>
      <p:sp>
        <p:nvSpPr>
          <p:cNvPr id="696" name="Shape 696"/>
          <p:cNvSpPr/>
          <p:nvPr/>
        </p:nvSpPr>
        <p:spPr>
          <a:xfrm>
            <a:off x="3147985" y="4021957"/>
            <a:ext cx="1540669" cy="411956"/>
          </a:xfrm>
          <a:prstGeom prst="rect">
            <a:avLst/>
          </a:prstGeom>
          <a:gradFill>
            <a:gsLst>
              <a:gs pos="0">
                <a:srgbClr val="C3C3F4"/>
              </a:gs>
              <a:gs pos="50000">
                <a:srgbClr val="CCCCFF"/>
              </a:gs>
              <a:gs pos="100000">
                <a:srgbClr val="C3C3F4"/>
              </a:gs>
            </a:gsLst>
            <a:lin ang="18900000" scaled="0"/>
          </a:gradFill>
          <a:ln cap="flat" cmpd="sng" w="12700">
            <a:solidFill>
              <a:schemeClr val="dk2"/>
            </a:solidFill>
            <a:prstDash val="solid"/>
            <a:miter/>
            <a:headEnd len="med" w="med" type="none"/>
            <a:tailEnd len="med" w="med" type="none"/>
          </a:ln>
        </p:spPr>
        <p:txBody>
          <a:bodyPr anchorCtr="0" anchor="ctr" bIns="34525" lIns="69050" rIns="69050" tIns="34525">
            <a:noAutofit/>
          </a:bodyPr>
          <a:lstStyle/>
          <a:p>
            <a:pPr indent="0" lvl="0" marL="0" marR="0" rtl="0" algn="ctr">
              <a:lnSpc>
                <a:spcPct val="100000"/>
              </a:lnSpc>
              <a:spcBef>
                <a:spcPts val="0"/>
              </a:spcBef>
              <a:spcAft>
                <a:spcPts val="0"/>
              </a:spcAft>
              <a:buClr>
                <a:schemeClr val="dk2"/>
              </a:buClr>
              <a:buSzPct val="25000"/>
              <a:buFont typeface="Arial"/>
              <a:buNone/>
            </a:pPr>
            <a:r>
              <a:rPr b="1" i="0" lang="en-US" sz="1350" u="none" cap="none" strike="noStrike">
                <a:solidFill>
                  <a:schemeClr val="dk2"/>
                </a:solidFill>
                <a:latin typeface="Arial"/>
                <a:ea typeface="Arial"/>
                <a:cs typeface="Arial"/>
                <a:sym typeface="Arial"/>
              </a:rPr>
              <a:t>Close</a:t>
            </a:r>
          </a:p>
        </p:txBody>
      </p:sp>
      <p:sp>
        <p:nvSpPr>
          <p:cNvPr id="697" name="Shape 697"/>
          <p:cNvSpPr/>
          <p:nvPr/>
        </p:nvSpPr>
        <p:spPr>
          <a:xfrm>
            <a:off x="5172048" y="2384847"/>
            <a:ext cx="2962275" cy="395288"/>
          </a:xfrm>
          <a:prstGeom prst="rect">
            <a:avLst/>
          </a:prstGeom>
          <a:gradFill>
            <a:gsLst>
              <a:gs pos="0">
                <a:srgbClr val="C3C3F4"/>
              </a:gs>
              <a:gs pos="50000">
                <a:srgbClr val="CCCCFF"/>
              </a:gs>
              <a:gs pos="100000">
                <a:srgbClr val="C3C3F4"/>
              </a:gs>
            </a:gsLst>
            <a:lin ang="18900000" scaled="0"/>
          </a:gradFill>
          <a:ln cap="flat" cmpd="sng" w="12700">
            <a:solidFill>
              <a:schemeClr val="dk2"/>
            </a:solidFill>
            <a:prstDash val="solid"/>
            <a:miter/>
            <a:headEnd len="med" w="med" type="none"/>
            <a:tailEnd len="med" w="med" type="none"/>
          </a:ln>
        </p:spPr>
        <p:txBody>
          <a:bodyPr anchorCtr="0" anchor="ctr" bIns="34525" lIns="69050" rIns="69050" tIns="34525">
            <a:noAutofit/>
          </a:bodyPr>
          <a:lstStyle/>
          <a:p>
            <a:pPr indent="0" lvl="0" marL="0" marR="0" rtl="0" algn="ctr">
              <a:lnSpc>
                <a:spcPct val="100000"/>
              </a:lnSpc>
              <a:spcBef>
                <a:spcPts val="0"/>
              </a:spcBef>
              <a:spcAft>
                <a:spcPts val="0"/>
              </a:spcAft>
              <a:buClr>
                <a:schemeClr val="dk2"/>
              </a:buClr>
              <a:buSzPct val="25000"/>
              <a:buFont typeface="Arial"/>
              <a:buNone/>
            </a:pPr>
            <a:r>
              <a:rPr b="1" i="0" lang="en-US" sz="1350" u="none" cap="none" strike="noStrike">
                <a:solidFill>
                  <a:schemeClr val="dk2"/>
                </a:solidFill>
                <a:latin typeface="Arial"/>
                <a:ea typeface="Arial"/>
                <a:cs typeface="Arial"/>
                <a:sym typeface="Arial"/>
              </a:rPr>
              <a:t>Close the result set</a:t>
            </a:r>
          </a:p>
        </p:txBody>
      </p:sp>
      <p:sp>
        <p:nvSpPr>
          <p:cNvPr id="698" name="Shape 698"/>
          <p:cNvSpPr/>
          <p:nvPr/>
        </p:nvSpPr>
        <p:spPr>
          <a:xfrm>
            <a:off x="5180382" y="3139702"/>
            <a:ext cx="2953940" cy="395288"/>
          </a:xfrm>
          <a:prstGeom prst="rect">
            <a:avLst/>
          </a:prstGeom>
          <a:gradFill>
            <a:gsLst>
              <a:gs pos="0">
                <a:srgbClr val="C3C3F4"/>
              </a:gs>
              <a:gs pos="50000">
                <a:srgbClr val="CCCCFF"/>
              </a:gs>
              <a:gs pos="100000">
                <a:srgbClr val="C3C3F4"/>
              </a:gs>
            </a:gsLst>
            <a:lin ang="18900000" scaled="0"/>
          </a:gradFill>
          <a:ln cap="flat" cmpd="sng" w="12700">
            <a:solidFill>
              <a:schemeClr val="dk2"/>
            </a:solidFill>
            <a:prstDash val="solid"/>
            <a:miter/>
            <a:headEnd len="med" w="med" type="none"/>
            <a:tailEnd len="med" w="med" type="none"/>
          </a:ln>
        </p:spPr>
        <p:txBody>
          <a:bodyPr anchorCtr="0" anchor="ctr" bIns="34525" lIns="69050" rIns="69050" tIns="34525">
            <a:noAutofit/>
          </a:bodyPr>
          <a:lstStyle/>
          <a:p>
            <a:pPr indent="0" lvl="0" marL="0" marR="0" rtl="0" algn="ctr">
              <a:lnSpc>
                <a:spcPct val="100000"/>
              </a:lnSpc>
              <a:spcBef>
                <a:spcPts val="0"/>
              </a:spcBef>
              <a:spcAft>
                <a:spcPts val="0"/>
              </a:spcAft>
              <a:buClr>
                <a:schemeClr val="dk2"/>
              </a:buClr>
              <a:buSzPct val="25000"/>
              <a:buFont typeface="Arial"/>
              <a:buNone/>
            </a:pPr>
            <a:r>
              <a:rPr b="1" i="0" lang="en-US" sz="1350" u="none" cap="none" strike="noStrike">
                <a:solidFill>
                  <a:schemeClr val="dk2"/>
                </a:solidFill>
                <a:latin typeface="Arial"/>
                <a:ea typeface="Arial"/>
                <a:cs typeface="Arial"/>
                <a:sym typeface="Arial"/>
              </a:rPr>
              <a:t>Close the statement</a:t>
            </a:r>
          </a:p>
        </p:txBody>
      </p:sp>
      <p:sp>
        <p:nvSpPr>
          <p:cNvPr id="699" name="Shape 699"/>
          <p:cNvSpPr/>
          <p:nvPr/>
        </p:nvSpPr>
        <p:spPr>
          <a:xfrm>
            <a:off x="5172048" y="4030291"/>
            <a:ext cx="2962275" cy="395288"/>
          </a:xfrm>
          <a:prstGeom prst="rect">
            <a:avLst/>
          </a:prstGeom>
          <a:gradFill>
            <a:gsLst>
              <a:gs pos="0">
                <a:srgbClr val="C3C3F4"/>
              </a:gs>
              <a:gs pos="50000">
                <a:srgbClr val="CCCCFF"/>
              </a:gs>
              <a:gs pos="100000">
                <a:srgbClr val="C3C3F4"/>
              </a:gs>
            </a:gsLst>
            <a:lin ang="18900000" scaled="0"/>
          </a:gradFill>
          <a:ln cap="flat" cmpd="sng" w="12700">
            <a:solidFill>
              <a:schemeClr val="dk2"/>
            </a:solidFill>
            <a:prstDash val="solid"/>
            <a:miter/>
            <a:headEnd len="med" w="med" type="none"/>
            <a:tailEnd len="med" w="med" type="none"/>
          </a:ln>
        </p:spPr>
        <p:txBody>
          <a:bodyPr anchorCtr="0" anchor="ctr" bIns="34525" lIns="69050" rIns="69050" tIns="34525">
            <a:noAutofit/>
          </a:bodyPr>
          <a:lstStyle/>
          <a:p>
            <a:pPr indent="0" lvl="0" marL="0" marR="0" rtl="0" algn="ctr">
              <a:lnSpc>
                <a:spcPct val="100000"/>
              </a:lnSpc>
              <a:spcBef>
                <a:spcPts val="0"/>
              </a:spcBef>
              <a:spcAft>
                <a:spcPts val="0"/>
              </a:spcAft>
              <a:buClr>
                <a:schemeClr val="dk2"/>
              </a:buClr>
              <a:buSzPct val="25000"/>
              <a:buFont typeface="Arial"/>
              <a:buNone/>
            </a:pPr>
            <a:r>
              <a:rPr b="1" i="0" lang="en-US" sz="1350" u="none" cap="none" strike="noStrike">
                <a:solidFill>
                  <a:schemeClr val="dk2"/>
                </a:solidFill>
                <a:latin typeface="Arial"/>
                <a:ea typeface="Arial"/>
                <a:cs typeface="Arial"/>
                <a:sym typeface="Arial"/>
              </a:rPr>
              <a:t>Close the connection</a:t>
            </a: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3" name="Shape 703"/>
        <p:cNvGrpSpPr/>
        <p:nvPr/>
      </p:nvGrpSpPr>
      <p:grpSpPr>
        <a:xfrm>
          <a:off x="0" y="0"/>
          <a:ext cx="0" cy="0"/>
          <a:chOff x="0" y="0"/>
          <a:chExt cx="0" cy="0"/>
        </a:xfrm>
      </p:grpSpPr>
      <p:cxnSp>
        <p:nvCxnSpPr>
          <p:cNvPr id="704" name="Shape 704"/>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705" name="Shape 705"/>
          <p:cNvPicPr preferRelativeResize="0"/>
          <p:nvPr/>
        </p:nvPicPr>
        <p:blipFill rotWithShape="1">
          <a:blip r:embed="rId3">
            <a:alphaModFix/>
          </a:blip>
          <a:srcRect b="0" l="0" r="0" t="0"/>
          <a:stretch/>
        </p:blipFill>
        <p:spPr>
          <a:xfrm>
            <a:off x="7791421" y="4716001"/>
            <a:ext cx="1199528" cy="261187"/>
          </a:xfrm>
          <a:prstGeom prst="rect">
            <a:avLst/>
          </a:prstGeom>
          <a:noFill/>
          <a:ln>
            <a:noFill/>
          </a:ln>
        </p:spPr>
      </p:pic>
      <p:sp>
        <p:nvSpPr>
          <p:cNvPr id="706" name="Shape 706"/>
          <p:cNvSpPr txBox="1"/>
          <p:nvPr/>
        </p:nvSpPr>
        <p:spPr>
          <a:xfrm>
            <a:off x="534402" y="70977"/>
            <a:ext cx="8335772"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3200" u="none" cap="none" strike="noStrike">
                <a:solidFill>
                  <a:srgbClr val="666666"/>
                </a:solidFill>
                <a:latin typeface="Roboto Condensed"/>
                <a:ea typeface="Roboto Condensed"/>
                <a:cs typeface="Roboto Condensed"/>
                <a:sym typeface="Roboto Condensed"/>
              </a:rPr>
              <a:t>Querying a Database – Close</a:t>
            </a:r>
          </a:p>
        </p:txBody>
      </p:sp>
      <p:pic>
        <p:nvPicPr>
          <p:cNvPr id="707" name="Shape 707"/>
          <p:cNvPicPr preferRelativeResize="0"/>
          <p:nvPr/>
        </p:nvPicPr>
        <p:blipFill rotWithShape="1">
          <a:blip r:embed="rId4">
            <a:alphaModFix/>
          </a:blip>
          <a:srcRect b="0" l="0" r="0" t="0"/>
          <a:stretch/>
        </p:blipFill>
        <p:spPr>
          <a:xfrm>
            <a:off x="259051" y="101495"/>
            <a:ext cx="280998" cy="406124"/>
          </a:xfrm>
          <a:prstGeom prst="rect">
            <a:avLst/>
          </a:prstGeom>
          <a:noFill/>
          <a:ln>
            <a:noFill/>
          </a:ln>
        </p:spPr>
      </p:pic>
      <p:pic>
        <p:nvPicPr>
          <p:cNvPr id="708" name="Shape 708"/>
          <p:cNvPicPr preferRelativeResize="0"/>
          <p:nvPr/>
        </p:nvPicPr>
        <p:blipFill rotWithShape="1">
          <a:blip r:embed="rId5">
            <a:alphaModFix/>
          </a:blip>
          <a:srcRect b="0" l="0" r="0" t="0"/>
          <a:stretch/>
        </p:blipFill>
        <p:spPr>
          <a:xfrm>
            <a:off x="162176" y="70725"/>
            <a:ext cx="474759" cy="467673"/>
          </a:xfrm>
          <a:prstGeom prst="rect">
            <a:avLst/>
          </a:prstGeom>
          <a:noFill/>
          <a:ln>
            <a:noFill/>
          </a:ln>
        </p:spPr>
      </p:pic>
      <p:sp>
        <p:nvSpPr>
          <p:cNvPr id="709" name="Shape 709"/>
          <p:cNvSpPr/>
          <p:nvPr/>
        </p:nvSpPr>
        <p:spPr>
          <a:xfrm>
            <a:off x="161475" y="1259808"/>
            <a:ext cx="8829473" cy="2973121"/>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Clr>
                <a:srgbClr val="702627"/>
              </a:buClr>
              <a:buSzPct val="25000"/>
              <a:buFont typeface="Arial"/>
              <a:buNone/>
            </a:pPr>
            <a:r>
              <a:rPr b="0" i="0" lang="en-US" sz="2000" u="none" cap="none" strike="noStrike">
                <a:solidFill>
                  <a:srgbClr val="702627"/>
                </a:solidFill>
                <a:latin typeface="Roboto Condensed"/>
                <a:ea typeface="Roboto Condensed"/>
                <a:cs typeface="Roboto Condensed"/>
                <a:sym typeface="Roboto Condensed"/>
              </a:rPr>
              <a:t>When you are finished using a Statement, call the method Statement.close to immediately release the resources it is using. When you call this method, its ResultSet objects are closed.</a:t>
            </a:r>
          </a:p>
          <a:p>
            <a:pPr indent="0" lvl="0" marL="0" marR="0" rtl="0" algn="l">
              <a:lnSpc>
                <a:spcPct val="90000"/>
              </a:lnSpc>
              <a:spcBef>
                <a:spcPts val="0"/>
              </a:spcBef>
              <a:spcAft>
                <a:spcPts val="0"/>
              </a:spcAft>
              <a:buClr>
                <a:srgbClr val="000000"/>
              </a:buClr>
              <a:buFont typeface="Arial"/>
              <a:buNone/>
            </a:pPr>
            <a:r>
              <a:t/>
            </a:r>
            <a:endParaRPr b="0" i="0" sz="2000" u="none" cap="none" strike="noStrike">
              <a:solidFill>
                <a:schemeClr val="dk1"/>
              </a:solidFill>
              <a:latin typeface="Roboto Condensed"/>
              <a:ea typeface="Roboto Condensed"/>
              <a:cs typeface="Roboto Condensed"/>
              <a:sym typeface="Roboto Condensed"/>
            </a:endParaRPr>
          </a:p>
          <a:p>
            <a:pPr indent="0" lvl="0" marL="0" marR="0" rtl="0" algn="l">
              <a:lnSpc>
                <a:spcPct val="90000"/>
              </a:lnSpc>
              <a:spcBef>
                <a:spcPts val="0"/>
              </a:spcBef>
              <a:spcAft>
                <a:spcPts val="0"/>
              </a:spcAft>
              <a:buClr>
                <a:schemeClr val="dk1"/>
              </a:buClr>
              <a:buSzPct val="25000"/>
              <a:buFont typeface="Arial"/>
              <a:buNone/>
            </a:pPr>
            <a:r>
              <a:rPr b="0" i="0" lang="en-US" sz="2000" u="none" cap="none" strike="noStrike">
                <a:solidFill>
                  <a:schemeClr val="dk1"/>
                </a:solidFill>
                <a:latin typeface="Roboto Condensed"/>
                <a:ea typeface="Roboto Condensed"/>
                <a:cs typeface="Roboto Condensed"/>
                <a:sym typeface="Roboto Condensed"/>
              </a:rPr>
              <a:t>For example, the method ensures that the Statement object is closed at the end of the method, regardless of any SQLException objects thrown, by wrapping it in a finally block:</a:t>
            </a:r>
          </a:p>
          <a:p>
            <a:pPr indent="0" lvl="0" marL="0" marR="0" rtl="0" algn="l">
              <a:lnSpc>
                <a:spcPct val="90000"/>
              </a:lnSpc>
              <a:spcBef>
                <a:spcPts val="0"/>
              </a:spcBef>
              <a:spcAft>
                <a:spcPts val="0"/>
              </a:spcAft>
              <a:buClr>
                <a:srgbClr val="000000"/>
              </a:buClr>
              <a:buFont typeface="Arial"/>
              <a:buNone/>
            </a:pPr>
            <a:r>
              <a:t/>
            </a:r>
            <a:endParaRPr b="0" i="0" sz="2000" u="none" cap="none" strike="noStrike">
              <a:solidFill>
                <a:schemeClr val="dk1"/>
              </a:solidFill>
              <a:latin typeface="Roboto Condensed"/>
              <a:ea typeface="Roboto Condensed"/>
              <a:cs typeface="Roboto Condensed"/>
              <a:sym typeface="Roboto Condensed"/>
            </a:endParaRPr>
          </a:p>
          <a:p>
            <a:pPr indent="0" lvl="0" marL="0" marR="0" rtl="0" algn="l">
              <a:lnSpc>
                <a:spcPct val="90000"/>
              </a:lnSpc>
              <a:spcBef>
                <a:spcPts val="0"/>
              </a:spcBef>
              <a:spcAft>
                <a:spcPts val="0"/>
              </a:spcAft>
              <a:buClr>
                <a:schemeClr val="dk1"/>
              </a:buClr>
              <a:buSzPct val="25000"/>
              <a:buFont typeface="Courier New"/>
              <a:buNone/>
            </a:pPr>
            <a:r>
              <a:rPr b="0" i="0" lang="en-US" sz="1600" u="none" cap="none" strike="noStrike">
                <a:solidFill>
                  <a:schemeClr val="dk1"/>
                </a:solidFill>
                <a:latin typeface="Roboto Condensed"/>
                <a:ea typeface="Roboto Condensed"/>
                <a:cs typeface="Roboto Condensed"/>
                <a:sym typeface="Roboto Condensed"/>
              </a:rPr>
              <a:t>} finally {</a:t>
            </a:r>
          </a:p>
          <a:p>
            <a:pPr indent="0" lvl="0" marL="0" marR="0" rtl="0" algn="l">
              <a:lnSpc>
                <a:spcPct val="90000"/>
              </a:lnSpc>
              <a:spcBef>
                <a:spcPts val="0"/>
              </a:spcBef>
              <a:spcAft>
                <a:spcPts val="0"/>
              </a:spcAft>
              <a:buClr>
                <a:schemeClr val="dk1"/>
              </a:buClr>
              <a:buSzPct val="25000"/>
              <a:buFont typeface="Courier New"/>
              <a:buNone/>
            </a:pPr>
            <a:r>
              <a:rPr b="0" i="0" lang="en-US" sz="1600" u="none" cap="none" strike="noStrike">
                <a:solidFill>
                  <a:schemeClr val="dk1"/>
                </a:solidFill>
                <a:latin typeface="Roboto Condensed"/>
                <a:ea typeface="Roboto Condensed"/>
                <a:cs typeface="Roboto Condensed"/>
                <a:sym typeface="Roboto Condensed"/>
              </a:rPr>
              <a:t>    if (stmt != null) { stmt.close(); }</a:t>
            </a:r>
          </a:p>
          <a:p>
            <a:pPr indent="0" lvl="0" marL="0" marR="0" rtl="0" algn="l">
              <a:lnSpc>
                <a:spcPct val="90000"/>
              </a:lnSpc>
              <a:spcBef>
                <a:spcPts val="0"/>
              </a:spcBef>
              <a:spcAft>
                <a:spcPts val="0"/>
              </a:spcAft>
              <a:buClr>
                <a:schemeClr val="dk1"/>
              </a:buClr>
              <a:buSzPct val="25000"/>
              <a:buFont typeface="Courier New"/>
              <a:buNone/>
            </a:pPr>
            <a:r>
              <a:rPr b="0" i="0" lang="en-US" sz="1600" u="none" cap="none" strike="noStrike">
                <a:solidFill>
                  <a:schemeClr val="dk1"/>
                </a:solidFill>
                <a:latin typeface="Roboto Condensed"/>
                <a:ea typeface="Roboto Condensed"/>
                <a:cs typeface="Roboto Condensed"/>
                <a:sym typeface="Roboto Condensed"/>
              </a:rPr>
              <a:t>}</a:t>
            </a:r>
          </a:p>
        </p:txBody>
      </p:sp>
      <p:sp>
        <p:nvSpPr>
          <p:cNvPr id="710" name="Shape 710"/>
          <p:cNvSpPr/>
          <p:nvPr/>
        </p:nvSpPr>
        <p:spPr>
          <a:xfrm>
            <a:off x="161476" y="690497"/>
            <a:ext cx="2328805" cy="461664"/>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C00000"/>
              </a:buClr>
              <a:buSzPct val="25000"/>
              <a:buFont typeface="Arial"/>
              <a:buNone/>
            </a:pPr>
            <a:r>
              <a:rPr b="1" i="0" lang="en-US" sz="2400" u="none" cap="none" strike="noStrike">
                <a:solidFill>
                  <a:srgbClr val="C00000"/>
                </a:solidFill>
                <a:latin typeface="Roboto Condensed"/>
                <a:ea typeface="Roboto Condensed"/>
                <a:cs typeface="Roboto Condensed"/>
                <a:sym typeface="Roboto Condensed"/>
              </a:rPr>
              <a:t>Stage 4: Close</a:t>
            </a: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4" name="Shape 714"/>
        <p:cNvGrpSpPr/>
        <p:nvPr/>
      </p:nvGrpSpPr>
      <p:grpSpPr>
        <a:xfrm>
          <a:off x="0" y="0"/>
          <a:ext cx="0" cy="0"/>
          <a:chOff x="0" y="0"/>
          <a:chExt cx="0" cy="0"/>
        </a:xfrm>
      </p:grpSpPr>
      <p:cxnSp>
        <p:nvCxnSpPr>
          <p:cNvPr id="715" name="Shape 715"/>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716" name="Shape 716"/>
          <p:cNvPicPr preferRelativeResize="0"/>
          <p:nvPr/>
        </p:nvPicPr>
        <p:blipFill rotWithShape="1">
          <a:blip r:embed="rId3">
            <a:alphaModFix/>
          </a:blip>
          <a:srcRect b="0" l="0" r="0" t="0"/>
          <a:stretch/>
        </p:blipFill>
        <p:spPr>
          <a:xfrm>
            <a:off x="7791421" y="4716001"/>
            <a:ext cx="1199528" cy="261187"/>
          </a:xfrm>
          <a:prstGeom prst="rect">
            <a:avLst/>
          </a:prstGeom>
          <a:noFill/>
          <a:ln>
            <a:noFill/>
          </a:ln>
        </p:spPr>
      </p:pic>
      <p:sp>
        <p:nvSpPr>
          <p:cNvPr id="717" name="Shape 717"/>
          <p:cNvSpPr txBox="1"/>
          <p:nvPr/>
        </p:nvSpPr>
        <p:spPr>
          <a:xfrm>
            <a:off x="534402" y="70977"/>
            <a:ext cx="8335772"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3200" u="none" cap="none" strike="noStrike">
                <a:solidFill>
                  <a:srgbClr val="666666"/>
                </a:solidFill>
                <a:latin typeface="Roboto Condensed"/>
                <a:ea typeface="Roboto Condensed"/>
                <a:cs typeface="Roboto Condensed"/>
                <a:sym typeface="Roboto Condensed"/>
              </a:rPr>
              <a:t>Transactions</a:t>
            </a:r>
          </a:p>
        </p:txBody>
      </p:sp>
      <p:pic>
        <p:nvPicPr>
          <p:cNvPr id="718" name="Shape 718"/>
          <p:cNvPicPr preferRelativeResize="0"/>
          <p:nvPr/>
        </p:nvPicPr>
        <p:blipFill rotWithShape="1">
          <a:blip r:embed="rId4">
            <a:alphaModFix/>
          </a:blip>
          <a:srcRect b="0" l="0" r="0" t="0"/>
          <a:stretch/>
        </p:blipFill>
        <p:spPr>
          <a:xfrm>
            <a:off x="259051" y="101495"/>
            <a:ext cx="280998" cy="406124"/>
          </a:xfrm>
          <a:prstGeom prst="rect">
            <a:avLst/>
          </a:prstGeom>
          <a:noFill/>
          <a:ln>
            <a:noFill/>
          </a:ln>
        </p:spPr>
      </p:pic>
      <p:pic>
        <p:nvPicPr>
          <p:cNvPr id="719" name="Shape 719"/>
          <p:cNvPicPr preferRelativeResize="0"/>
          <p:nvPr/>
        </p:nvPicPr>
        <p:blipFill rotWithShape="1">
          <a:blip r:embed="rId5">
            <a:alphaModFix/>
          </a:blip>
          <a:srcRect b="0" l="0" r="0" t="0"/>
          <a:stretch/>
        </p:blipFill>
        <p:spPr>
          <a:xfrm>
            <a:off x="162176" y="70725"/>
            <a:ext cx="474759" cy="467673"/>
          </a:xfrm>
          <a:prstGeom prst="rect">
            <a:avLst/>
          </a:prstGeom>
          <a:noFill/>
          <a:ln>
            <a:noFill/>
          </a:ln>
        </p:spPr>
      </p:pic>
      <p:sp>
        <p:nvSpPr>
          <p:cNvPr id="720" name="Shape 720"/>
          <p:cNvSpPr/>
          <p:nvPr/>
        </p:nvSpPr>
        <p:spPr>
          <a:xfrm>
            <a:off x="161475" y="871645"/>
            <a:ext cx="8829473" cy="3859518"/>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Clr>
                <a:srgbClr val="455520"/>
              </a:buClr>
              <a:buSzPct val="25000"/>
              <a:buFont typeface="Arial"/>
              <a:buNone/>
            </a:pPr>
            <a:r>
              <a:rPr b="0" i="0" lang="en-US" sz="2000" u="none" cap="none" strike="noStrike">
                <a:solidFill>
                  <a:srgbClr val="455520"/>
                </a:solidFill>
                <a:latin typeface="Roboto Condensed"/>
                <a:ea typeface="Roboto Condensed"/>
                <a:cs typeface="Roboto Condensed"/>
                <a:sym typeface="Roboto Condensed"/>
              </a:rPr>
              <a:t>In JDBC 4.1, which is available in Java SE release 7 and later, you can use a try-with-resources statement to automatically close Connection, Statement, and ResultSet objects, regardless of whether an SQLException has been thrown. </a:t>
            </a:r>
          </a:p>
          <a:p>
            <a:pPr indent="0" lvl="0" marL="0" marR="0" rtl="0" algn="l">
              <a:lnSpc>
                <a:spcPct val="90000"/>
              </a:lnSpc>
              <a:spcBef>
                <a:spcPts val="0"/>
              </a:spcBef>
              <a:spcAft>
                <a:spcPts val="0"/>
              </a:spcAft>
              <a:buClr>
                <a:srgbClr val="000000"/>
              </a:buClr>
              <a:buFont typeface="Arial"/>
              <a:buNone/>
            </a:pPr>
            <a:r>
              <a:t/>
            </a:r>
            <a:endParaRPr b="0" i="0" sz="1200" u="none" cap="none" strike="noStrike">
              <a:solidFill>
                <a:srgbClr val="000000"/>
              </a:solidFill>
              <a:latin typeface="Roboto Condensed"/>
              <a:ea typeface="Roboto Condensed"/>
              <a:cs typeface="Roboto Condensed"/>
              <a:sym typeface="Roboto Condensed"/>
            </a:endParaRPr>
          </a:p>
          <a:p>
            <a:pPr indent="0" lvl="0" marL="0" marR="0" rtl="0" algn="l">
              <a:lnSpc>
                <a:spcPct val="90000"/>
              </a:lnSpc>
              <a:spcBef>
                <a:spcPts val="0"/>
              </a:spcBef>
              <a:spcAft>
                <a:spcPts val="0"/>
              </a:spcAft>
              <a:buClr>
                <a:srgbClr val="000000"/>
              </a:buClr>
              <a:buSzPct val="25000"/>
              <a:buFont typeface="Courier New"/>
              <a:buNone/>
            </a:pPr>
            <a:r>
              <a:rPr b="0" i="0" lang="en-US" sz="1200" u="none" cap="none" strike="noStrike">
                <a:solidFill>
                  <a:srgbClr val="000000"/>
                </a:solidFill>
                <a:latin typeface="Roboto Condensed"/>
                <a:ea typeface="Roboto Condensed"/>
                <a:cs typeface="Roboto Condensed"/>
                <a:sym typeface="Roboto Condensed"/>
              </a:rPr>
              <a:t> try </a:t>
            </a:r>
            <a:r>
              <a:rPr b="1" i="0" lang="en-US" sz="1200" u="none" cap="none" strike="noStrike">
                <a:solidFill>
                  <a:srgbClr val="702627"/>
                </a:solidFill>
                <a:latin typeface="Roboto Condensed"/>
                <a:ea typeface="Roboto Condensed"/>
                <a:cs typeface="Roboto Condensed"/>
                <a:sym typeface="Roboto Condensed"/>
              </a:rPr>
              <a:t>(Statement stmt = con.createStatement()) </a:t>
            </a:r>
            <a:r>
              <a:rPr b="0" i="0" lang="en-US" sz="1200" u="none" cap="none" strike="noStrike">
                <a:solidFill>
                  <a:srgbClr val="000000"/>
                </a:solidFill>
                <a:latin typeface="Roboto Condensed"/>
                <a:ea typeface="Roboto Condensed"/>
                <a:cs typeface="Roboto Condensed"/>
                <a:sym typeface="Roboto Condensed"/>
              </a:rPr>
              <a:t>{</a:t>
            </a:r>
          </a:p>
          <a:p>
            <a:pPr indent="0" lvl="0" marL="0" marR="0" rtl="0" algn="l">
              <a:lnSpc>
                <a:spcPct val="90000"/>
              </a:lnSpc>
              <a:spcBef>
                <a:spcPts val="0"/>
              </a:spcBef>
              <a:spcAft>
                <a:spcPts val="0"/>
              </a:spcAft>
              <a:buClr>
                <a:srgbClr val="000000"/>
              </a:buClr>
              <a:buFont typeface="Arial"/>
              <a:buNone/>
            </a:pPr>
            <a:r>
              <a:t/>
            </a:r>
            <a:endParaRPr b="0" i="0" sz="1200" u="none" cap="none" strike="noStrike">
              <a:solidFill>
                <a:srgbClr val="000000"/>
              </a:solidFill>
              <a:latin typeface="Roboto Condensed"/>
              <a:ea typeface="Roboto Condensed"/>
              <a:cs typeface="Roboto Condensed"/>
              <a:sym typeface="Roboto Condensed"/>
            </a:endParaRPr>
          </a:p>
          <a:p>
            <a:pPr indent="0" lvl="0" marL="0" marR="0" rtl="0" algn="l">
              <a:lnSpc>
                <a:spcPct val="90000"/>
              </a:lnSpc>
              <a:spcBef>
                <a:spcPts val="0"/>
              </a:spcBef>
              <a:spcAft>
                <a:spcPts val="0"/>
              </a:spcAft>
              <a:buClr>
                <a:srgbClr val="000000"/>
              </a:buClr>
              <a:buSzPct val="25000"/>
              <a:buFont typeface="Courier New"/>
              <a:buNone/>
            </a:pPr>
            <a:r>
              <a:rPr b="0" i="0" lang="en-US" sz="1200" u="none" cap="none" strike="noStrike">
                <a:solidFill>
                  <a:srgbClr val="000000"/>
                </a:solidFill>
                <a:latin typeface="Roboto Condensed"/>
                <a:ea typeface="Roboto Condensed"/>
                <a:cs typeface="Roboto Condensed"/>
                <a:sym typeface="Roboto Condensed"/>
              </a:rPr>
              <a:t>        ResultSet rs = stmt.executeQuery(query);</a:t>
            </a:r>
          </a:p>
          <a:p>
            <a:pPr indent="0" lvl="0" marL="0" marR="0" rtl="0" algn="l">
              <a:lnSpc>
                <a:spcPct val="90000"/>
              </a:lnSpc>
              <a:spcBef>
                <a:spcPts val="0"/>
              </a:spcBef>
              <a:spcAft>
                <a:spcPts val="0"/>
              </a:spcAft>
              <a:buClr>
                <a:srgbClr val="000000"/>
              </a:buClr>
              <a:buSzPct val="25000"/>
              <a:buFont typeface="Courier New"/>
              <a:buNone/>
            </a:pPr>
            <a:r>
              <a:rPr b="0" i="0" lang="en-US" sz="1200" u="none" cap="none" strike="noStrike">
                <a:solidFill>
                  <a:srgbClr val="000000"/>
                </a:solidFill>
                <a:latin typeface="Roboto Condensed"/>
                <a:ea typeface="Roboto Condensed"/>
                <a:cs typeface="Roboto Condensed"/>
                <a:sym typeface="Roboto Condensed"/>
              </a:rPr>
              <a:t>        while (rs.next()) {</a:t>
            </a:r>
          </a:p>
          <a:p>
            <a:pPr indent="0" lvl="0" marL="0" marR="0" rtl="0" algn="l">
              <a:lnSpc>
                <a:spcPct val="90000"/>
              </a:lnSpc>
              <a:spcBef>
                <a:spcPts val="0"/>
              </a:spcBef>
              <a:spcAft>
                <a:spcPts val="0"/>
              </a:spcAft>
              <a:buClr>
                <a:srgbClr val="000000"/>
              </a:buClr>
              <a:buSzPct val="25000"/>
              <a:buFont typeface="Courier New"/>
              <a:buNone/>
            </a:pPr>
            <a:r>
              <a:rPr b="0" i="0" lang="en-US" sz="1200" u="none" cap="none" strike="noStrike">
                <a:solidFill>
                  <a:srgbClr val="000000"/>
                </a:solidFill>
                <a:latin typeface="Roboto Condensed"/>
                <a:ea typeface="Roboto Condensed"/>
                <a:cs typeface="Roboto Condensed"/>
                <a:sym typeface="Roboto Condensed"/>
              </a:rPr>
              <a:t>            String coffeeName = rs.getString("COF_NAME");</a:t>
            </a:r>
          </a:p>
          <a:p>
            <a:pPr indent="0" lvl="0" marL="0" marR="0" rtl="0" algn="l">
              <a:lnSpc>
                <a:spcPct val="90000"/>
              </a:lnSpc>
              <a:spcBef>
                <a:spcPts val="0"/>
              </a:spcBef>
              <a:spcAft>
                <a:spcPts val="0"/>
              </a:spcAft>
              <a:buClr>
                <a:srgbClr val="000000"/>
              </a:buClr>
              <a:buSzPct val="25000"/>
              <a:buFont typeface="Courier New"/>
              <a:buNone/>
            </a:pPr>
            <a:r>
              <a:rPr b="0" i="0" lang="en-US" sz="1200" u="none" cap="none" strike="noStrike">
                <a:solidFill>
                  <a:srgbClr val="000000"/>
                </a:solidFill>
                <a:latin typeface="Roboto Condensed"/>
                <a:ea typeface="Roboto Condensed"/>
                <a:cs typeface="Roboto Condensed"/>
                <a:sym typeface="Roboto Condensed"/>
              </a:rPr>
              <a:t>            int supplierID = rs.getInt("SUP_ID");</a:t>
            </a:r>
          </a:p>
          <a:p>
            <a:pPr indent="0" lvl="0" marL="0" marR="0" rtl="0" algn="l">
              <a:lnSpc>
                <a:spcPct val="90000"/>
              </a:lnSpc>
              <a:spcBef>
                <a:spcPts val="0"/>
              </a:spcBef>
              <a:spcAft>
                <a:spcPts val="0"/>
              </a:spcAft>
              <a:buClr>
                <a:srgbClr val="000000"/>
              </a:buClr>
              <a:buSzPct val="25000"/>
              <a:buFont typeface="Courier New"/>
              <a:buNone/>
            </a:pPr>
            <a:r>
              <a:rPr b="0" i="0" lang="en-US" sz="1200" u="none" cap="none" strike="noStrike">
                <a:solidFill>
                  <a:srgbClr val="000000"/>
                </a:solidFill>
                <a:latin typeface="Roboto Condensed"/>
                <a:ea typeface="Roboto Condensed"/>
                <a:cs typeface="Roboto Condensed"/>
                <a:sym typeface="Roboto Condensed"/>
              </a:rPr>
              <a:t>            float price = rs.getFloat("PRICE");</a:t>
            </a:r>
          </a:p>
          <a:p>
            <a:pPr indent="0" lvl="0" marL="0" marR="0" rtl="0" algn="l">
              <a:lnSpc>
                <a:spcPct val="90000"/>
              </a:lnSpc>
              <a:spcBef>
                <a:spcPts val="0"/>
              </a:spcBef>
              <a:spcAft>
                <a:spcPts val="0"/>
              </a:spcAft>
              <a:buClr>
                <a:srgbClr val="000000"/>
              </a:buClr>
              <a:buSzPct val="25000"/>
              <a:buFont typeface="Courier New"/>
              <a:buNone/>
            </a:pPr>
            <a:r>
              <a:rPr b="0" i="0" lang="en-US" sz="1200" u="none" cap="none" strike="noStrike">
                <a:solidFill>
                  <a:srgbClr val="000000"/>
                </a:solidFill>
                <a:latin typeface="Roboto Condensed"/>
                <a:ea typeface="Roboto Condensed"/>
                <a:cs typeface="Roboto Condensed"/>
                <a:sym typeface="Roboto Condensed"/>
              </a:rPr>
              <a:t>            int sales = rs.getInt("SALES");</a:t>
            </a:r>
          </a:p>
          <a:p>
            <a:pPr indent="0" lvl="0" marL="0" marR="0" rtl="0" algn="l">
              <a:lnSpc>
                <a:spcPct val="90000"/>
              </a:lnSpc>
              <a:spcBef>
                <a:spcPts val="0"/>
              </a:spcBef>
              <a:spcAft>
                <a:spcPts val="0"/>
              </a:spcAft>
              <a:buClr>
                <a:srgbClr val="000000"/>
              </a:buClr>
              <a:buSzPct val="25000"/>
              <a:buFont typeface="Courier New"/>
              <a:buNone/>
            </a:pPr>
            <a:r>
              <a:rPr b="0" i="0" lang="en-US" sz="1200" u="none" cap="none" strike="noStrike">
                <a:solidFill>
                  <a:srgbClr val="000000"/>
                </a:solidFill>
                <a:latin typeface="Roboto Condensed"/>
                <a:ea typeface="Roboto Condensed"/>
                <a:cs typeface="Roboto Condensed"/>
                <a:sym typeface="Roboto Condensed"/>
              </a:rPr>
              <a:t>            int total = rs.getInt("TOTAL");</a:t>
            </a:r>
          </a:p>
          <a:p>
            <a:pPr indent="0" lvl="0" marL="0" marR="0" rtl="0" algn="l">
              <a:lnSpc>
                <a:spcPct val="90000"/>
              </a:lnSpc>
              <a:spcBef>
                <a:spcPts val="0"/>
              </a:spcBef>
              <a:spcAft>
                <a:spcPts val="0"/>
              </a:spcAft>
              <a:buClr>
                <a:srgbClr val="000000"/>
              </a:buClr>
              <a:buSzPct val="25000"/>
              <a:buFont typeface="Courier New"/>
              <a:buNone/>
            </a:pPr>
            <a:r>
              <a:rPr b="0" i="0" lang="en-US" sz="1200" u="none" cap="none" strike="noStrike">
                <a:solidFill>
                  <a:srgbClr val="000000"/>
                </a:solidFill>
                <a:latin typeface="Roboto Condensed"/>
                <a:ea typeface="Roboto Condensed"/>
                <a:cs typeface="Roboto Condensed"/>
                <a:sym typeface="Roboto Condensed"/>
              </a:rPr>
              <a:t>            System.out.println(coffeeName + ", " + supplierID +</a:t>
            </a:r>
          </a:p>
          <a:p>
            <a:pPr indent="0" lvl="0" marL="0" marR="0" rtl="0" algn="l">
              <a:lnSpc>
                <a:spcPct val="90000"/>
              </a:lnSpc>
              <a:spcBef>
                <a:spcPts val="0"/>
              </a:spcBef>
              <a:spcAft>
                <a:spcPts val="0"/>
              </a:spcAft>
              <a:buClr>
                <a:srgbClr val="000000"/>
              </a:buClr>
              <a:buSzPct val="25000"/>
              <a:buFont typeface="Courier New"/>
              <a:buNone/>
            </a:pPr>
            <a:r>
              <a:rPr b="0" i="0" lang="en-US" sz="1200" u="none" cap="none" strike="noStrike">
                <a:solidFill>
                  <a:srgbClr val="000000"/>
                </a:solidFill>
                <a:latin typeface="Roboto Condensed"/>
                <a:ea typeface="Roboto Condensed"/>
                <a:cs typeface="Roboto Condensed"/>
                <a:sym typeface="Roboto Condensed"/>
              </a:rPr>
              <a:t>                               ", " + price + ", " + sales +</a:t>
            </a:r>
          </a:p>
          <a:p>
            <a:pPr indent="0" lvl="0" marL="0" marR="0" rtl="0" algn="l">
              <a:lnSpc>
                <a:spcPct val="90000"/>
              </a:lnSpc>
              <a:spcBef>
                <a:spcPts val="0"/>
              </a:spcBef>
              <a:spcAft>
                <a:spcPts val="0"/>
              </a:spcAft>
              <a:buClr>
                <a:srgbClr val="000000"/>
              </a:buClr>
              <a:buSzPct val="25000"/>
              <a:buFont typeface="Courier New"/>
              <a:buNone/>
            </a:pPr>
            <a:r>
              <a:rPr b="0" i="0" lang="en-US" sz="1200" u="none" cap="none" strike="noStrike">
                <a:solidFill>
                  <a:srgbClr val="000000"/>
                </a:solidFill>
                <a:latin typeface="Roboto Condensed"/>
                <a:ea typeface="Roboto Condensed"/>
                <a:cs typeface="Roboto Condensed"/>
                <a:sym typeface="Roboto Condensed"/>
              </a:rPr>
              <a:t>                               ", " + total);</a:t>
            </a:r>
          </a:p>
          <a:p>
            <a:pPr indent="0" lvl="0" marL="0" marR="0" rtl="0" algn="l">
              <a:lnSpc>
                <a:spcPct val="90000"/>
              </a:lnSpc>
              <a:spcBef>
                <a:spcPts val="0"/>
              </a:spcBef>
              <a:spcAft>
                <a:spcPts val="0"/>
              </a:spcAft>
              <a:buClr>
                <a:srgbClr val="000000"/>
              </a:buClr>
              <a:buSzPct val="25000"/>
              <a:buFont typeface="Courier New"/>
              <a:buNone/>
            </a:pPr>
            <a:r>
              <a:rPr b="0" i="0" lang="en-US" sz="1200" u="none" cap="none" strike="noStrike">
                <a:solidFill>
                  <a:srgbClr val="000000"/>
                </a:solidFill>
                <a:latin typeface="Roboto Condensed"/>
                <a:ea typeface="Roboto Condensed"/>
                <a:cs typeface="Roboto Condensed"/>
                <a:sym typeface="Roboto Condensed"/>
              </a:rPr>
              <a:t>        }</a:t>
            </a:r>
          </a:p>
          <a:p>
            <a:pPr indent="0" lvl="0" marL="0" marR="0" rtl="0" algn="l">
              <a:lnSpc>
                <a:spcPct val="90000"/>
              </a:lnSpc>
              <a:spcBef>
                <a:spcPts val="0"/>
              </a:spcBef>
              <a:spcAft>
                <a:spcPts val="0"/>
              </a:spcAft>
              <a:buClr>
                <a:srgbClr val="000000"/>
              </a:buClr>
              <a:buSzPct val="25000"/>
              <a:buFont typeface="Courier New"/>
              <a:buNone/>
            </a:pPr>
            <a:r>
              <a:rPr b="0" i="0" lang="en-US" sz="1200" u="none" cap="none" strike="noStrike">
                <a:solidFill>
                  <a:srgbClr val="000000"/>
                </a:solidFill>
                <a:latin typeface="Roboto Condensed"/>
                <a:ea typeface="Roboto Condensed"/>
                <a:cs typeface="Roboto Condensed"/>
                <a:sym typeface="Roboto Condensed"/>
              </a:rPr>
              <a:t>    } catch (SQLException e) {…</a:t>
            </a:r>
          </a:p>
          <a:p>
            <a:pPr indent="0" lvl="0" marL="0" marR="0" rtl="0" algn="l">
              <a:lnSpc>
                <a:spcPct val="90000"/>
              </a:lnSpc>
              <a:spcBef>
                <a:spcPts val="0"/>
              </a:spcBef>
              <a:spcAft>
                <a:spcPts val="0"/>
              </a:spcAft>
              <a:buClr>
                <a:srgbClr val="000000"/>
              </a:buClr>
              <a:buSzPct val="25000"/>
              <a:buFont typeface="Courier New"/>
              <a:buNone/>
            </a:pPr>
            <a:r>
              <a:rPr b="0" i="0" lang="en-US" sz="1200" u="none" cap="none" strike="noStrike">
                <a:solidFill>
                  <a:srgbClr val="000000"/>
                </a:solidFill>
                <a:latin typeface="Roboto Condensed"/>
                <a:ea typeface="Roboto Condensed"/>
                <a:cs typeface="Roboto Condensed"/>
                <a:sym typeface="Roboto Condensed"/>
              </a:rPr>
              <a:t>}</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cxnSp>
        <p:nvCxnSpPr>
          <p:cNvPr id="102" name="Shape 102"/>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103" name="Shape 103"/>
          <p:cNvPicPr preferRelativeResize="0"/>
          <p:nvPr/>
        </p:nvPicPr>
        <p:blipFill rotWithShape="1">
          <a:blip r:embed="rId3">
            <a:alphaModFix/>
          </a:blip>
          <a:srcRect b="0" l="0" r="0" t="0"/>
          <a:stretch/>
        </p:blipFill>
        <p:spPr>
          <a:xfrm>
            <a:off x="7791421" y="4716001"/>
            <a:ext cx="1199528" cy="261187"/>
          </a:xfrm>
          <a:prstGeom prst="rect">
            <a:avLst/>
          </a:prstGeom>
          <a:noFill/>
          <a:ln>
            <a:noFill/>
          </a:ln>
        </p:spPr>
      </p:pic>
      <p:sp>
        <p:nvSpPr>
          <p:cNvPr id="104" name="Shape 104"/>
          <p:cNvSpPr txBox="1"/>
          <p:nvPr/>
        </p:nvSpPr>
        <p:spPr>
          <a:xfrm>
            <a:off x="534402" y="70977"/>
            <a:ext cx="8335772"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3200" u="none" cap="none" strike="noStrike">
                <a:solidFill>
                  <a:srgbClr val="666666"/>
                </a:solidFill>
                <a:latin typeface="Roboto Condensed"/>
                <a:ea typeface="Roboto Condensed"/>
                <a:cs typeface="Roboto Condensed"/>
                <a:sym typeface="Roboto Condensed"/>
              </a:rPr>
              <a:t>JDBC – JDBC Driver</a:t>
            </a:r>
          </a:p>
        </p:txBody>
      </p:sp>
      <p:pic>
        <p:nvPicPr>
          <p:cNvPr id="105" name="Shape 105"/>
          <p:cNvPicPr preferRelativeResize="0"/>
          <p:nvPr/>
        </p:nvPicPr>
        <p:blipFill rotWithShape="1">
          <a:blip r:embed="rId4">
            <a:alphaModFix/>
          </a:blip>
          <a:srcRect b="0" l="0" r="0" t="0"/>
          <a:stretch/>
        </p:blipFill>
        <p:spPr>
          <a:xfrm>
            <a:off x="259051" y="101495"/>
            <a:ext cx="280998" cy="406124"/>
          </a:xfrm>
          <a:prstGeom prst="rect">
            <a:avLst/>
          </a:prstGeom>
          <a:noFill/>
          <a:ln>
            <a:noFill/>
          </a:ln>
        </p:spPr>
      </p:pic>
      <p:pic>
        <p:nvPicPr>
          <p:cNvPr id="106" name="Shape 106"/>
          <p:cNvPicPr preferRelativeResize="0"/>
          <p:nvPr/>
        </p:nvPicPr>
        <p:blipFill rotWithShape="1">
          <a:blip r:embed="rId5">
            <a:alphaModFix/>
          </a:blip>
          <a:srcRect b="0" l="0" r="0" t="0"/>
          <a:stretch/>
        </p:blipFill>
        <p:spPr>
          <a:xfrm>
            <a:off x="162176" y="70725"/>
            <a:ext cx="474759" cy="467673"/>
          </a:xfrm>
          <a:prstGeom prst="rect">
            <a:avLst/>
          </a:prstGeom>
          <a:noFill/>
          <a:ln>
            <a:noFill/>
          </a:ln>
        </p:spPr>
      </p:pic>
      <p:sp>
        <p:nvSpPr>
          <p:cNvPr id="107" name="Shape 107"/>
          <p:cNvSpPr/>
          <p:nvPr/>
        </p:nvSpPr>
        <p:spPr>
          <a:xfrm>
            <a:off x="204425" y="715341"/>
            <a:ext cx="8708699" cy="3748718"/>
          </a:xfrm>
          <a:prstGeom prst="rect">
            <a:avLst/>
          </a:prstGeom>
          <a:noFill/>
          <a:ln>
            <a:noFill/>
          </a:ln>
        </p:spPr>
        <p:txBody>
          <a:bodyPr anchorCtr="0" anchor="t" bIns="45700" lIns="91425" rIns="91425" tIns="45700">
            <a:noAutofit/>
          </a:bodyPr>
          <a:lstStyle/>
          <a:p>
            <a:pPr indent="0" lvl="0" marL="0" marR="0" rtl="0" algn="just">
              <a:lnSpc>
                <a:spcPct val="90000"/>
              </a:lnSpc>
              <a:spcBef>
                <a:spcPts val="0"/>
              </a:spcBef>
              <a:spcAft>
                <a:spcPts val="0"/>
              </a:spcAft>
              <a:buClr>
                <a:srgbClr val="725116"/>
              </a:buClr>
              <a:buSzPct val="25000"/>
              <a:buFont typeface="Arial"/>
              <a:buNone/>
            </a:pPr>
            <a:r>
              <a:rPr b="0" i="0" lang="en-US" sz="2400" u="none" cap="none" strike="noStrike">
                <a:solidFill>
                  <a:srgbClr val="725116"/>
                </a:solidFill>
                <a:latin typeface="Roboto Condensed"/>
                <a:ea typeface="Roboto Condensed"/>
                <a:cs typeface="Roboto Condensed"/>
                <a:sym typeface="Roboto Condensed"/>
              </a:rPr>
              <a:t>A JDBC driver is a set of Java classes that implement the JDBC interfaces and translate vendor-neutral JDBC calls to vendor-specific DBMS commands so that JDBC can talk to any specific SQL database. </a:t>
            </a:r>
          </a:p>
          <a:p>
            <a:pPr indent="0" lvl="0" marL="0" marR="0" rtl="0" algn="just">
              <a:lnSpc>
                <a:spcPct val="90000"/>
              </a:lnSpc>
              <a:spcBef>
                <a:spcPts val="0"/>
              </a:spcBef>
              <a:spcAft>
                <a:spcPts val="0"/>
              </a:spcAft>
              <a:buClr>
                <a:srgbClr val="000000"/>
              </a:buClr>
              <a:buFont typeface="Arial"/>
              <a:buNone/>
            </a:pPr>
            <a:r>
              <a:t/>
            </a:r>
            <a:endParaRPr b="0" i="0" sz="2400" u="none" cap="none" strike="noStrike">
              <a:solidFill>
                <a:srgbClr val="000000"/>
              </a:solidFill>
              <a:latin typeface="Roboto Condensed"/>
              <a:ea typeface="Roboto Condensed"/>
              <a:cs typeface="Roboto Condensed"/>
              <a:sym typeface="Roboto Condensed"/>
            </a:endParaRPr>
          </a:p>
          <a:p>
            <a:pPr indent="0" lvl="0" marL="0" marR="0" rtl="0" algn="just">
              <a:lnSpc>
                <a:spcPct val="90000"/>
              </a:lnSpc>
              <a:spcBef>
                <a:spcPts val="0"/>
              </a:spcBef>
              <a:spcAft>
                <a:spcPts val="0"/>
              </a:spcAft>
              <a:buClr>
                <a:srgbClr val="1C405D"/>
              </a:buClr>
              <a:buSzPct val="25000"/>
              <a:buFont typeface="Arial"/>
              <a:buNone/>
            </a:pPr>
            <a:r>
              <a:rPr b="0" i="0" lang="en-US" sz="2400" u="none" cap="none" strike="noStrike">
                <a:solidFill>
                  <a:srgbClr val="1C405D"/>
                </a:solidFill>
                <a:latin typeface="Roboto Condensed"/>
                <a:ea typeface="Roboto Condensed"/>
                <a:cs typeface="Roboto Condensed"/>
                <a:sym typeface="Roboto Condensed"/>
              </a:rPr>
              <a:t>JDBC drivers are provided by database vendors. </a:t>
            </a:r>
          </a:p>
          <a:p>
            <a:pPr indent="0" lvl="0" marL="0" marR="0" rtl="0" algn="just">
              <a:lnSpc>
                <a:spcPct val="90000"/>
              </a:lnSpc>
              <a:spcBef>
                <a:spcPts val="0"/>
              </a:spcBef>
              <a:spcAft>
                <a:spcPts val="0"/>
              </a:spcAft>
              <a:buClr>
                <a:srgbClr val="1C405D"/>
              </a:buClr>
              <a:buSzPct val="25000"/>
              <a:buFont typeface="Arial"/>
              <a:buNone/>
            </a:pPr>
            <a:r>
              <a:rPr b="0" i="0" lang="en-US" sz="2400" u="none" cap="none" strike="noStrike">
                <a:solidFill>
                  <a:srgbClr val="1C405D"/>
                </a:solidFill>
                <a:latin typeface="Roboto Condensed"/>
                <a:ea typeface="Roboto Condensed"/>
                <a:cs typeface="Roboto Condensed"/>
                <a:sym typeface="Roboto Condensed"/>
              </a:rPr>
              <a:t>A JDBC driver can be pre-installed installed by downloading.  </a:t>
            </a:r>
          </a:p>
          <a:p>
            <a:pPr indent="0" lvl="0" marL="0" marR="0" rtl="0" algn="just">
              <a:lnSpc>
                <a:spcPct val="90000"/>
              </a:lnSpc>
              <a:spcBef>
                <a:spcPts val="0"/>
              </a:spcBef>
              <a:spcAft>
                <a:spcPts val="0"/>
              </a:spcAft>
              <a:buClr>
                <a:srgbClr val="000000"/>
              </a:buClr>
              <a:buFont typeface="Arial"/>
              <a:buNone/>
            </a:pPr>
            <a:r>
              <a:t/>
            </a:r>
            <a:endParaRPr b="0" i="0" sz="2400" u="none" cap="none" strike="noStrike">
              <a:solidFill>
                <a:srgbClr val="000000"/>
              </a:solidFill>
              <a:latin typeface="Roboto Condensed"/>
              <a:ea typeface="Roboto Condensed"/>
              <a:cs typeface="Roboto Condensed"/>
              <a:sym typeface="Roboto Condensed"/>
            </a:endParaRPr>
          </a:p>
          <a:p>
            <a:pPr indent="0" lvl="0" marL="0" marR="0" rtl="0" algn="just">
              <a:lnSpc>
                <a:spcPct val="90000"/>
              </a:lnSpc>
              <a:spcBef>
                <a:spcPts val="0"/>
              </a:spcBef>
              <a:spcAft>
                <a:spcPts val="0"/>
              </a:spcAft>
              <a:buClr>
                <a:srgbClr val="C00000"/>
              </a:buClr>
              <a:buSzPct val="25000"/>
              <a:buFont typeface="Arial"/>
              <a:buNone/>
            </a:pPr>
            <a:r>
              <a:rPr b="0" i="0" lang="en-US" sz="2400" u="none" cap="none" strike="noStrike">
                <a:solidFill>
                  <a:srgbClr val="C00000"/>
                </a:solidFill>
                <a:latin typeface="Roboto Condensed"/>
                <a:ea typeface="Roboto Condensed"/>
                <a:cs typeface="Roboto Condensed"/>
                <a:sym typeface="Roboto Condensed"/>
              </a:rPr>
              <a:t>The JDBC driver must register with the JDBC driver manager. JDBC driver manager will connect to a given database upon requests from Java application </a:t>
            </a: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4" name="Shape 724"/>
        <p:cNvGrpSpPr/>
        <p:nvPr/>
      </p:nvGrpSpPr>
      <p:grpSpPr>
        <a:xfrm>
          <a:off x="0" y="0"/>
          <a:ext cx="0" cy="0"/>
          <a:chOff x="0" y="0"/>
          <a:chExt cx="0" cy="0"/>
        </a:xfrm>
      </p:grpSpPr>
      <p:cxnSp>
        <p:nvCxnSpPr>
          <p:cNvPr id="725" name="Shape 725"/>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726" name="Shape 726"/>
          <p:cNvPicPr preferRelativeResize="0"/>
          <p:nvPr/>
        </p:nvPicPr>
        <p:blipFill rotWithShape="1">
          <a:blip r:embed="rId3">
            <a:alphaModFix/>
          </a:blip>
          <a:srcRect b="0" l="0" r="0" t="0"/>
          <a:stretch/>
        </p:blipFill>
        <p:spPr>
          <a:xfrm>
            <a:off x="7791421" y="4716000"/>
            <a:ext cx="1199528" cy="261187"/>
          </a:xfrm>
          <a:prstGeom prst="rect">
            <a:avLst/>
          </a:prstGeom>
          <a:noFill/>
          <a:ln>
            <a:noFill/>
          </a:ln>
        </p:spPr>
      </p:pic>
      <p:sp>
        <p:nvSpPr>
          <p:cNvPr id="727" name="Shape 727"/>
          <p:cNvSpPr txBox="1"/>
          <p:nvPr/>
        </p:nvSpPr>
        <p:spPr>
          <a:xfrm>
            <a:off x="534400" y="70977"/>
            <a:ext cx="8609599"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3200" u="none" cap="none" strike="noStrike">
                <a:solidFill>
                  <a:srgbClr val="666666"/>
                </a:solidFill>
                <a:latin typeface="Roboto Condensed"/>
                <a:ea typeface="Roboto Condensed"/>
                <a:cs typeface="Roboto Condensed"/>
                <a:sym typeface="Roboto Condensed"/>
              </a:rPr>
              <a:t>Transactions</a:t>
            </a:r>
          </a:p>
        </p:txBody>
      </p:sp>
      <p:pic>
        <p:nvPicPr>
          <p:cNvPr id="728" name="Shape 728"/>
          <p:cNvPicPr preferRelativeResize="0"/>
          <p:nvPr/>
        </p:nvPicPr>
        <p:blipFill rotWithShape="1">
          <a:blip r:embed="rId4">
            <a:alphaModFix/>
          </a:blip>
          <a:srcRect b="0" l="0" r="0" t="0"/>
          <a:stretch/>
        </p:blipFill>
        <p:spPr>
          <a:xfrm>
            <a:off x="259050" y="101494"/>
            <a:ext cx="280998" cy="406124"/>
          </a:xfrm>
          <a:prstGeom prst="rect">
            <a:avLst/>
          </a:prstGeom>
          <a:noFill/>
          <a:ln>
            <a:noFill/>
          </a:ln>
        </p:spPr>
      </p:pic>
      <p:pic>
        <p:nvPicPr>
          <p:cNvPr id="729" name="Shape 729"/>
          <p:cNvPicPr preferRelativeResize="0"/>
          <p:nvPr/>
        </p:nvPicPr>
        <p:blipFill rotWithShape="1">
          <a:blip r:embed="rId5">
            <a:alphaModFix/>
          </a:blip>
          <a:srcRect b="0" l="0" r="0" t="0"/>
          <a:stretch/>
        </p:blipFill>
        <p:spPr>
          <a:xfrm>
            <a:off x="162175" y="70725"/>
            <a:ext cx="474759" cy="467673"/>
          </a:xfrm>
          <a:prstGeom prst="rect">
            <a:avLst/>
          </a:prstGeom>
          <a:noFill/>
          <a:ln>
            <a:noFill/>
          </a:ln>
        </p:spPr>
      </p:pic>
      <p:sp>
        <p:nvSpPr>
          <p:cNvPr id="730" name="Shape 730"/>
          <p:cNvSpPr/>
          <p:nvPr/>
        </p:nvSpPr>
        <p:spPr>
          <a:xfrm>
            <a:off x="3603489" y="3813900"/>
            <a:ext cx="2970599" cy="2538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FF"/>
              </a:buClr>
              <a:buSzPct val="25000"/>
              <a:buFont typeface="Arial"/>
              <a:buNone/>
            </a:pPr>
            <a:r>
              <a:rPr lang="en-US" sz="1050" u="sng">
                <a:solidFill>
                  <a:schemeClr val="hlink"/>
                </a:solidFill>
                <a:hlinkClick r:id="rId6"/>
              </a:rPr>
              <a:t>http://youtu.be/QL1MK554jik</a:t>
            </a:r>
          </a:p>
          <a:p>
            <a:pPr indent="0" lvl="0" marL="0" marR="0" rtl="0" algn="l">
              <a:lnSpc>
                <a:spcPct val="100000"/>
              </a:lnSpc>
              <a:spcBef>
                <a:spcPts val="0"/>
              </a:spcBef>
              <a:spcAft>
                <a:spcPts val="0"/>
              </a:spcAft>
              <a:buClr>
                <a:srgbClr val="0000FF"/>
              </a:buClr>
              <a:buSzPct val="25000"/>
              <a:buFont typeface="Arial"/>
              <a:buNone/>
            </a:pPr>
            <a:r>
              <a:rPr lang="en-US" sz="1050" u="sng">
                <a:solidFill>
                  <a:schemeClr val="hlink"/>
                </a:solidFill>
                <a:hlinkClick r:id="rId7"/>
              </a:rPr>
              <a:t>http://youtu.be/1l5IBFL0ZXw</a:t>
            </a:r>
          </a:p>
          <a:p>
            <a:pPr indent="0" lvl="0" marL="0" marR="0" rtl="0" algn="l">
              <a:lnSpc>
                <a:spcPct val="100000"/>
              </a:lnSpc>
              <a:spcBef>
                <a:spcPts val="0"/>
              </a:spcBef>
              <a:spcAft>
                <a:spcPts val="0"/>
              </a:spcAft>
              <a:buClr>
                <a:srgbClr val="0000FF"/>
              </a:buClr>
              <a:buFont typeface="Arial"/>
              <a:buNone/>
            </a:pPr>
            <a:r>
              <a:t/>
            </a:r>
            <a:endParaRPr sz="1050" u="sng">
              <a:solidFill>
                <a:srgbClr val="0000FF"/>
              </a:solidFill>
            </a:endParaRPr>
          </a:p>
        </p:txBody>
      </p:sp>
      <p:sp>
        <p:nvSpPr>
          <p:cNvPr id="731" name="Shape 731"/>
          <p:cNvSpPr/>
          <p:nvPr/>
        </p:nvSpPr>
        <p:spPr>
          <a:xfrm>
            <a:off x="1490416" y="1908582"/>
            <a:ext cx="6697563" cy="1061828"/>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FF0000"/>
              </a:buClr>
              <a:buSzPct val="25000"/>
              <a:buFont typeface="Arial"/>
              <a:buNone/>
            </a:pPr>
            <a:r>
              <a:rPr b="0" i="0" lang="en-US" sz="1800" u="none" cap="none" strike="noStrike">
                <a:solidFill>
                  <a:srgbClr val="FF0000"/>
                </a:solidFill>
                <a:latin typeface="Arial"/>
                <a:ea typeface="Arial"/>
                <a:cs typeface="Arial"/>
                <a:sym typeface="Arial"/>
              </a:rPr>
              <a:t>Now, you can see: </a:t>
            </a:r>
          </a:p>
          <a:p>
            <a:pPr indent="0" lvl="0" marL="0" marR="0" rtl="0" algn="l">
              <a:lnSpc>
                <a:spcPct val="100000"/>
              </a:lnSpc>
              <a:spcBef>
                <a:spcPts val="0"/>
              </a:spcBef>
              <a:spcAft>
                <a:spcPts val="0"/>
              </a:spcAft>
              <a:buClr>
                <a:srgbClr val="000000"/>
              </a:buClr>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2060"/>
              </a:buClr>
              <a:buSzPct val="25000"/>
              <a:buFont typeface="Arial"/>
              <a:buNone/>
            </a:pPr>
            <a:r>
              <a:rPr b="0" i="0" lang="en-US" sz="1500" u="none" cap="none" strike="noStrike">
                <a:solidFill>
                  <a:srgbClr val="002060"/>
                </a:solidFill>
                <a:latin typeface="Arial"/>
                <a:ea typeface="Arial"/>
                <a:cs typeface="Arial"/>
                <a:sym typeface="Arial"/>
              </a:rPr>
              <a:t>16. JDBC Exception</a:t>
            </a:r>
          </a:p>
          <a:p>
            <a:pPr indent="0" lvl="0" marL="0" marR="0" rtl="0" algn="l">
              <a:lnSpc>
                <a:spcPct val="100000"/>
              </a:lnSpc>
              <a:spcBef>
                <a:spcPts val="0"/>
              </a:spcBef>
              <a:spcAft>
                <a:spcPts val="0"/>
              </a:spcAft>
              <a:buClr>
                <a:srgbClr val="002060"/>
              </a:buClr>
              <a:buSzPct val="25000"/>
              <a:buFont typeface="Arial"/>
              <a:buNone/>
            </a:pPr>
            <a:r>
              <a:rPr b="0" i="0" lang="en-US" sz="1500" u="none" cap="none" strike="noStrike">
                <a:solidFill>
                  <a:srgbClr val="002060"/>
                </a:solidFill>
                <a:latin typeface="Arial"/>
                <a:ea typeface="Arial"/>
                <a:cs typeface="Arial"/>
                <a:sym typeface="Arial"/>
              </a:rPr>
              <a:t>17. Closeable</a:t>
            </a: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5" name="Shape 735"/>
        <p:cNvGrpSpPr/>
        <p:nvPr/>
      </p:nvGrpSpPr>
      <p:grpSpPr>
        <a:xfrm>
          <a:off x="0" y="0"/>
          <a:ext cx="0" cy="0"/>
          <a:chOff x="0" y="0"/>
          <a:chExt cx="0" cy="0"/>
        </a:xfrm>
      </p:grpSpPr>
      <p:cxnSp>
        <p:nvCxnSpPr>
          <p:cNvPr id="736" name="Shape 736"/>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737" name="Shape 737"/>
          <p:cNvPicPr preferRelativeResize="0"/>
          <p:nvPr/>
        </p:nvPicPr>
        <p:blipFill rotWithShape="1">
          <a:blip r:embed="rId3">
            <a:alphaModFix/>
          </a:blip>
          <a:srcRect b="0" l="0" r="0" t="0"/>
          <a:stretch/>
        </p:blipFill>
        <p:spPr>
          <a:xfrm>
            <a:off x="7791421" y="4716001"/>
            <a:ext cx="1199528" cy="261187"/>
          </a:xfrm>
          <a:prstGeom prst="rect">
            <a:avLst/>
          </a:prstGeom>
          <a:noFill/>
          <a:ln>
            <a:noFill/>
          </a:ln>
        </p:spPr>
      </p:pic>
      <p:sp>
        <p:nvSpPr>
          <p:cNvPr id="738" name="Shape 738"/>
          <p:cNvSpPr txBox="1"/>
          <p:nvPr/>
        </p:nvSpPr>
        <p:spPr>
          <a:xfrm>
            <a:off x="534402" y="70977"/>
            <a:ext cx="8335772"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3200" u="none" cap="none" strike="noStrike">
                <a:solidFill>
                  <a:srgbClr val="666666"/>
                </a:solidFill>
                <a:latin typeface="Roboto Condensed"/>
                <a:ea typeface="Roboto Condensed"/>
                <a:cs typeface="Roboto Condensed"/>
                <a:sym typeface="Roboto Condensed"/>
              </a:rPr>
              <a:t>Transactions</a:t>
            </a:r>
          </a:p>
        </p:txBody>
      </p:sp>
      <p:pic>
        <p:nvPicPr>
          <p:cNvPr id="739" name="Shape 739"/>
          <p:cNvPicPr preferRelativeResize="0"/>
          <p:nvPr/>
        </p:nvPicPr>
        <p:blipFill rotWithShape="1">
          <a:blip r:embed="rId4">
            <a:alphaModFix/>
          </a:blip>
          <a:srcRect b="0" l="0" r="0" t="0"/>
          <a:stretch/>
        </p:blipFill>
        <p:spPr>
          <a:xfrm>
            <a:off x="259051" y="101495"/>
            <a:ext cx="280998" cy="406124"/>
          </a:xfrm>
          <a:prstGeom prst="rect">
            <a:avLst/>
          </a:prstGeom>
          <a:noFill/>
          <a:ln>
            <a:noFill/>
          </a:ln>
        </p:spPr>
      </p:pic>
      <p:pic>
        <p:nvPicPr>
          <p:cNvPr id="740" name="Shape 740"/>
          <p:cNvPicPr preferRelativeResize="0"/>
          <p:nvPr/>
        </p:nvPicPr>
        <p:blipFill rotWithShape="1">
          <a:blip r:embed="rId5">
            <a:alphaModFix/>
          </a:blip>
          <a:srcRect b="0" l="0" r="0" t="0"/>
          <a:stretch/>
        </p:blipFill>
        <p:spPr>
          <a:xfrm>
            <a:off x="162176" y="70725"/>
            <a:ext cx="474759" cy="467673"/>
          </a:xfrm>
          <a:prstGeom prst="rect">
            <a:avLst/>
          </a:prstGeom>
          <a:noFill/>
          <a:ln>
            <a:noFill/>
          </a:ln>
        </p:spPr>
      </p:pic>
      <p:sp>
        <p:nvSpPr>
          <p:cNvPr id="741" name="Shape 741"/>
          <p:cNvSpPr/>
          <p:nvPr/>
        </p:nvSpPr>
        <p:spPr>
          <a:xfrm>
            <a:off x="161475" y="776666"/>
            <a:ext cx="8708699" cy="3717900"/>
          </a:xfrm>
          <a:prstGeom prst="rect">
            <a:avLst/>
          </a:prstGeom>
          <a:noFill/>
          <a:ln>
            <a:noFill/>
          </a:ln>
        </p:spPr>
        <p:txBody>
          <a:bodyPr anchorCtr="0" anchor="t" bIns="45700" lIns="91425" rIns="91425" tIns="45700">
            <a:noAutofit/>
          </a:bodyPr>
          <a:lstStyle/>
          <a:p>
            <a:pPr indent="0" lvl="0" marL="0" marR="0" rtl="0" algn="just">
              <a:lnSpc>
                <a:spcPct val="90000"/>
              </a:lnSpc>
              <a:spcBef>
                <a:spcPts val="0"/>
              </a:spcBef>
              <a:spcAft>
                <a:spcPts val="0"/>
              </a:spcAft>
              <a:buClr>
                <a:srgbClr val="1C405D"/>
              </a:buClr>
              <a:buSzPct val="25000"/>
              <a:buFont typeface="Arial"/>
              <a:buNone/>
            </a:pPr>
            <a:r>
              <a:rPr b="0" i="0" lang="en-US" sz="2000" u="none" cap="none" strike="noStrike">
                <a:solidFill>
                  <a:srgbClr val="1C405D"/>
                </a:solidFill>
                <a:latin typeface="Roboto Condensed"/>
                <a:ea typeface="Roboto Condensed"/>
                <a:cs typeface="Roboto Condensed"/>
                <a:sym typeface="Roboto Condensed"/>
              </a:rPr>
              <a:t>JDBC allows SQL statements to be grouped together into a single transaction</a:t>
            </a:r>
          </a:p>
          <a:p>
            <a:pPr indent="0" lvl="0" marL="0" marR="0" rtl="0" algn="just">
              <a:lnSpc>
                <a:spcPct val="90000"/>
              </a:lnSpc>
              <a:spcBef>
                <a:spcPts val="0"/>
              </a:spcBef>
              <a:spcAft>
                <a:spcPts val="0"/>
              </a:spcAft>
              <a:buClr>
                <a:srgbClr val="000000"/>
              </a:buClr>
              <a:buFont typeface="Arial"/>
              <a:buNone/>
            </a:pPr>
            <a:r>
              <a:t/>
            </a:r>
            <a:endParaRPr b="0" i="0" sz="2000" u="none" cap="none" strike="noStrike">
              <a:solidFill>
                <a:srgbClr val="000000"/>
              </a:solidFill>
              <a:latin typeface="Roboto Condensed"/>
              <a:ea typeface="Roboto Condensed"/>
              <a:cs typeface="Roboto Condensed"/>
              <a:sym typeface="Roboto Condensed"/>
            </a:endParaRPr>
          </a:p>
          <a:p>
            <a:pPr indent="0" lvl="0" marL="0" marR="0" rtl="0" algn="just">
              <a:lnSpc>
                <a:spcPct val="90000"/>
              </a:lnSpc>
              <a:spcBef>
                <a:spcPts val="0"/>
              </a:spcBef>
              <a:spcAft>
                <a:spcPts val="0"/>
              </a:spcAft>
              <a:buClr>
                <a:srgbClr val="000000"/>
              </a:buClr>
              <a:buSzPct val="25000"/>
              <a:buFont typeface="Arial"/>
              <a:buNone/>
            </a:pPr>
            <a:r>
              <a:rPr b="0" i="0" lang="en-US" sz="2000" u="none" cap="none" strike="noStrike">
                <a:solidFill>
                  <a:srgbClr val="000000"/>
                </a:solidFill>
                <a:latin typeface="Roboto Condensed"/>
                <a:ea typeface="Roboto Condensed"/>
                <a:cs typeface="Roboto Condensed"/>
                <a:sym typeface="Roboto Condensed"/>
              </a:rPr>
              <a:t>Transaction control is performed by the </a:t>
            </a:r>
            <a:r>
              <a:rPr b="0" i="0" lang="en-US" sz="2000" u="none" cap="none" strike="noStrike">
                <a:solidFill>
                  <a:srgbClr val="003399"/>
                </a:solidFill>
                <a:latin typeface="Roboto Condensed"/>
                <a:ea typeface="Roboto Condensed"/>
                <a:cs typeface="Roboto Condensed"/>
                <a:sym typeface="Roboto Condensed"/>
              </a:rPr>
              <a:t>Connection</a:t>
            </a:r>
            <a:r>
              <a:rPr b="0" i="0" lang="en-US" sz="2000" u="none" cap="none" strike="noStrike">
                <a:solidFill>
                  <a:srgbClr val="000000"/>
                </a:solidFill>
                <a:latin typeface="Roboto Condensed"/>
                <a:ea typeface="Roboto Condensed"/>
                <a:cs typeface="Roboto Condensed"/>
                <a:sym typeface="Roboto Condensed"/>
              </a:rPr>
              <a:t> object, default mode is auto-commit, I.e., each sql statement is treated as a transaction.</a:t>
            </a:r>
          </a:p>
          <a:p>
            <a:pPr indent="0" lvl="0" marL="0" marR="0" rtl="0" algn="just">
              <a:lnSpc>
                <a:spcPct val="90000"/>
              </a:lnSpc>
              <a:spcBef>
                <a:spcPts val="0"/>
              </a:spcBef>
              <a:spcAft>
                <a:spcPts val="0"/>
              </a:spcAft>
              <a:buClr>
                <a:srgbClr val="000000"/>
              </a:buClr>
              <a:buFont typeface="Arial"/>
              <a:buNone/>
            </a:pPr>
            <a:r>
              <a:t/>
            </a:r>
            <a:endParaRPr b="0" i="0" sz="2000" u="none" cap="none" strike="noStrike">
              <a:solidFill>
                <a:srgbClr val="000000"/>
              </a:solidFill>
              <a:latin typeface="Roboto Condensed"/>
              <a:ea typeface="Roboto Condensed"/>
              <a:cs typeface="Roboto Condensed"/>
              <a:sym typeface="Roboto Condensed"/>
            </a:endParaRPr>
          </a:p>
          <a:p>
            <a:pPr indent="0" lvl="0" marL="0" marR="0" rtl="0" algn="just">
              <a:lnSpc>
                <a:spcPct val="90000"/>
              </a:lnSpc>
              <a:spcBef>
                <a:spcPts val="0"/>
              </a:spcBef>
              <a:spcAft>
                <a:spcPts val="0"/>
              </a:spcAft>
              <a:buClr>
                <a:srgbClr val="000000"/>
              </a:buClr>
              <a:buSzPct val="25000"/>
              <a:buFont typeface="Arial"/>
              <a:buNone/>
            </a:pPr>
            <a:r>
              <a:rPr b="0" i="0" lang="en-US" sz="2000" u="none" cap="none" strike="noStrike">
                <a:solidFill>
                  <a:srgbClr val="000000"/>
                </a:solidFill>
                <a:latin typeface="Roboto Condensed"/>
                <a:ea typeface="Roboto Condensed"/>
                <a:cs typeface="Roboto Condensed"/>
                <a:sym typeface="Roboto Condensed"/>
              </a:rPr>
              <a:t>We can turn off the auto-commit mode with </a:t>
            </a:r>
            <a:r>
              <a:rPr b="0" i="0" lang="en-US" sz="2000" u="none" cap="none" strike="noStrike">
                <a:solidFill>
                  <a:srgbClr val="003399"/>
                </a:solidFill>
                <a:latin typeface="Roboto Condensed"/>
                <a:ea typeface="Roboto Condensed"/>
                <a:cs typeface="Roboto Condensed"/>
                <a:sym typeface="Roboto Condensed"/>
              </a:rPr>
              <a:t>con.setAutoCommit(false);</a:t>
            </a:r>
          </a:p>
          <a:p>
            <a:pPr indent="0" lvl="0" marL="0" marR="0" rtl="0" algn="just">
              <a:lnSpc>
                <a:spcPct val="90000"/>
              </a:lnSpc>
              <a:spcBef>
                <a:spcPts val="0"/>
              </a:spcBef>
              <a:spcAft>
                <a:spcPts val="0"/>
              </a:spcAft>
              <a:buClr>
                <a:srgbClr val="000000"/>
              </a:buClr>
              <a:buSzPct val="25000"/>
              <a:buFont typeface="Arial"/>
              <a:buNone/>
            </a:pPr>
            <a:r>
              <a:rPr b="0" i="0" lang="en-US" sz="2000" u="none" cap="none" strike="noStrike">
                <a:solidFill>
                  <a:srgbClr val="000000"/>
                </a:solidFill>
                <a:latin typeface="Roboto Condensed"/>
                <a:ea typeface="Roboto Condensed"/>
                <a:cs typeface="Roboto Condensed"/>
                <a:sym typeface="Roboto Condensed"/>
              </a:rPr>
              <a:t>And turn it back on with </a:t>
            </a:r>
            <a:r>
              <a:rPr b="0" i="0" lang="en-US" sz="2000" u="none" cap="none" strike="noStrike">
                <a:solidFill>
                  <a:srgbClr val="003399"/>
                </a:solidFill>
                <a:latin typeface="Roboto Condensed"/>
                <a:ea typeface="Roboto Condensed"/>
                <a:cs typeface="Roboto Condensed"/>
                <a:sym typeface="Roboto Condensed"/>
              </a:rPr>
              <a:t>con.setAutoCommit(true);</a:t>
            </a:r>
          </a:p>
          <a:p>
            <a:pPr indent="0" lvl="0" marL="0" marR="0" rtl="0" algn="just">
              <a:lnSpc>
                <a:spcPct val="90000"/>
              </a:lnSpc>
              <a:spcBef>
                <a:spcPts val="0"/>
              </a:spcBef>
              <a:spcAft>
                <a:spcPts val="0"/>
              </a:spcAft>
              <a:buClr>
                <a:srgbClr val="000000"/>
              </a:buClr>
              <a:buSzPct val="25000"/>
              <a:buFont typeface="Arial"/>
              <a:buNone/>
            </a:pPr>
            <a:r>
              <a:rPr b="0" i="0" lang="en-US" sz="2000" u="none" cap="none" strike="noStrike">
                <a:solidFill>
                  <a:srgbClr val="000000"/>
                </a:solidFill>
                <a:latin typeface="Roboto Condensed"/>
                <a:ea typeface="Roboto Condensed"/>
                <a:cs typeface="Roboto Condensed"/>
                <a:sym typeface="Roboto Condensed"/>
              </a:rPr>
              <a:t>Once auto-commit is off, no SQL statement will be committed until an explicit is invoked </a:t>
            </a:r>
            <a:r>
              <a:rPr b="0" i="0" lang="en-US" sz="2000" u="none" cap="none" strike="noStrike">
                <a:solidFill>
                  <a:srgbClr val="003399"/>
                </a:solidFill>
                <a:latin typeface="Roboto Condensed"/>
                <a:ea typeface="Roboto Condensed"/>
                <a:cs typeface="Roboto Condensed"/>
                <a:sym typeface="Roboto Condensed"/>
              </a:rPr>
              <a:t>con.commit();</a:t>
            </a:r>
          </a:p>
          <a:p>
            <a:pPr indent="0" lvl="0" marL="0" marR="0" rtl="0" algn="just">
              <a:lnSpc>
                <a:spcPct val="90000"/>
              </a:lnSpc>
              <a:spcBef>
                <a:spcPts val="0"/>
              </a:spcBef>
              <a:spcAft>
                <a:spcPts val="0"/>
              </a:spcAft>
              <a:buClr>
                <a:srgbClr val="000000"/>
              </a:buClr>
              <a:buFont typeface="Arial"/>
              <a:buNone/>
            </a:pPr>
            <a:r>
              <a:t/>
            </a:r>
            <a:endParaRPr b="0" i="0" sz="2000" u="none" cap="none" strike="noStrike">
              <a:solidFill>
                <a:srgbClr val="003399"/>
              </a:solidFill>
              <a:latin typeface="Roboto Condensed"/>
              <a:ea typeface="Roboto Condensed"/>
              <a:cs typeface="Roboto Condensed"/>
              <a:sym typeface="Roboto Condensed"/>
            </a:endParaRPr>
          </a:p>
          <a:p>
            <a:pPr indent="0" lvl="0" marL="0" marR="0" rtl="0" algn="just">
              <a:lnSpc>
                <a:spcPct val="90000"/>
              </a:lnSpc>
              <a:spcBef>
                <a:spcPts val="0"/>
              </a:spcBef>
              <a:spcAft>
                <a:spcPts val="0"/>
              </a:spcAft>
              <a:buClr>
                <a:srgbClr val="000000"/>
              </a:buClr>
              <a:buSzPct val="25000"/>
              <a:buFont typeface="Arial"/>
              <a:buNone/>
            </a:pPr>
            <a:r>
              <a:rPr b="0" i="0" lang="en-US" sz="2000" u="none" cap="none" strike="noStrike">
                <a:solidFill>
                  <a:srgbClr val="000000"/>
                </a:solidFill>
                <a:latin typeface="Roboto Condensed"/>
                <a:ea typeface="Roboto Condensed"/>
                <a:cs typeface="Roboto Condensed"/>
                <a:sym typeface="Roboto Condensed"/>
              </a:rPr>
              <a:t>At this point all changes done by the SQL statements will be made permanent in the database.</a:t>
            </a:r>
            <a:r>
              <a:rPr b="0" i="0" lang="en-US" sz="2800" u="none" cap="none" strike="noStrike">
                <a:solidFill>
                  <a:srgbClr val="000000"/>
                </a:solidFill>
                <a:latin typeface="Roboto Condensed"/>
                <a:ea typeface="Roboto Condensed"/>
                <a:cs typeface="Roboto Condensed"/>
                <a:sym typeface="Roboto Condensed"/>
              </a:rPr>
              <a:t> </a:t>
            </a: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5" name="Shape 745"/>
        <p:cNvGrpSpPr/>
        <p:nvPr/>
      </p:nvGrpSpPr>
      <p:grpSpPr>
        <a:xfrm>
          <a:off x="0" y="0"/>
          <a:ext cx="0" cy="0"/>
          <a:chOff x="0" y="0"/>
          <a:chExt cx="0" cy="0"/>
        </a:xfrm>
      </p:grpSpPr>
      <p:cxnSp>
        <p:nvCxnSpPr>
          <p:cNvPr id="746" name="Shape 746"/>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747" name="Shape 747"/>
          <p:cNvPicPr preferRelativeResize="0"/>
          <p:nvPr/>
        </p:nvPicPr>
        <p:blipFill rotWithShape="1">
          <a:blip r:embed="rId3">
            <a:alphaModFix/>
          </a:blip>
          <a:srcRect b="0" l="0" r="0" t="0"/>
          <a:stretch/>
        </p:blipFill>
        <p:spPr>
          <a:xfrm>
            <a:off x="7791421" y="4716000"/>
            <a:ext cx="1199528" cy="261187"/>
          </a:xfrm>
          <a:prstGeom prst="rect">
            <a:avLst/>
          </a:prstGeom>
          <a:noFill/>
          <a:ln>
            <a:noFill/>
          </a:ln>
        </p:spPr>
      </p:pic>
      <p:sp>
        <p:nvSpPr>
          <p:cNvPr id="748" name="Shape 748"/>
          <p:cNvSpPr txBox="1"/>
          <p:nvPr/>
        </p:nvSpPr>
        <p:spPr>
          <a:xfrm>
            <a:off x="534400" y="70977"/>
            <a:ext cx="8609599"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3200" u="none" cap="none" strike="noStrike">
                <a:solidFill>
                  <a:srgbClr val="666666"/>
                </a:solidFill>
                <a:latin typeface="Roboto Condensed"/>
                <a:ea typeface="Roboto Condensed"/>
                <a:cs typeface="Roboto Condensed"/>
                <a:sym typeface="Roboto Condensed"/>
              </a:rPr>
              <a:t>Transactions</a:t>
            </a:r>
          </a:p>
        </p:txBody>
      </p:sp>
      <p:pic>
        <p:nvPicPr>
          <p:cNvPr id="749" name="Shape 749"/>
          <p:cNvPicPr preferRelativeResize="0"/>
          <p:nvPr/>
        </p:nvPicPr>
        <p:blipFill rotWithShape="1">
          <a:blip r:embed="rId4">
            <a:alphaModFix/>
          </a:blip>
          <a:srcRect b="0" l="0" r="0" t="0"/>
          <a:stretch/>
        </p:blipFill>
        <p:spPr>
          <a:xfrm>
            <a:off x="259050" y="101494"/>
            <a:ext cx="280998" cy="406124"/>
          </a:xfrm>
          <a:prstGeom prst="rect">
            <a:avLst/>
          </a:prstGeom>
          <a:noFill/>
          <a:ln>
            <a:noFill/>
          </a:ln>
        </p:spPr>
      </p:pic>
      <p:pic>
        <p:nvPicPr>
          <p:cNvPr id="750" name="Shape 750"/>
          <p:cNvPicPr preferRelativeResize="0"/>
          <p:nvPr/>
        </p:nvPicPr>
        <p:blipFill rotWithShape="1">
          <a:blip r:embed="rId5">
            <a:alphaModFix/>
          </a:blip>
          <a:srcRect b="0" l="0" r="0" t="0"/>
          <a:stretch/>
        </p:blipFill>
        <p:spPr>
          <a:xfrm>
            <a:off x="162175" y="70725"/>
            <a:ext cx="474759" cy="467673"/>
          </a:xfrm>
          <a:prstGeom prst="rect">
            <a:avLst/>
          </a:prstGeom>
          <a:noFill/>
          <a:ln>
            <a:noFill/>
          </a:ln>
        </p:spPr>
      </p:pic>
      <p:sp>
        <p:nvSpPr>
          <p:cNvPr id="751" name="Shape 751"/>
          <p:cNvSpPr/>
          <p:nvPr/>
        </p:nvSpPr>
        <p:spPr>
          <a:xfrm>
            <a:off x="3603483" y="3813900"/>
            <a:ext cx="2230199" cy="2538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FF"/>
              </a:buClr>
              <a:buSzPct val="25000"/>
              <a:buFont typeface="Arial"/>
              <a:buNone/>
            </a:pPr>
            <a:r>
              <a:rPr lang="en-US" sz="1050" u="sng">
                <a:solidFill>
                  <a:schemeClr val="hlink"/>
                </a:solidFill>
                <a:hlinkClick r:id="rId6"/>
              </a:rPr>
              <a:t>http://youtu.be/5fH_QNBQD5s</a:t>
            </a:r>
          </a:p>
          <a:p>
            <a:pPr indent="0" lvl="0" marL="0" marR="0" rtl="0" algn="l">
              <a:lnSpc>
                <a:spcPct val="100000"/>
              </a:lnSpc>
              <a:spcBef>
                <a:spcPts val="0"/>
              </a:spcBef>
              <a:spcAft>
                <a:spcPts val="0"/>
              </a:spcAft>
              <a:buClr>
                <a:srgbClr val="0000FF"/>
              </a:buClr>
              <a:buFont typeface="Arial"/>
              <a:buNone/>
            </a:pPr>
            <a:r>
              <a:t/>
            </a:r>
            <a:endParaRPr sz="1050" u="sng">
              <a:solidFill>
                <a:srgbClr val="0000FF"/>
              </a:solidFill>
            </a:endParaRPr>
          </a:p>
        </p:txBody>
      </p:sp>
      <p:sp>
        <p:nvSpPr>
          <p:cNvPr id="752" name="Shape 752"/>
          <p:cNvSpPr/>
          <p:nvPr/>
        </p:nvSpPr>
        <p:spPr>
          <a:xfrm>
            <a:off x="1490416" y="1908582"/>
            <a:ext cx="6697563" cy="83099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FF0000"/>
              </a:buClr>
              <a:buSzPct val="25000"/>
              <a:buFont typeface="Arial"/>
              <a:buNone/>
            </a:pPr>
            <a:r>
              <a:rPr b="0" i="0" lang="en-US" sz="1800" u="none" cap="none" strike="noStrike">
                <a:solidFill>
                  <a:srgbClr val="FF0000"/>
                </a:solidFill>
                <a:latin typeface="Arial"/>
                <a:ea typeface="Arial"/>
                <a:cs typeface="Arial"/>
                <a:sym typeface="Arial"/>
              </a:rPr>
              <a:t>Now, you can see: </a:t>
            </a:r>
          </a:p>
          <a:p>
            <a:pPr indent="0" lvl="0" marL="0" marR="0" rtl="0" algn="l">
              <a:lnSpc>
                <a:spcPct val="100000"/>
              </a:lnSpc>
              <a:spcBef>
                <a:spcPts val="0"/>
              </a:spcBef>
              <a:spcAft>
                <a:spcPts val="0"/>
              </a:spcAft>
              <a:buClr>
                <a:srgbClr val="000000"/>
              </a:buClr>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2060"/>
              </a:buClr>
              <a:buSzPct val="25000"/>
              <a:buFont typeface="Arial"/>
              <a:buNone/>
            </a:pPr>
            <a:r>
              <a:rPr b="0" i="0" lang="en-US" sz="1500" u="none" cap="none" strike="noStrike">
                <a:solidFill>
                  <a:srgbClr val="002060"/>
                </a:solidFill>
                <a:latin typeface="Arial"/>
                <a:ea typeface="Arial"/>
                <a:cs typeface="Arial"/>
                <a:sym typeface="Arial"/>
              </a:rPr>
              <a:t>18. Transactions</a:t>
            </a: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757" name="Shape 757"/>
        <p:cNvGrpSpPr/>
        <p:nvPr/>
      </p:nvGrpSpPr>
      <p:grpSpPr>
        <a:xfrm>
          <a:off x="0" y="0"/>
          <a:ext cx="0" cy="0"/>
          <a:chOff x="0" y="0"/>
          <a:chExt cx="0" cy="0"/>
        </a:xfrm>
      </p:grpSpPr>
      <p:pic>
        <p:nvPicPr>
          <p:cNvPr id="758" name="Shape 758"/>
          <p:cNvPicPr preferRelativeResize="0"/>
          <p:nvPr/>
        </p:nvPicPr>
        <p:blipFill rotWithShape="1">
          <a:blip r:embed="rId4">
            <a:alphaModFix/>
          </a:blip>
          <a:srcRect b="0" l="0" r="0" t="0"/>
          <a:stretch/>
        </p:blipFill>
        <p:spPr>
          <a:xfrm>
            <a:off x="0" y="655"/>
            <a:ext cx="9144000" cy="5142188"/>
          </a:xfrm>
          <a:prstGeom prst="rect">
            <a:avLst/>
          </a:prstGeom>
          <a:noFill/>
          <a:ln>
            <a:noFill/>
          </a:ln>
        </p:spPr>
      </p:pic>
      <p:sp>
        <p:nvSpPr>
          <p:cNvPr id="759" name="Shape 759"/>
          <p:cNvSpPr txBox="1"/>
          <p:nvPr/>
        </p:nvSpPr>
        <p:spPr>
          <a:xfrm>
            <a:off x="7055025" y="2327850"/>
            <a:ext cx="1976700" cy="4877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1" i="0" lang="en-US" sz="3000" u="none" cap="none" strike="noStrike">
                <a:solidFill>
                  <a:srgbClr val="666666"/>
                </a:solidFill>
                <a:latin typeface="Roboto Condensed"/>
                <a:ea typeface="Roboto Condensed"/>
                <a:cs typeface="Roboto Condensed"/>
                <a:sym typeface="Roboto Condensed"/>
              </a:rPr>
              <a:t>Thank You</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cxnSp>
        <p:nvCxnSpPr>
          <p:cNvPr id="112" name="Shape 112"/>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113" name="Shape 113"/>
          <p:cNvPicPr preferRelativeResize="0"/>
          <p:nvPr/>
        </p:nvPicPr>
        <p:blipFill rotWithShape="1">
          <a:blip r:embed="rId3">
            <a:alphaModFix/>
          </a:blip>
          <a:srcRect b="0" l="0" r="0" t="0"/>
          <a:stretch/>
        </p:blipFill>
        <p:spPr>
          <a:xfrm>
            <a:off x="7791421" y="4716001"/>
            <a:ext cx="1199528" cy="261187"/>
          </a:xfrm>
          <a:prstGeom prst="rect">
            <a:avLst/>
          </a:prstGeom>
          <a:noFill/>
          <a:ln>
            <a:noFill/>
          </a:ln>
        </p:spPr>
      </p:pic>
      <p:sp>
        <p:nvSpPr>
          <p:cNvPr id="114" name="Shape 114"/>
          <p:cNvSpPr txBox="1"/>
          <p:nvPr/>
        </p:nvSpPr>
        <p:spPr>
          <a:xfrm>
            <a:off x="534402" y="70977"/>
            <a:ext cx="8335772"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3200" u="none" cap="none" strike="noStrike">
                <a:solidFill>
                  <a:srgbClr val="666666"/>
                </a:solidFill>
                <a:latin typeface="Roboto Condensed"/>
                <a:ea typeface="Roboto Condensed"/>
                <a:cs typeface="Roboto Condensed"/>
                <a:sym typeface="Roboto Condensed"/>
              </a:rPr>
              <a:t>JDBC</a:t>
            </a:r>
          </a:p>
        </p:txBody>
      </p:sp>
      <p:pic>
        <p:nvPicPr>
          <p:cNvPr id="115" name="Shape 115"/>
          <p:cNvPicPr preferRelativeResize="0"/>
          <p:nvPr/>
        </p:nvPicPr>
        <p:blipFill rotWithShape="1">
          <a:blip r:embed="rId4">
            <a:alphaModFix/>
          </a:blip>
          <a:srcRect b="0" l="0" r="0" t="0"/>
          <a:stretch/>
        </p:blipFill>
        <p:spPr>
          <a:xfrm>
            <a:off x="259051" y="101495"/>
            <a:ext cx="280998" cy="406124"/>
          </a:xfrm>
          <a:prstGeom prst="rect">
            <a:avLst/>
          </a:prstGeom>
          <a:noFill/>
          <a:ln>
            <a:noFill/>
          </a:ln>
        </p:spPr>
      </p:pic>
      <p:pic>
        <p:nvPicPr>
          <p:cNvPr id="116" name="Shape 116"/>
          <p:cNvPicPr preferRelativeResize="0"/>
          <p:nvPr/>
        </p:nvPicPr>
        <p:blipFill rotWithShape="1">
          <a:blip r:embed="rId5">
            <a:alphaModFix/>
          </a:blip>
          <a:srcRect b="0" l="0" r="0" t="0"/>
          <a:stretch/>
        </p:blipFill>
        <p:spPr>
          <a:xfrm>
            <a:off x="162176" y="70725"/>
            <a:ext cx="474759" cy="467673"/>
          </a:xfrm>
          <a:prstGeom prst="rect">
            <a:avLst/>
          </a:prstGeom>
          <a:noFill/>
          <a:ln>
            <a:noFill/>
          </a:ln>
        </p:spPr>
      </p:pic>
      <p:sp>
        <p:nvSpPr>
          <p:cNvPr id="117" name="Shape 117"/>
          <p:cNvSpPr/>
          <p:nvPr/>
        </p:nvSpPr>
        <p:spPr>
          <a:xfrm>
            <a:off x="204425" y="715341"/>
            <a:ext cx="8708699" cy="3970318"/>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28555D"/>
              </a:buClr>
              <a:buSzPct val="25000"/>
              <a:buFont typeface="Arial"/>
              <a:buNone/>
            </a:pPr>
            <a:r>
              <a:rPr b="0" i="0" lang="en-US" sz="2400" u="none" cap="none" strike="noStrike">
                <a:solidFill>
                  <a:srgbClr val="28555D"/>
                </a:solidFill>
                <a:latin typeface="Roboto Condensed"/>
                <a:ea typeface="Roboto Condensed"/>
                <a:cs typeface="Roboto Condensed"/>
                <a:sym typeface="Roboto Condensed"/>
              </a:rPr>
              <a:t>The JDBC API is a Java API that can access any kind of tabular data, especially data stored in a Relational Database.</a:t>
            </a: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rgbClr val="000000"/>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702627"/>
              </a:buClr>
              <a:buSzPct val="25000"/>
              <a:buFont typeface="Arial"/>
              <a:buNone/>
            </a:pPr>
            <a:r>
              <a:rPr b="0" i="0" lang="en-US" sz="2400" u="none" cap="none" strike="noStrike">
                <a:solidFill>
                  <a:srgbClr val="702627"/>
                </a:solidFill>
                <a:latin typeface="Roboto Condensed"/>
                <a:ea typeface="Roboto Condensed"/>
                <a:cs typeface="Roboto Condensed"/>
                <a:sym typeface="Roboto Condensed"/>
              </a:rPr>
              <a:t>JDBC helps you to write Java applications that manage these three programming activities:</a:t>
            </a: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rgbClr val="000000"/>
              </a:solidFill>
              <a:latin typeface="Roboto Condensed"/>
              <a:ea typeface="Roboto Condensed"/>
              <a:cs typeface="Roboto Condensed"/>
              <a:sym typeface="Roboto Condensed"/>
            </a:endParaRPr>
          </a:p>
          <a:p>
            <a:pPr indent="-457200" lvl="0" marL="457200" marR="0" rtl="0" algn="l">
              <a:lnSpc>
                <a:spcPct val="100000"/>
              </a:lnSpc>
              <a:spcBef>
                <a:spcPts val="0"/>
              </a:spcBef>
              <a:spcAft>
                <a:spcPts val="0"/>
              </a:spcAft>
              <a:buClr>
                <a:srgbClr val="455520"/>
              </a:buClr>
              <a:buSzPct val="100000"/>
              <a:buFont typeface="Roboto Condensed"/>
              <a:buAutoNum type="arabicPeriod"/>
            </a:pPr>
            <a:r>
              <a:rPr b="0" i="0" lang="en-US" sz="2000" u="none" cap="none" strike="noStrike">
                <a:solidFill>
                  <a:srgbClr val="455520"/>
                </a:solidFill>
                <a:latin typeface="Roboto Condensed"/>
                <a:ea typeface="Roboto Condensed"/>
                <a:cs typeface="Roboto Condensed"/>
                <a:sym typeface="Roboto Condensed"/>
              </a:rPr>
              <a:t>Connect to a data source, like a database</a:t>
            </a:r>
          </a:p>
          <a:p>
            <a:pPr indent="-457200" lvl="0" marL="457200" marR="0" rtl="0" algn="l">
              <a:lnSpc>
                <a:spcPct val="100000"/>
              </a:lnSpc>
              <a:spcBef>
                <a:spcPts val="0"/>
              </a:spcBef>
              <a:spcAft>
                <a:spcPts val="0"/>
              </a:spcAft>
              <a:buClr>
                <a:srgbClr val="AB7921"/>
              </a:buClr>
              <a:buSzPct val="100000"/>
              <a:buFont typeface="Roboto Condensed"/>
              <a:buAutoNum type="arabicPeriod"/>
            </a:pPr>
            <a:r>
              <a:rPr b="0" i="0" lang="en-US" sz="2000" u="none" cap="none" strike="noStrike">
                <a:solidFill>
                  <a:srgbClr val="AB7921"/>
                </a:solidFill>
                <a:latin typeface="Roboto Condensed"/>
                <a:ea typeface="Roboto Condensed"/>
                <a:cs typeface="Roboto Condensed"/>
                <a:sym typeface="Roboto Condensed"/>
              </a:rPr>
              <a:t>Send queries and update statements to the database</a:t>
            </a:r>
          </a:p>
          <a:p>
            <a:pPr indent="-457200" lvl="0" marL="457200" marR="0" rtl="0" algn="l">
              <a:lnSpc>
                <a:spcPct val="100000"/>
              </a:lnSpc>
              <a:spcBef>
                <a:spcPts val="0"/>
              </a:spcBef>
              <a:spcAft>
                <a:spcPts val="0"/>
              </a:spcAft>
              <a:buClr>
                <a:srgbClr val="A50021"/>
              </a:buClr>
              <a:buSzPct val="100000"/>
              <a:buFont typeface="Roboto Condensed"/>
              <a:buAutoNum type="arabicPeriod"/>
            </a:pPr>
            <a:r>
              <a:rPr b="0" i="0" lang="en-US" sz="2000" u="none" cap="none" strike="noStrike">
                <a:solidFill>
                  <a:srgbClr val="A50021"/>
                </a:solidFill>
                <a:latin typeface="Roboto Condensed"/>
                <a:ea typeface="Roboto Condensed"/>
                <a:cs typeface="Roboto Condensed"/>
                <a:sym typeface="Roboto Condensed"/>
              </a:rPr>
              <a:t>Retrieve and process the results received from the database in answer to your query</a:t>
            </a:r>
          </a:p>
          <a:p>
            <a:pPr indent="0" lvl="2" marL="0" marR="0" rtl="0" algn="l">
              <a:lnSpc>
                <a:spcPct val="100000"/>
              </a:lnSpc>
              <a:spcBef>
                <a:spcPts val="0"/>
              </a:spcBef>
              <a:spcAft>
                <a:spcPts val="0"/>
              </a:spcAft>
              <a:buClr>
                <a:srgbClr val="000000"/>
              </a:buClr>
              <a:buFont typeface="Arial"/>
              <a:buNone/>
            </a:pPr>
            <a:r>
              <a:t/>
            </a:r>
            <a:endParaRPr b="0" i="0" sz="2800" u="none" cap="none" strike="noStrike">
              <a:solidFill>
                <a:srgbClr val="C00000"/>
              </a:solidFill>
              <a:latin typeface="Roboto Condensed"/>
              <a:ea typeface="Roboto Condensed"/>
              <a:cs typeface="Roboto Condensed"/>
              <a:sym typeface="Roboto Condense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cxnSp>
        <p:nvCxnSpPr>
          <p:cNvPr id="122" name="Shape 122"/>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123" name="Shape 123"/>
          <p:cNvPicPr preferRelativeResize="0"/>
          <p:nvPr/>
        </p:nvPicPr>
        <p:blipFill rotWithShape="1">
          <a:blip r:embed="rId3">
            <a:alphaModFix/>
          </a:blip>
          <a:srcRect b="0" l="0" r="0" t="0"/>
          <a:stretch/>
        </p:blipFill>
        <p:spPr>
          <a:xfrm>
            <a:off x="7791421" y="4716001"/>
            <a:ext cx="1199528" cy="261187"/>
          </a:xfrm>
          <a:prstGeom prst="rect">
            <a:avLst/>
          </a:prstGeom>
          <a:noFill/>
          <a:ln>
            <a:noFill/>
          </a:ln>
        </p:spPr>
      </p:pic>
      <p:sp>
        <p:nvSpPr>
          <p:cNvPr id="124" name="Shape 124"/>
          <p:cNvSpPr txBox="1"/>
          <p:nvPr/>
        </p:nvSpPr>
        <p:spPr>
          <a:xfrm>
            <a:off x="534402" y="70977"/>
            <a:ext cx="8335772"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3200" u="none" cap="none" strike="noStrike">
                <a:solidFill>
                  <a:srgbClr val="666666"/>
                </a:solidFill>
                <a:latin typeface="Roboto Condensed"/>
                <a:ea typeface="Roboto Condensed"/>
                <a:cs typeface="Roboto Condensed"/>
                <a:sym typeface="Roboto Condensed"/>
              </a:rPr>
              <a:t>JDBC</a:t>
            </a:r>
          </a:p>
        </p:txBody>
      </p:sp>
      <p:pic>
        <p:nvPicPr>
          <p:cNvPr id="125" name="Shape 125"/>
          <p:cNvPicPr preferRelativeResize="0"/>
          <p:nvPr/>
        </p:nvPicPr>
        <p:blipFill rotWithShape="1">
          <a:blip r:embed="rId4">
            <a:alphaModFix/>
          </a:blip>
          <a:srcRect b="0" l="0" r="0" t="0"/>
          <a:stretch/>
        </p:blipFill>
        <p:spPr>
          <a:xfrm>
            <a:off x="259051" y="101495"/>
            <a:ext cx="280998" cy="406124"/>
          </a:xfrm>
          <a:prstGeom prst="rect">
            <a:avLst/>
          </a:prstGeom>
          <a:noFill/>
          <a:ln>
            <a:noFill/>
          </a:ln>
        </p:spPr>
      </p:pic>
      <p:pic>
        <p:nvPicPr>
          <p:cNvPr id="126" name="Shape 126"/>
          <p:cNvPicPr preferRelativeResize="0"/>
          <p:nvPr/>
        </p:nvPicPr>
        <p:blipFill rotWithShape="1">
          <a:blip r:embed="rId5">
            <a:alphaModFix/>
          </a:blip>
          <a:srcRect b="0" l="0" r="0" t="0"/>
          <a:stretch/>
        </p:blipFill>
        <p:spPr>
          <a:xfrm>
            <a:off x="162176" y="70725"/>
            <a:ext cx="474759" cy="467673"/>
          </a:xfrm>
          <a:prstGeom prst="rect">
            <a:avLst/>
          </a:prstGeom>
          <a:noFill/>
          <a:ln>
            <a:noFill/>
          </a:ln>
        </p:spPr>
      </p:pic>
      <p:sp>
        <p:nvSpPr>
          <p:cNvPr id="127" name="Shape 127"/>
          <p:cNvSpPr/>
          <p:nvPr/>
        </p:nvSpPr>
        <p:spPr>
          <a:xfrm>
            <a:off x="204425" y="715341"/>
            <a:ext cx="8708699" cy="4231927"/>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28555D"/>
              </a:buClr>
              <a:buSzPct val="25000"/>
              <a:buFont typeface="Arial"/>
              <a:buNone/>
            </a:pPr>
            <a:r>
              <a:rPr lang="en-US" sz="2400">
                <a:solidFill>
                  <a:srgbClr val="28555D"/>
                </a:solidFill>
                <a:latin typeface="Roboto Condensed"/>
                <a:ea typeface="Roboto Condensed"/>
                <a:cs typeface="Roboto Condensed"/>
                <a:sym typeface="Roboto Condensed"/>
              </a:rPr>
              <a:t>T</a:t>
            </a:r>
            <a:r>
              <a:rPr b="0" i="0" lang="en-US" sz="2400" u="none" cap="none" strike="noStrike">
                <a:solidFill>
                  <a:srgbClr val="28555D"/>
                </a:solidFill>
                <a:latin typeface="Roboto Condensed"/>
                <a:ea typeface="Roboto Condensed"/>
                <a:cs typeface="Roboto Condensed"/>
                <a:sym typeface="Roboto Condensed"/>
              </a:rPr>
              <a:t>he following simple code fragment gives a simple example of these three steps:</a:t>
            </a: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28555D"/>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28555D"/>
              </a:buClr>
              <a:buSzPct val="25000"/>
              <a:buFont typeface="Courier New"/>
              <a:buNone/>
            </a:pPr>
            <a:r>
              <a:rPr b="0" i="0" lang="en-US" sz="1400" u="none" cap="none" strike="noStrike">
                <a:solidFill>
                  <a:srgbClr val="28555D"/>
                </a:solidFill>
                <a:latin typeface="Roboto Condensed"/>
                <a:ea typeface="Roboto Condensed"/>
                <a:cs typeface="Roboto Condensed"/>
                <a:sym typeface="Roboto Condensed"/>
              </a:rPr>
              <a:t>public void connectToAndQueryDatabase(String username, String password) {</a:t>
            </a: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28555D"/>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28555D"/>
              </a:buClr>
              <a:buSzPct val="25000"/>
              <a:buFont typeface="Courier New"/>
              <a:buNone/>
            </a:pPr>
            <a:r>
              <a:rPr b="0" i="0" lang="en-US" sz="1400" u="none" cap="none" strike="noStrike">
                <a:solidFill>
                  <a:srgbClr val="28555D"/>
                </a:solidFill>
                <a:latin typeface="Roboto Condensed"/>
                <a:ea typeface="Roboto Condensed"/>
                <a:cs typeface="Roboto Condensed"/>
                <a:sym typeface="Roboto Condensed"/>
              </a:rPr>
              <a:t>    </a:t>
            </a:r>
            <a:r>
              <a:rPr b="0" i="0" lang="en-US" sz="1500" u="none" cap="none" strike="noStrike">
                <a:solidFill>
                  <a:srgbClr val="455520"/>
                </a:solidFill>
                <a:latin typeface="Roboto Condensed"/>
                <a:ea typeface="Roboto Condensed"/>
                <a:cs typeface="Roboto Condensed"/>
                <a:sym typeface="Roboto Condensed"/>
              </a:rPr>
              <a:t>Connection con = DriverManager.getConnection(</a:t>
            </a:r>
          </a:p>
          <a:p>
            <a:pPr indent="0" lvl="0" marL="0" marR="0" rtl="0" algn="l">
              <a:lnSpc>
                <a:spcPct val="100000"/>
              </a:lnSpc>
              <a:spcBef>
                <a:spcPts val="0"/>
              </a:spcBef>
              <a:spcAft>
                <a:spcPts val="0"/>
              </a:spcAft>
              <a:buClr>
                <a:srgbClr val="455520"/>
              </a:buClr>
              <a:buSzPct val="25000"/>
              <a:buFont typeface="Courier New"/>
              <a:buNone/>
            </a:pPr>
            <a:r>
              <a:rPr b="0" i="0" lang="en-US" sz="1500" u="none" cap="none" strike="noStrike">
                <a:solidFill>
                  <a:srgbClr val="455520"/>
                </a:solidFill>
                <a:latin typeface="Roboto Condensed"/>
                <a:ea typeface="Roboto Condensed"/>
                <a:cs typeface="Roboto Condensed"/>
                <a:sym typeface="Roboto Condensed"/>
              </a:rPr>
              <a:t>                         "jdbc:myDriver:myDatabase",username,password);</a:t>
            </a:r>
          </a:p>
          <a:p>
            <a:pPr indent="0" lvl="0" marL="0" marR="0" rtl="0" algn="l">
              <a:lnSpc>
                <a:spcPct val="100000"/>
              </a:lnSpc>
              <a:spcBef>
                <a:spcPts val="0"/>
              </a:spcBef>
              <a:spcAft>
                <a:spcPts val="0"/>
              </a:spcAft>
              <a:buClr>
                <a:srgbClr val="000000"/>
              </a:buClr>
              <a:buFont typeface="Arial"/>
              <a:buNone/>
            </a:pPr>
            <a:r>
              <a:t/>
            </a:r>
            <a:endParaRPr b="0" i="0" sz="1500" u="none" cap="none" strike="noStrike">
              <a:solidFill>
                <a:srgbClr val="28555D"/>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28555D"/>
              </a:buClr>
              <a:buSzPct val="25000"/>
              <a:buFont typeface="Courier New"/>
              <a:buNone/>
            </a:pPr>
            <a:r>
              <a:rPr b="0" i="0" lang="en-US" sz="1500" u="none" cap="none" strike="noStrike">
                <a:solidFill>
                  <a:srgbClr val="28555D"/>
                </a:solidFill>
                <a:latin typeface="Roboto Condensed"/>
                <a:ea typeface="Roboto Condensed"/>
                <a:cs typeface="Roboto Condensed"/>
                <a:sym typeface="Roboto Condensed"/>
              </a:rPr>
              <a:t>    </a:t>
            </a:r>
            <a:r>
              <a:rPr b="0" i="0" lang="en-US" sz="1500" u="none" cap="none" strike="noStrike">
                <a:solidFill>
                  <a:srgbClr val="AB7921"/>
                </a:solidFill>
                <a:latin typeface="Roboto Condensed"/>
                <a:ea typeface="Roboto Condensed"/>
                <a:cs typeface="Roboto Condensed"/>
                <a:sym typeface="Roboto Condensed"/>
              </a:rPr>
              <a:t>Statement stmt = con.createStatement();</a:t>
            </a:r>
          </a:p>
          <a:p>
            <a:pPr indent="0" lvl="0" marL="0" marR="0" rtl="0" algn="l">
              <a:lnSpc>
                <a:spcPct val="100000"/>
              </a:lnSpc>
              <a:spcBef>
                <a:spcPts val="0"/>
              </a:spcBef>
              <a:spcAft>
                <a:spcPts val="0"/>
              </a:spcAft>
              <a:buClr>
                <a:srgbClr val="AB7921"/>
              </a:buClr>
              <a:buSzPct val="25000"/>
              <a:buFont typeface="Courier New"/>
              <a:buNone/>
            </a:pPr>
            <a:r>
              <a:rPr b="0" i="0" lang="en-US" sz="1500" u="none" cap="none" strike="noStrike">
                <a:solidFill>
                  <a:srgbClr val="AB7921"/>
                </a:solidFill>
                <a:latin typeface="Roboto Condensed"/>
                <a:ea typeface="Roboto Condensed"/>
                <a:cs typeface="Roboto Condensed"/>
                <a:sym typeface="Roboto Condensed"/>
              </a:rPr>
              <a:t>    </a:t>
            </a:r>
          </a:p>
          <a:p>
            <a:pPr indent="0" lvl="0" marL="0" marR="0" rtl="0" algn="l">
              <a:lnSpc>
                <a:spcPct val="100000"/>
              </a:lnSpc>
              <a:spcBef>
                <a:spcPts val="0"/>
              </a:spcBef>
              <a:spcAft>
                <a:spcPts val="0"/>
              </a:spcAft>
              <a:buClr>
                <a:srgbClr val="A50021"/>
              </a:buClr>
              <a:buSzPct val="25000"/>
              <a:buFont typeface="Courier New"/>
              <a:buNone/>
            </a:pPr>
            <a:r>
              <a:rPr b="0" i="0" lang="en-US" sz="1500" u="none" cap="none" strike="noStrike">
                <a:solidFill>
                  <a:srgbClr val="A50021"/>
                </a:solidFill>
                <a:latin typeface="Roboto Condensed"/>
                <a:ea typeface="Roboto Condensed"/>
                <a:cs typeface="Roboto Condensed"/>
                <a:sym typeface="Roboto Condensed"/>
              </a:rPr>
              <a:t>    ResultSet rs = stmt.executeQuery("SELECT a, b, c FROM Table1");</a:t>
            </a:r>
          </a:p>
          <a:p>
            <a:pPr indent="0" lvl="0" marL="0" marR="0" rtl="0" algn="l">
              <a:lnSpc>
                <a:spcPct val="100000"/>
              </a:lnSpc>
              <a:spcBef>
                <a:spcPts val="0"/>
              </a:spcBef>
              <a:spcAft>
                <a:spcPts val="0"/>
              </a:spcAft>
              <a:buClr>
                <a:srgbClr val="28555D"/>
              </a:buClr>
              <a:buSzPct val="25000"/>
              <a:buFont typeface="Courier New"/>
              <a:buNone/>
            </a:pPr>
            <a:r>
              <a:rPr b="0" i="0" lang="en-US" sz="1500" u="none" cap="none" strike="noStrike">
                <a:solidFill>
                  <a:srgbClr val="28555D"/>
                </a:solidFill>
                <a:latin typeface="Roboto Condensed"/>
                <a:ea typeface="Roboto Condensed"/>
                <a:cs typeface="Roboto Condensed"/>
                <a:sym typeface="Roboto Condensed"/>
              </a:rPr>
              <a:t>    </a:t>
            </a:r>
            <a:r>
              <a:rPr b="0" i="0" lang="en-US" sz="1500" u="none" cap="none" strike="noStrike">
                <a:solidFill>
                  <a:srgbClr val="A50021"/>
                </a:solidFill>
                <a:latin typeface="Roboto Condensed"/>
                <a:ea typeface="Roboto Condensed"/>
                <a:cs typeface="Roboto Condensed"/>
                <a:sym typeface="Roboto Condensed"/>
              </a:rPr>
              <a:t>while (rs.next()) {</a:t>
            </a:r>
          </a:p>
          <a:p>
            <a:pPr indent="0" lvl="0" marL="0" marR="0" rtl="0" algn="l">
              <a:lnSpc>
                <a:spcPct val="100000"/>
              </a:lnSpc>
              <a:spcBef>
                <a:spcPts val="0"/>
              </a:spcBef>
              <a:spcAft>
                <a:spcPts val="0"/>
              </a:spcAft>
              <a:buClr>
                <a:srgbClr val="A50021"/>
              </a:buClr>
              <a:buSzPct val="25000"/>
              <a:buFont typeface="Courier New"/>
              <a:buNone/>
            </a:pPr>
            <a:r>
              <a:rPr b="0" i="0" lang="en-US" sz="1500" u="none" cap="none" strike="noStrike">
                <a:solidFill>
                  <a:srgbClr val="A50021"/>
                </a:solidFill>
                <a:latin typeface="Roboto Condensed"/>
                <a:ea typeface="Roboto Condensed"/>
                <a:cs typeface="Roboto Condensed"/>
                <a:sym typeface="Roboto Condensed"/>
              </a:rPr>
              <a:t>        int x = rs.getInt("a");</a:t>
            </a:r>
          </a:p>
          <a:p>
            <a:pPr indent="0" lvl="0" marL="0" marR="0" rtl="0" algn="l">
              <a:lnSpc>
                <a:spcPct val="100000"/>
              </a:lnSpc>
              <a:spcBef>
                <a:spcPts val="0"/>
              </a:spcBef>
              <a:spcAft>
                <a:spcPts val="0"/>
              </a:spcAft>
              <a:buClr>
                <a:srgbClr val="A50021"/>
              </a:buClr>
              <a:buSzPct val="25000"/>
              <a:buFont typeface="Courier New"/>
              <a:buNone/>
            </a:pPr>
            <a:r>
              <a:rPr b="0" i="0" lang="en-US" sz="1500" u="none" cap="none" strike="noStrike">
                <a:solidFill>
                  <a:srgbClr val="A50021"/>
                </a:solidFill>
                <a:latin typeface="Roboto Condensed"/>
                <a:ea typeface="Roboto Condensed"/>
                <a:cs typeface="Roboto Condensed"/>
                <a:sym typeface="Roboto Condensed"/>
              </a:rPr>
              <a:t>        String s = rs.getString("b");</a:t>
            </a:r>
          </a:p>
          <a:p>
            <a:pPr indent="0" lvl="0" marL="0" marR="0" rtl="0" algn="l">
              <a:lnSpc>
                <a:spcPct val="100000"/>
              </a:lnSpc>
              <a:spcBef>
                <a:spcPts val="0"/>
              </a:spcBef>
              <a:spcAft>
                <a:spcPts val="0"/>
              </a:spcAft>
              <a:buClr>
                <a:srgbClr val="A50021"/>
              </a:buClr>
              <a:buSzPct val="25000"/>
              <a:buFont typeface="Courier New"/>
              <a:buNone/>
            </a:pPr>
            <a:r>
              <a:rPr b="0" i="0" lang="en-US" sz="1500" u="none" cap="none" strike="noStrike">
                <a:solidFill>
                  <a:srgbClr val="A50021"/>
                </a:solidFill>
                <a:latin typeface="Roboto Condensed"/>
                <a:ea typeface="Roboto Condensed"/>
                <a:cs typeface="Roboto Condensed"/>
                <a:sym typeface="Roboto Condensed"/>
              </a:rPr>
              <a:t>        float f = rs.getFloat("c");</a:t>
            </a:r>
          </a:p>
          <a:p>
            <a:pPr indent="0" lvl="0" marL="0" marR="0" rtl="0" algn="l">
              <a:lnSpc>
                <a:spcPct val="100000"/>
              </a:lnSpc>
              <a:spcBef>
                <a:spcPts val="0"/>
              </a:spcBef>
              <a:spcAft>
                <a:spcPts val="0"/>
              </a:spcAft>
              <a:buClr>
                <a:srgbClr val="A50021"/>
              </a:buClr>
              <a:buSzPct val="25000"/>
              <a:buFont typeface="Courier New"/>
              <a:buNone/>
            </a:pPr>
            <a:r>
              <a:rPr b="0" i="0" lang="en-US" sz="1500" u="none" cap="none" strike="noStrike">
                <a:solidFill>
                  <a:srgbClr val="A50021"/>
                </a:solidFill>
                <a:latin typeface="Roboto Condensed"/>
                <a:ea typeface="Roboto Condensed"/>
                <a:cs typeface="Roboto Condensed"/>
                <a:sym typeface="Roboto Condensed"/>
              </a:rPr>
              <a:t>    }</a:t>
            </a:r>
          </a:p>
          <a:p>
            <a:pPr indent="0" lvl="0" marL="0" marR="0" rtl="0" algn="l">
              <a:lnSpc>
                <a:spcPct val="100000"/>
              </a:lnSpc>
              <a:spcBef>
                <a:spcPts val="0"/>
              </a:spcBef>
              <a:spcAft>
                <a:spcPts val="0"/>
              </a:spcAft>
              <a:buClr>
                <a:srgbClr val="28555D"/>
              </a:buClr>
              <a:buSzPct val="25000"/>
              <a:buFont typeface="Courier New"/>
              <a:buNone/>
            </a:pPr>
            <a:r>
              <a:rPr b="0" i="0" lang="en-US" sz="1400" u="none" cap="none" strike="noStrike">
                <a:solidFill>
                  <a:srgbClr val="28555D"/>
                </a:solidFill>
                <a:latin typeface="Roboto Condensed"/>
                <a:ea typeface="Roboto Condensed"/>
                <a:cs typeface="Roboto Condensed"/>
                <a:sym typeface="Roboto Condensed"/>
              </a:rPr>
              <a:t>}</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cxnSp>
        <p:nvCxnSpPr>
          <p:cNvPr id="132" name="Shape 132"/>
          <p:cNvCxnSpPr/>
          <p:nvPr/>
        </p:nvCxnSpPr>
        <p:spPr>
          <a:xfrm>
            <a:off x="161475" y="582850"/>
            <a:ext cx="8708699" cy="0"/>
          </a:xfrm>
          <a:prstGeom prst="straightConnector1">
            <a:avLst/>
          </a:prstGeom>
          <a:noFill/>
          <a:ln cap="flat" cmpd="sng" w="9525">
            <a:solidFill>
              <a:srgbClr val="B7B7B7"/>
            </a:solidFill>
            <a:prstDash val="solid"/>
            <a:round/>
            <a:headEnd len="med" w="med" type="none"/>
            <a:tailEnd len="med" w="med" type="none"/>
          </a:ln>
        </p:spPr>
      </p:cxnSp>
      <p:pic>
        <p:nvPicPr>
          <p:cNvPr id="133" name="Shape 133"/>
          <p:cNvPicPr preferRelativeResize="0"/>
          <p:nvPr/>
        </p:nvPicPr>
        <p:blipFill rotWithShape="1">
          <a:blip r:embed="rId3">
            <a:alphaModFix/>
          </a:blip>
          <a:srcRect b="0" l="0" r="0" t="0"/>
          <a:stretch/>
        </p:blipFill>
        <p:spPr>
          <a:xfrm>
            <a:off x="7791421" y="4716001"/>
            <a:ext cx="1199528" cy="261187"/>
          </a:xfrm>
          <a:prstGeom prst="rect">
            <a:avLst/>
          </a:prstGeom>
          <a:noFill/>
          <a:ln>
            <a:noFill/>
          </a:ln>
        </p:spPr>
      </p:pic>
      <p:sp>
        <p:nvSpPr>
          <p:cNvPr id="134" name="Shape 134"/>
          <p:cNvSpPr txBox="1"/>
          <p:nvPr/>
        </p:nvSpPr>
        <p:spPr>
          <a:xfrm>
            <a:off x="534402" y="70977"/>
            <a:ext cx="8335772"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US" sz="3200" u="none" cap="none" strike="noStrike">
                <a:solidFill>
                  <a:srgbClr val="666666"/>
                </a:solidFill>
                <a:latin typeface="Roboto Condensed"/>
                <a:ea typeface="Roboto Condensed"/>
                <a:cs typeface="Roboto Condensed"/>
                <a:sym typeface="Roboto Condensed"/>
              </a:rPr>
              <a:t>JDBC</a:t>
            </a:r>
          </a:p>
        </p:txBody>
      </p:sp>
      <p:pic>
        <p:nvPicPr>
          <p:cNvPr id="135" name="Shape 135"/>
          <p:cNvPicPr preferRelativeResize="0"/>
          <p:nvPr/>
        </p:nvPicPr>
        <p:blipFill rotWithShape="1">
          <a:blip r:embed="rId4">
            <a:alphaModFix/>
          </a:blip>
          <a:srcRect b="0" l="0" r="0" t="0"/>
          <a:stretch/>
        </p:blipFill>
        <p:spPr>
          <a:xfrm>
            <a:off x="259051" y="101495"/>
            <a:ext cx="280998" cy="406124"/>
          </a:xfrm>
          <a:prstGeom prst="rect">
            <a:avLst/>
          </a:prstGeom>
          <a:noFill/>
          <a:ln>
            <a:noFill/>
          </a:ln>
        </p:spPr>
      </p:pic>
      <p:pic>
        <p:nvPicPr>
          <p:cNvPr id="136" name="Shape 136"/>
          <p:cNvPicPr preferRelativeResize="0"/>
          <p:nvPr/>
        </p:nvPicPr>
        <p:blipFill rotWithShape="1">
          <a:blip r:embed="rId5">
            <a:alphaModFix/>
          </a:blip>
          <a:srcRect b="0" l="0" r="0" t="0"/>
          <a:stretch/>
        </p:blipFill>
        <p:spPr>
          <a:xfrm>
            <a:off x="162176" y="70725"/>
            <a:ext cx="474759" cy="467673"/>
          </a:xfrm>
          <a:prstGeom prst="rect">
            <a:avLst/>
          </a:prstGeom>
          <a:noFill/>
          <a:ln>
            <a:noFill/>
          </a:ln>
        </p:spPr>
      </p:pic>
      <p:sp>
        <p:nvSpPr>
          <p:cNvPr id="137" name="Shape 137"/>
          <p:cNvSpPr/>
          <p:nvPr/>
        </p:nvSpPr>
        <p:spPr>
          <a:xfrm>
            <a:off x="161475" y="1016899"/>
            <a:ext cx="8708699" cy="2308323"/>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455520"/>
              </a:buClr>
              <a:buSzPct val="25000"/>
              <a:buFont typeface="Arial"/>
              <a:buNone/>
            </a:pPr>
            <a:r>
              <a:rPr b="0" i="0" lang="en-US" sz="2400" u="none" cap="none" strike="noStrike">
                <a:solidFill>
                  <a:srgbClr val="455520"/>
                </a:solidFill>
                <a:latin typeface="Roboto Condensed"/>
                <a:ea typeface="Roboto Condensed"/>
                <a:cs typeface="Roboto Condensed"/>
                <a:sym typeface="Roboto Condensed"/>
              </a:rPr>
              <a:t>This short code fragment instantiates a DriverManager object to connect to a database driver and log into the database</a:t>
            </a:r>
            <a:r>
              <a:rPr b="0" i="0" lang="en-US" sz="2400" u="none" cap="none" strike="noStrike">
                <a:solidFill>
                  <a:srgbClr val="28555D"/>
                </a:solidFill>
                <a:latin typeface="Roboto Condensed"/>
                <a:ea typeface="Roboto Condensed"/>
                <a:cs typeface="Roboto Condensed"/>
                <a:sym typeface="Roboto Condensed"/>
              </a:rPr>
              <a:t>, </a:t>
            </a:r>
            <a:r>
              <a:rPr b="0" i="0" lang="en-US" sz="2400" u="none" cap="none" strike="noStrike">
                <a:solidFill>
                  <a:srgbClr val="AB7921"/>
                </a:solidFill>
                <a:latin typeface="Roboto Condensed"/>
                <a:ea typeface="Roboto Condensed"/>
                <a:cs typeface="Roboto Condensed"/>
                <a:sym typeface="Roboto Condensed"/>
              </a:rPr>
              <a:t>instantiates a Statement object that carries your SQL language query to the database</a:t>
            </a:r>
            <a:r>
              <a:rPr b="0" i="0" lang="en-US" sz="2400" u="none" cap="none" strike="noStrike">
                <a:solidFill>
                  <a:srgbClr val="28555D"/>
                </a:solidFill>
                <a:latin typeface="Roboto Condensed"/>
                <a:ea typeface="Roboto Condensed"/>
                <a:cs typeface="Roboto Condensed"/>
                <a:sym typeface="Roboto Condensed"/>
              </a:rPr>
              <a:t>; </a:t>
            </a:r>
            <a:r>
              <a:rPr b="0" i="0" lang="en-US" sz="2400" u="none" cap="none" strike="noStrike">
                <a:solidFill>
                  <a:srgbClr val="A50021"/>
                </a:solidFill>
                <a:latin typeface="Roboto Condensed"/>
                <a:ea typeface="Roboto Condensed"/>
                <a:cs typeface="Roboto Condensed"/>
                <a:sym typeface="Roboto Condensed"/>
              </a:rPr>
              <a:t>instantiates a ResultSet object that retrieves the results of your query, and executes a simple while loop, which retrieves and displays those results</a:t>
            </a:r>
            <a:r>
              <a:rPr b="0" i="0" lang="en-US" sz="2400" u="none" cap="none" strike="noStrike">
                <a:solidFill>
                  <a:srgbClr val="28555D"/>
                </a:solidFill>
                <a:latin typeface="Roboto Condensed"/>
                <a:ea typeface="Roboto Condensed"/>
                <a:cs typeface="Roboto Condensed"/>
                <a:sym typeface="Roboto Condensed"/>
              </a:rPr>
              <a:t>. It's that simple.</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Custom Them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