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Lst>
  <p:sldSz cy="5143500" cx="9144000"/>
  <p:notesSz cx="7010400" cy="9296400"/>
  <p:embeddedFontLst>
    <p:embeddedFont>
      <p:font typeface="Roboto Condensed"/>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16DBA72-EC49-4601-9B4B-6DB392E89EA9}">
  <a:tblStyle styleId="{916DBA72-EC49-4601-9B4B-6DB392E89EA9}" styleName="Table_0">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DF3F8"/>
          </a:solidFill>
        </a:fill>
      </a:tcStyle>
    </a:wholeTbl>
    <a:band1H>
      <a:tcStyle>
        <a:fill>
          <a:solidFill>
            <a:srgbClr val="D7E5F1"/>
          </a:solidFill>
        </a:fill>
      </a:tcStyle>
    </a:band1H>
    <a:band1V>
      <a:tcStyle>
        <a:fill>
          <a:solidFill>
            <a:srgbClr val="D7E5F1"/>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0372C9FC-32E1-4C70-B6E6-18D32A0BE979}" styleName="Table_1">
    <a:wholeTbl>
      <a:tcTxStyle b="off" i="off">
        <a:font>
          <a:latin typeface="Arial"/>
          <a:ea typeface="Arial"/>
          <a:cs typeface="Arial"/>
        </a:font>
        <a:schemeClr val="dk1"/>
      </a:tcTxStyle>
      <a:tcStyle>
        <a:tcBdr>
          <a:left>
            <a:ln cap="flat" cmpd="sng" w="9525">
              <a:solidFill>
                <a:srgbClr val="000000">
                  <a:alpha val="0"/>
                </a:srgbClr>
              </a:solidFill>
              <a:prstDash val="solid"/>
              <a:round/>
              <a:headEnd len="med" w="med" type="none"/>
              <a:tailEnd len="med" w="med" type="none"/>
            </a:ln>
          </a:left>
          <a:right>
            <a:ln cap="flat" cmpd="sng" w="9525">
              <a:solidFill>
                <a:srgbClr val="000000">
                  <a:alpha val="0"/>
                </a:srgbClr>
              </a:solidFill>
              <a:prstDash val="solid"/>
              <a:round/>
              <a:headEnd len="med" w="med" type="none"/>
              <a:tailEnd len="med" w="med" type="none"/>
            </a:ln>
          </a:right>
          <a:top>
            <a:ln cap="flat" cmpd="sng" w="9525">
              <a:solidFill>
                <a:srgbClr val="000000">
                  <a:alpha val="0"/>
                </a:srgbClr>
              </a:solidFill>
              <a:prstDash val="solid"/>
              <a:round/>
              <a:headEnd len="med" w="med" type="none"/>
              <a:tailEnd len="med" w="med" type="none"/>
            </a:ln>
          </a:top>
          <a:bottom>
            <a:ln cap="flat" cmpd="sng" w="9525">
              <a:solidFill>
                <a:srgbClr val="000000">
                  <a:alpha val="0"/>
                </a:srgbClr>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Condensed-regular.fntdata"/><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font" Target="fonts/RobotoCondensed-italic.fntdata"/><Relationship Id="rId41" Type="http://schemas.openxmlformats.org/officeDocument/2006/relationships/slide" Target="slides/slide35.xml"/><Relationship Id="rId85" Type="http://schemas.openxmlformats.org/officeDocument/2006/relationships/font" Target="fonts/RobotoCondensed-bold.fntdata"/><Relationship Id="rId44" Type="http://schemas.openxmlformats.org/officeDocument/2006/relationships/slide" Target="slides/slide38.xml"/><Relationship Id="rId43" Type="http://schemas.openxmlformats.org/officeDocument/2006/relationships/slide" Target="slides/slide37.xml"/><Relationship Id="rId87" Type="http://schemas.openxmlformats.org/officeDocument/2006/relationships/font" Target="fonts/RobotoCondensed-boldItalic.fnt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38475" cy="465137"/>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lnSpc>
                <a:spcPct val="100000"/>
              </a:lnSpc>
              <a:spcBef>
                <a:spcPts val="0"/>
              </a:spcBef>
              <a:spcAft>
                <a:spcPts val="0"/>
              </a:spcAft>
              <a:buClr>
                <a:srgbClr val="000000"/>
              </a:buClr>
              <a:buFont typeface="Arial"/>
              <a:buNone/>
              <a:defRPr/>
            </a:lvl3pPr>
            <a:lvl4pPr indent="0" lvl="3" marL="0" marR="0" rtl="0" algn="l">
              <a:lnSpc>
                <a:spcPct val="100000"/>
              </a:lnSpc>
              <a:spcBef>
                <a:spcPts val="0"/>
              </a:spcBef>
              <a:spcAft>
                <a:spcPts val="0"/>
              </a:spcAft>
              <a:buClr>
                <a:srgbClr val="000000"/>
              </a:buClr>
              <a:buFont typeface="Arial"/>
              <a:buNone/>
              <a:defRPr/>
            </a:lvl4pPr>
            <a:lvl5pPr indent="0" lvl="4" marL="0" marR="0" rtl="0" algn="l">
              <a:lnSpc>
                <a:spcPct val="100000"/>
              </a:lnSpc>
              <a:spcBef>
                <a:spcPts val="0"/>
              </a:spcBef>
              <a:spcAft>
                <a:spcPts val="0"/>
              </a:spcAft>
              <a:buClr>
                <a:srgbClr val="000000"/>
              </a:buClr>
              <a:buFont typeface="Arial"/>
              <a:buNone/>
              <a:defRPr/>
            </a:lvl5pPr>
            <a:lvl6pPr indent="0" lvl="5" marL="0" marR="0" rtl="0" algn="l">
              <a:lnSpc>
                <a:spcPct val="100000"/>
              </a:lnSpc>
              <a:spcBef>
                <a:spcPts val="0"/>
              </a:spcBef>
              <a:spcAft>
                <a:spcPts val="0"/>
              </a:spcAft>
              <a:buClr>
                <a:srgbClr val="000000"/>
              </a:buClr>
              <a:buFont typeface="Arial"/>
              <a:buNone/>
              <a:defRPr/>
            </a:lvl6pPr>
            <a:lvl7pPr indent="0" lvl="6" marL="0" marR="0" rtl="0" algn="l">
              <a:lnSpc>
                <a:spcPct val="100000"/>
              </a:lnSpc>
              <a:spcBef>
                <a:spcPts val="0"/>
              </a:spcBef>
              <a:spcAft>
                <a:spcPts val="0"/>
              </a:spcAft>
              <a:buClr>
                <a:srgbClr val="000000"/>
              </a:buClr>
              <a:buFont typeface="Arial"/>
              <a:buNone/>
              <a:defRPr/>
            </a:lvl7pPr>
            <a:lvl8pPr indent="0" lvl="7" marL="0" marR="0" rtl="0" algn="l">
              <a:lnSpc>
                <a:spcPct val="100000"/>
              </a:lnSpc>
              <a:spcBef>
                <a:spcPts val="0"/>
              </a:spcBef>
              <a:spcAft>
                <a:spcPts val="0"/>
              </a:spcAft>
              <a:buClr>
                <a:srgbClr val="000000"/>
              </a:buClr>
              <a:buFont typeface="Arial"/>
              <a:buNone/>
              <a:defRPr/>
            </a:lvl8pPr>
            <a:lvl9pPr indent="0" lvl="8" marL="0" marR="0" rtl="0" algn="l">
              <a:lnSpc>
                <a:spcPct val="100000"/>
              </a:lnSpc>
              <a:spcBef>
                <a:spcPts val="0"/>
              </a:spcBef>
              <a:spcAft>
                <a:spcPts val="0"/>
              </a:spcAft>
              <a:buClr>
                <a:srgbClr val="000000"/>
              </a:buClr>
              <a:buFont typeface="Arial"/>
              <a:buNone/>
              <a:defRPr/>
            </a:lvl9pPr>
          </a:lstStyle>
          <a:p/>
        </p:txBody>
      </p:sp>
      <p:sp>
        <p:nvSpPr>
          <p:cNvPr id="4" name="Shape 4"/>
          <p:cNvSpPr txBox="1"/>
          <p:nvPr>
            <p:ph idx="10" type="dt"/>
          </p:nvPr>
        </p:nvSpPr>
        <p:spPr>
          <a:xfrm>
            <a:off x="3971925" y="0"/>
            <a:ext cx="3038475" cy="465137"/>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lnSpc>
                <a:spcPct val="100000"/>
              </a:lnSpc>
              <a:spcBef>
                <a:spcPts val="0"/>
              </a:spcBef>
              <a:spcAft>
                <a:spcPts val="0"/>
              </a:spcAft>
              <a:buClr>
                <a:srgbClr val="000000"/>
              </a:buClr>
              <a:buFont typeface="Arial"/>
              <a:buNone/>
              <a:defRPr/>
            </a:lvl3pPr>
            <a:lvl4pPr indent="0" lvl="3" marL="0" marR="0" rtl="0" algn="l">
              <a:lnSpc>
                <a:spcPct val="100000"/>
              </a:lnSpc>
              <a:spcBef>
                <a:spcPts val="0"/>
              </a:spcBef>
              <a:spcAft>
                <a:spcPts val="0"/>
              </a:spcAft>
              <a:buClr>
                <a:srgbClr val="000000"/>
              </a:buClr>
              <a:buFont typeface="Arial"/>
              <a:buNone/>
              <a:defRPr/>
            </a:lvl4pPr>
            <a:lvl5pPr indent="0" lvl="4" marL="0" marR="0" rtl="0" algn="l">
              <a:lnSpc>
                <a:spcPct val="100000"/>
              </a:lnSpc>
              <a:spcBef>
                <a:spcPts val="0"/>
              </a:spcBef>
              <a:spcAft>
                <a:spcPts val="0"/>
              </a:spcAft>
              <a:buClr>
                <a:srgbClr val="000000"/>
              </a:buClr>
              <a:buFont typeface="Arial"/>
              <a:buNone/>
              <a:defRPr/>
            </a:lvl5pPr>
            <a:lvl6pPr indent="0" lvl="5" marL="0" marR="0" rtl="0" algn="l">
              <a:lnSpc>
                <a:spcPct val="100000"/>
              </a:lnSpc>
              <a:spcBef>
                <a:spcPts val="0"/>
              </a:spcBef>
              <a:spcAft>
                <a:spcPts val="0"/>
              </a:spcAft>
              <a:buClr>
                <a:srgbClr val="000000"/>
              </a:buClr>
              <a:buFont typeface="Arial"/>
              <a:buNone/>
              <a:defRPr/>
            </a:lvl6pPr>
            <a:lvl7pPr indent="0" lvl="6" marL="0" marR="0" rtl="0" algn="l">
              <a:lnSpc>
                <a:spcPct val="100000"/>
              </a:lnSpc>
              <a:spcBef>
                <a:spcPts val="0"/>
              </a:spcBef>
              <a:spcAft>
                <a:spcPts val="0"/>
              </a:spcAft>
              <a:buClr>
                <a:srgbClr val="000000"/>
              </a:buClr>
              <a:buFont typeface="Arial"/>
              <a:buNone/>
              <a:defRPr/>
            </a:lvl7pPr>
            <a:lvl8pPr indent="0" lvl="7" marL="0" marR="0" rtl="0" algn="l">
              <a:lnSpc>
                <a:spcPct val="100000"/>
              </a:lnSpc>
              <a:spcBef>
                <a:spcPts val="0"/>
              </a:spcBef>
              <a:spcAft>
                <a:spcPts val="0"/>
              </a:spcAft>
              <a:buClr>
                <a:srgbClr val="000000"/>
              </a:buClr>
              <a:buFont typeface="Arial"/>
              <a:buNone/>
              <a:defRPr/>
            </a:lvl8pPr>
            <a:lvl9pPr indent="0" lvl="8" marL="0" marR="0" rtl="0" algn="l">
              <a:lnSpc>
                <a:spcPct val="100000"/>
              </a:lnSpc>
              <a:spcBef>
                <a:spcPts val="0"/>
              </a:spcBef>
              <a:spcAft>
                <a:spcPts val="0"/>
              </a:spcAft>
              <a:buClr>
                <a:srgbClr val="000000"/>
              </a:buClr>
              <a:buFont typeface="Arial"/>
              <a:buNone/>
              <a:defRPr/>
            </a:lvl9pPr>
          </a:lstStyle>
          <a:p/>
        </p:txBody>
      </p:sp>
      <p:sp>
        <p:nvSpPr>
          <p:cNvPr id="5" name="Shape 5"/>
          <p:cNvSpPr/>
          <p:nvPr>
            <p:ph idx="3" type="sldImg"/>
          </p:nvPr>
        </p:nvSpPr>
        <p:spPr>
          <a:xfrm>
            <a:off x="406412" y="696912"/>
            <a:ext cx="6197700" cy="3486299"/>
          </a:xfrm>
          <a:custGeom>
            <a:pathLst>
              <a:path extrusionOk="0" h="120000" w="120000">
                <a:moveTo>
                  <a:pt x="0" y="0"/>
                </a:moveTo>
                <a:lnTo>
                  <a:pt x="120000" y="0"/>
                </a:lnTo>
                <a:lnTo>
                  <a:pt x="120000" y="120000"/>
                </a:lnTo>
                <a:lnTo>
                  <a:pt x="0" y="120000"/>
                </a:lnTo>
                <a:close/>
              </a:path>
            </a:pathLst>
          </a:custGeom>
          <a:noFill/>
          <a:ln cap="rnd" cmpd="sng" w="9525">
            <a:solidFill>
              <a:srgbClr val="000000"/>
            </a:solidFill>
            <a:prstDash val="solid"/>
            <a:miter/>
            <a:headEnd len="med" w="med" type="none"/>
            <a:tailEnd len="med" w="med" type="none"/>
          </a:ln>
        </p:spPr>
      </p:sp>
      <p:sp>
        <p:nvSpPr>
          <p:cNvPr id="6" name="Shape 6"/>
          <p:cNvSpPr txBox="1"/>
          <p:nvPr>
            <p:ph idx="1" type="body"/>
          </p:nvPr>
        </p:nvSpPr>
        <p:spPr>
          <a:xfrm>
            <a:off x="935037" y="4416425"/>
            <a:ext cx="5140324" cy="4183060"/>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 name="Shape 7"/>
          <p:cNvSpPr txBox="1"/>
          <p:nvPr>
            <p:ph idx="11" type="ftr"/>
          </p:nvPr>
        </p:nvSpPr>
        <p:spPr>
          <a:xfrm>
            <a:off x="0" y="8831260"/>
            <a:ext cx="3038475" cy="465137"/>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lnSpc>
                <a:spcPct val="100000"/>
              </a:lnSpc>
              <a:spcBef>
                <a:spcPts val="0"/>
              </a:spcBef>
              <a:spcAft>
                <a:spcPts val="0"/>
              </a:spcAft>
              <a:buClr>
                <a:srgbClr val="000000"/>
              </a:buClr>
              <a:buFont typeface="Arial"/>
              <a:buNone/>
              <a:defRPr/>
            </a:lvl3pPr>
            <a:lvl4pPr indent="0" lvl="3" marL="0" marR="0" rtl="0" algn="l">
              <a:lnSpc>
                <a:spcPct val="100000"/>
              </a:lnSpc>
              <a:spcBef>
                <a:spcPts val="0"/>
              </a:spcBef>
              <a:spcAft>
                <a:spcPts val="0"/>
              </a:spcAft>
              <a:buClr>
                <a:srgbClr val="000000"/>
              </a:buClr>
              <a:buFont typeface="Arial"/>
              <a:buNone/>
              <a:defRPr/>
            </a:lvl4pPr>
            <a:lvl5pPr indent="0" lvl="4" marL="0" marR="0" rtl="0" algn="l">
              <a:lnSpc>
                <a:spcPct val="100000"/>
              </a:lnSpc>
              <a:spcBef>
                <a:spcPts val="0"/>
              </a:spcBef>
              <a:spcAft>
                <a:spcPts val="0"/>
              </a:spcAft>
              <a:buClr>
                <a:srgbClr val="000000"/>
              </a:buClr>
              <a:buFont typeface="Arial"/>
              <a:buNone/>
              <a:defRPr/>
            </a:lvl5pPr>
            <a:lvl6pPr indent="0" lvl="5" marL="0" marR="0" rtl="0" algn="l">
              <a:lnSpc>
                <a:spcPct val="100000"/>
              </a:lnSpc>
              <a:spcBef>
                <a:spcPts val="0"/>
              </a:spcBef>
              <a:spcAft>
                <a:spcPts val="0"/>
              </a:spcAft>
              <a:buClr>
                <a:srgbClr val="000000"/>
              </a:buClr>
              <a:buFont typeface="Arial"/>
              <a:buNone/>
              <a:defRPr/>
            </a:lvl6pPr>
            <a:lvl7pPr indent="0" lvl="6" marL="0" marR="0" rtl="0" algn="l">
              <a:lnSpc>
                <a:spcPct val="100000"/>
              </a:lnSpc>
              <a:spcBef>
                <a:spcPts val="0"/>
              </a:spcBef>
              <a:spcAft>
                <a:spcPts val="0"/>
              </a:spcAft>
              <a:buClr>
                <a:srgbClr val="000000"/>
              </a:buClr>
              <a:buFont typeface="Arial"/>
              <a:buNone/>
              <a:defRPr/>
            </a:lvl7pPr>
            <a:lvl8pPr indent="0" lvl="7" marL="0" marR="0" rtl="0" algn="l">
              <a:lnSpc>
                <a:spcPct val="100000"/>
              </a:lnSpc>
              <a:spcBef>
                <a:spcPts val="0"/>
              </a:spcBef>
              <a:spcAft>
                <a:spcPts val="0"/>
              </a:spcAft>
              <a:buClr>
                <a:srgbClr val="000000"/>
              </a:buClr>
              <a:buFont typeface="Arial"/>
              <a:buNone/>
              <a:defRPr/>
            </a:lvl8pPr>
            <a:lvl9pPr indent="0" lvl="8" marL="0" marR="0" rtl="0" algn="l">
              <a:lnSpc>
                <a:spcPct val="100000"/>
              </a:lnSpc>
              <a:spcBef>
                <a:spcPts val="0"/>
              </a:spcBef>
              <a:spcAft>
                <a:spcPts val="0"/>
              </a:spcAft>
              <a:buClr>
                <a:srgbClr val="000000"/>
              </a:buClr>
              <a:buFont typeface="Arial"/>
              <a:buNone/>
              <a:defRPr/>
            </a:lvl9pPr>
          </a:lstStyle>
          <a:p/>
        </p:txBody>
      </p:sp>
      <p:sp>
        <p:nvSpPr>
          <p:cNvPr id="8" name="Shape 8"/>
          <p:cNvSpPr txBox="1"/>
          <p:nvPr>
            <p:ph idx="12" type="sldNum"/>
          </p:nvPr>
        </p:nvSpPr>
        <p:spPr>
          <a:xfrm>
            <a:off x="3971925" y="8831260"/>
            <a:ext cx="3038475" cy="465137"/>
          </a:xfrm>
          <a:prstGeom prst="rect">
            <a:avLst/>
          </a:prstGeom>
          <a:noFill/>
          <a:ln>
            <a:noFill/>
          </a:ln>
        </p:spPr>
        <p:txBody>
          <a:bodyPr anchorCtr="0" anchor="b" bIns="91425" lIns="91425" rIns="91425" tIns="91425">
            <a:noAutofit/>
          </a:bodyPr>
          <a:lstStyle/>
          <a:p>
            <a:pPr indent="0" lvl="0" marL="0" marR="0" rtl="0" algn="r">
              <a:lnSpc>
                <a:spcPct val="110000"/>
              </a:lnSpc>
              <a:spcBef>
                <a:spcPts val="720"/>
              </a:spcBef>
              <a:spcAft>
                <a:spcPts val="0"/>
              </a:spcAft>
              <a:buClr>
                <a:srgbClr val="000000"/>
              </a:buClr>
              <a:buFont typeface="Arial"/>
              <a:buNone/>
            </a:pPr>
            <a:r>
              <a:t/>
            </a:r>
            <a:endParaRPr/>
          </a:p>
          <a:p>
            <a:pPr indent="0" lvl="1" marL="0" marR="0" rtl="0" algn="l">
              <a:lnSpc>
                <a:spcPct val="100000"/>
              </a:lnSpc>
              <a:spcBef>
                <a:spcPts val="0"/>
              </a:spcBef>
              <a:spcAft>
                <a:spcPts val="0"/>
              </a:spcAft>
              <a:buClr>
                <a:srgbClr val="000000"/>
              </a:buClr>
              <a:buFont typeface="Arial"/>
              <a:buNone/>
            </a:pPr>
            <a:r>
              <a:t/>
            </a:r>
            <a:endParaRPr/>
          </a:p>
          <a:p>
            <a:pPr indent="0" lvl="2" marL="0" marR="0" rtl="0" algn="l">
              <a:lnSpc>
                <a:spcPct val="100000"/>
              </a:lnSpc>
              <a:spcBef>
                <a:spcPts val="0"/>
              </a:spcBef>
              <a:spcAft>
                <a:spcPts val="0"/>
              </a:spcAft>
              <a:buClr>
                <a:srgbClr val="000000"/>
              </a:buClr>
              <a:buFont typeface="Arial"/>
              <a:buNone/>
            </a:pPr>
            <a:r>
              <a:t/>
            </a:r>
            <a:endParaRPr/>
          </a:p>
          <a:p>
            <a:pPr indent="0" lvl="3" marL="0" marR="0" rtl="0" algn="l">
              <a:lnSpc>
                <a:spcPct val="100000"/>
              </a:lnSpc>
              <a:spcBef>
                <a:spcPts val="0"/>
              </a:spcBef>
              <a:spcAft>
                <a:spcPts val="0"/>
              </a:spcAft>
              <a:buClr>
                <a:srgbClr val="000000"/>
              </a:buClr>
              <a:buFont typeface="Arial"/>
              <a:buNone/>
            </a:pPr>
            <a:r>
              <a:t/>
            </a:r>
            <a:endParaRPr/>
          </a:p>
          <a:p>
            <a:pPr indent="0" lvl="4" marL="0" marR="0" rtl="0" algn="l">
              <a:lnSpc>
                <a:spcPct val="100000"/>
              </a:lnSpc>
              <a:spcBef>
                <a:spcPts val="0"/>
              </a:spcBef>
              <a:spcAft>
                <a:spcPts val="0"/>
              </a:spcAft>
              <a:buClr>
                <a:srgbClr val="000000"/>
              </a:buClr>
              <a:buFont typeface="Arial"/>
              <a:buNone/>
            </a:pPr>
            <a:r>
              <a:t/>
            </a:r>
            <a:endParaRPr/>
          </a:p>
          <a:p>
            <a:pPr indent="0" lvl="5" marL="0" marR="0" rtl="0" algn="l">
              <a:lnSpc>
                <a:spcPct val="100000"/>
              </a:lnSpc>
              <a:spcBef>
                <a:spcPts val="0"/>
              </a:spcBef>
              <a:spcAft>
                <a:spcPts val="0"/>
              </a:spcAft>
              <a:buClr>
                <a:srgbClr val="000000"/>
              </a:buClr>
              <a:buFont typeface="Arial"/>
              <a:buNone/>
            </a:pPr>
            <a:r>
              <a:t/>
            </a:r>
            <a:endParaRPr/>
          </a:p>
          <a:p>
            <a:pPr indent="0" lvl="6" marL="0" marR="0" rtl="0" algn="l">
              <a:lnSpc>
                <a:spcPct val="100000"/>
              </a:lnSpc>
              <a:spcBef>
                <a:spcPts val="0"/>
              </a:spcBef>
              <a:spcAft>
                <a:spcPts val="0"/>
              </a:spcAft>
              <a:buClr>
                <a:srgbClr val="000000"/>
              </a:buClr>
              <a:buFont typeface="Arial"/>
              <a:buNone/>
            </a:pPr>
            <a:r>
              <a:t/>
            </a:r>
            <a:endParaRPr/>
          </a:p>
          <a:p>
            <a:pPr indent="0" lvl="7" marL="0" marR="0" rtl="0" algn="l">
              <a:lnSpc>
                <a:spcPct val="100000"/>
              </a:lnSpc>
              <a:spcBef>
                <a:spcPts val="0"/>
              </a:spcBef>
              <a:spcAft>
                <a:spcPts val="0"/>
              </a:spcAft>
              <a:buClr>
                <a:srgbClr val="000000"/>
              </a:buClr>
              <a:buFont typeface="Arial"/>
              <a:buNone/>
            </a:pPr>
            <a:r>
              <a:t/>
            </a:r>
            <a:endParaRPr/>
          </a:p>
          <a:p>
            <a:pPr indent="0" lvl="8" marL="0" marR="0" rtl="0" algn="l">
              <a:lnSpc>
                <a:spcPct val="100000"/>
              </a:lnSpc>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9465" y="697229"/>
            <a:ext cx="6231599" cy="34862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 name="Shape 51"/>
          <p:cNvSpPr txBox="1"/>
          <p:nvPr>
            <p:ph idx="1" type="body"/>
          </p:nvPr>
        </p:nvSpPr>
        <p:spPr>
          <a:xfrm>
            <a:off x="701039" y="4415789"/>
            <a:ext cx="5608200" cy="4183500"/>
          </a:xfrm>
          <a:prstGeom prst="rect">
            <a:avLst/>
          </a:prstGeom>
          <a:noFill/>
          <a:ln>
            <a:noFill/>
          </a:ln>
        </p:spPr>
        <p:txBody>
          <a:bodyPr anchorCtr="0" anchor="t" bIns="46625" lIns="93275" rIns="93275" tIns="466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2" name="Shape 52"/>
          <p:cNvSpPr txBox="1"/>
          <p:nvPr>
            <p:ph idx="12" type="sldNum"/>
          </p:nvPr>
        </p:nvSpPr>
        <p:spPr>
          <a:xfrm>
            <a:off x="3970935" y="8829967"/>
            <a:ext cx="3037799" cy="464699"/>
          </a:xfrm>
          <a:prstGeom prst="rect">
            <a:avLst/>
          </a:prstGeom>
          <a:noFill/>
          <a:ln>
            <a:noFill/>
          </a:ln>
        </p:spPr>
        <p:txBody>
          <a:bodyPr anchorCtr="0" anchor="b" bIns="46625" lIns="93275" rIns="93275" tIns="4662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34" name="Shape 134"/>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43" name="Shape 14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52" name="Shape 15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62" name="Shape 16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72" name="Shape 17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81" name="Shape 181"/>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90" name="Shape 19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99" name="Shape 199"/>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08" name="Shape 208"/>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18" name="Shape 218"/>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701039" y="4415789"/>
            <a:ext cx="5608200" cy="41835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27" name="Shape 227"/>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36" name="Shape 23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58" name="Shape 258"/>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67" name="Shape 267"/>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77" name="Shape 277"/>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310" name="Shape 31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319" name="Shape 319"/>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329" name="Shape 329"/>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394" name="Shape 394"/>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03" name="Shape 40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 name="Shape 65"/>
          <p:cNvSpPr txBox="1"/>
          <p:nvPr>
            <p:ph idx="1" type="body"/>
          </p:nvPr>
        </p:nvSpPr>
        <p:spPr>
          <a:xfrm>
            <a:off x="701039" y="4415789"/>
            <a:ext cx="5608200" cy="4183500"/>
          </a:xfrm>
          <a:prstGeom prst="rect">
            <a:avLst/>
          </a:prstGeom>
          <a:noFill/>
          <a:ln>
            <a:noFill/>
          </a:ln>
        </p:spPr>
        <p:txBody>
          <a:bodyPr anchorCtr="0" anchor="t" bIns="46625" lIns="93275" rIns="93275" tIns="466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6" name="Shape 66"/>
          <p:cNvSpPr txBox="1"/>
          <p:nvPr>
            <p:ph idx="12" type="sldNum"/>
          </p:nvPr>
        </p:nvSpPr>
        <p:spPr>
          <a:xfrm>
            <a:off x="3970935" y="8829967"/>
            <a:ext cx="3037799" cy="464699"/>
          </a:xfrm>
          <a:prstGeom prst="rect">
            <a:avLst/>
          </a:prstGeom>
          <a:noFill/>
          <a:ln>
            <a:noFill/>
          </a:ln>
        </p:spPr>
        <p:txBody>
          <a:bodyPr anchorCtr="0" anchor="b" bIns="46625" lIns="93275" rIns="93275" tIns="4662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12" name="Shape 41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22" name="Shape 42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32" name="Shape 43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42" name="Shape 44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51" name="Shape 451"/>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63" name="Shape 46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73" name="Shape 47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1" name="Shape 481"/>
        <p:cNvGrpSpPr/>
        <p:nvPr/>
      </p:nvGrpSpPr>
      <p:grpSpPr>
        <a:xfrm>
          <a:off x="0" y="0"/>
          <a:ext cx="0" cy="0"/>
          <a:chOff x="0" y="0"/>
          <a:chExt cx="0" cy="0"/>
        </a:xfrm>
      </p:grpSpPr>
      <p:sp>
        <p:nvSpPr>
          <p:cNvPr id="482" name="Shape 48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83" name="Shape 48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92" name="Shape 49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9" name="Shape 499"/>
        <p:cNvGrpSpPr/>
        <p:nvPr/>
      </p:nvGrpSpPr>
      <p:grpSpPr>
        <a:xfrm>
          <a:off x="0" y="0"/>
          <a:ext cx="0" cy="0"/>
          <a:chOff x="0" y="0"/>
          <a:chExt cx="0" cy="0"/>
        </a:xfrm>
      </p:grpSpPr>
      <p:sp>
        <p:nvSpPr>
          <p:cNvPr id="500" name="Shape 500"/>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01" name="Shape 501"/>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7" name="Shape 77"/>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13" name="Shape 51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1" name="Shape 521"/>
        <p:cNvGrpSpPr/>
        <p:nvPr/>
      </p:nvGrpSpPr>
      <p:grpSpPr>
        <a:xfrm>
          <a:off x="0" y="0"/>
          <a:ext cx="0" cy="0"/>
          <a:chOff x="0" y="0"/>
          <a:chExt cx="0" cy="0"/>
        </a:xfrm>
      </p:grpSpPr>
      <p:sp>
        <p:nvSpPr>
          <p:cNvPr id="522" name="Shape 52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23" name="Shape 52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32" name="Shape 53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42" name="Shape 54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52" name="Shape 55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0" name="Shape 560"/>
        <p:cNvGrpSpPr/>
        <p:nvPr/>
      </p:nvGrpSpPr>
      <p:grpSpPr>
        <a:xfrm>
          <a:off x="0" y="0"/>
          <a:ext cx="0" cy="0"/>
          <a:chOff x="0" y="0"/>
          <a:chExt cx="0" cy="0"/>
        </a:xfrm>
      </p:grpSpPr>
      <p:sp>
        <p:nvSpPr>
          <p:cNvPr id="561" name="Shape 56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62" name="Shape 56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74" name="Shape 574"/>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85" name="Shape 585"/>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95" name="Shape 595"/>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05" name="Shape 605"/>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6" name="Shape 8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4" name="Shape 614"/>
        <p:cNvGrpSpPr/>
        <p:nvPr/>
      </p:nvGrpSpPr>
      <p:grpSpPr>
        <a:xfrm>
          <a:off x="0" y="0"/>
          <a:ext cx="0" cy="0"/>
          <a:chOff x="0" y="0"/>
          <a:chExt cx="0" cy="0"/>
        </a:xfrm>
      </p:grpSpPr>
      <p:sp>
        <p:nvSpPr>
          <p:cNvPr id="615" name="Shape 615"/>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16" name="Shape 61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6" name="Shape 626"/>
        <p:cNvGrpSpPr/>
        <p:nvPr/>
      </p:nvGrpSpPr>
      <p:grpSpPr>
        <a:xfrm>
          <a:off x="0" y="0"/>
          <a:ext cx="0" cy="0"/>
          <a:chOff x="0" y="0"/>
          <a:chExt cx="0" cy="0"/>
        </a:xfrm>
      </p:grpSpPr>
      <p:sp>
        <p:nvSpPr>
          <p:cNvPr id="627" name="Shape 627"/>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28" name="Shape 628"/>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40" name="Shape 64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8" name="Shape 648"/>
        <p:cNvGrpSpPr/>
        <p:nvPr/>
      </p:nvGrpSpPr>
      <p:grpSpPr>
        <a:xfrm>
          <a:off x="0" y="0"/>
          <a:ext cx="0" cy="0"/>
          <a:chOff x="0" y="0"/>
          <a:chExt cx="0" cy="0"/>
        </a:xfrm>
      </p:grpSpPr>
      <p:sp>
        <p:nvSpPr>
          <p:cNvPr id="649" name="Shape 64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50" name="Shape 65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0" name="Shape 660"/>
        <p:cNvGrpSpPr/>
        <p:nvPr/>
      </p:nvGrpSpPr>
      <p:grpSpPr>
        <a:xfrm>
          <a:off x="0" y="0"/>
          <a:ext cx="0" cy="0"/>
          <a:chOff x="0" y="0"/>
          <a:chExt cx="0" cy="0"/>
        </a:xfrm>
      </p:grpSpPr>
      <p:sp>
        <p:nvSpPr>
          <p:cNvPr id="661" name="Shape 66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62" name="Shape 66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2" name="Shape 672"/>
        <p:cNvGrpSpPr/>
        <p:nvPr/>
      </p:nvGrpSpPr>
      <p:grpSpPr>
        <a:xfrm>
          <a:off x="0" y="0"/>
          <a:ext cx="0" cy="0"/>
          <a:chOff x="0" y="0"/>
          <a:chExt cx="0" cy="0"/>
        </a:xfrm>
      </p:grpSpPr>
      <p:sp>
        <p:nvSpPr>
          <p:cNvPr id="673" name="Shape 673"/>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74" name="Shape 674"/>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3" name="Shape 683"/>
        <p:cNvGrpSpPr/>
        <p:nvPr/>
      </p:nvGrpSpPr>
      <p:grpSpPr>
        <a:xfrm>
          <a:off x="0" y="0"/>
          <a:ext cx="0" cy="0"/>
          <a:chOff x="0" y="0"/>
          <a:chExt cx="0" cy="0"/>
        </a:xfrm>
      </p:grpSpPr>
      <p:sp>
        <p:nvSpPr>
          <p:cNvPr id="684" name="Shape 684"/>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85" name="Shape 685"/>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95" name="Shape 695"/>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4" name="Shape 704"/>
        <p:cNvGrpSpPr/>
        <p:nvPr/>
      </p:nvGrpSpPr>
      <p:grpSpPr>
        <a:xfrm>
          <a:off x="0" y="0"/>
          <a:ext cx="0" cy="0"/>
          <a:chOff x="0" y="0"/>
          <a:chExt cx="0" cy="0"/>
        </a:xfrm>
      </p:grpSpPr>
      <p:sp>
        <p:nvSpPr>
          <p:cNvPr id="705" name="Shape 705"/>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06" name="Shape 70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4" name="Shape 714"/>
        <p:cNvGrpSpPr/>
        <p:nvPr/>
      </p:nvGrpSpPr>
      <p:grpSpPr>
        <a:xfrm>
          <a:off x="0" y="0"/>
          <a:ext cx="0" cy="0"/>
          <a:chOff x="0" y="0"/>
          <a:chExt cx="0" cy="0"/>
        </a:xfrm>
      </p:grpSpPr>
      <p:sp>
        <p:nvSpPr>
          <p:cNvPr id="715" name="Shape 715"/>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16" name="Shape 71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96" name="Shape 9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4" name="Shape 724"/>
        <p:cNvGrpSpPr/>
        <p:nvPr/>
      </p:nvGrpSpPr>
      <p:grpSpPr>
        <a:xfrm>
          <a:off x="0" y="0"/>
          <a:ext cx="0" cy="0"/>
          <a:chOff x="0" y="0"/>
          <a:chExt cx="0" cy="0"/>
        </a:xfrm>
      </p:grpSpPr>
      <p:sp>
        <p:nvSpPr>
          <p:cNvPr id="725" name="Shape 725"/>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26" name="Shape 72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6" name="Shape 736"/>
        <p:cNvGrpSpPr/>
        <p:nvPr/>
      </p:nvGrpSpPr>
      <p:grpSpPr>
        <a:xfrm>
          <a:off x="0" y="0"/>
          <a:ext cx="0" cy="0"/>
          <a:chOff x="0" y="0"/>
          <a:chExt cx="0" cy="0"/>
        </a:xfrm>
      </p:grpSpPr>
      <p:sp>
        <p:nvSpPr>
          <p:cNvPr id="737" name="Shape 737"/>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38" name="Shape 738"/>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5" name="Shape 745"/>
        <p:cNvGrpSpPr/>
        <p:nvPr/>
      </p:nvGrpSpPr>
      <p:grpSpPr>
        <a:xfrm>
          <a:off x="0" y="0"/>
          <a:ext cx="0" cy="0"/>
          <a:chOff x="0" y="0"/>
          <a:chExt cx="0" cy="0"/>
        </a:xfrm>
      </p:grpSpPr>
      <p:sp>
        <p:nvSpPr>
          <p:cNvPr id="746" name="Shape 746"/>
          <p:cNvSpPr txBox="1"/>
          <p:nvPr>
            <p:ph idx="1" type="body"/>
          </p:nvPr>
        </p:nvSpPr>
        <p:spPr>
          <a:xfrm>
            <a:off x="935037" y="4416425"/>
            <a:ext cx="5140200" cy="41832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47" name="Shape 747"/>
          <p:cNvSpPr/>
          <p:nvPr>
            <p:ph idx="2" type="sldImg"/>
          </p:nvPr>
        </p:nvSpPr>
        <p:spPr>
          <a:xfrm>
            <a:off x="406400" y="696912"/>
            <a:ext cx="6197700" cy="34862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56" name="Shape 75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4" name="Shape 764"/>
        <p:cNvGrpSpPr/>
        <p:nvPr/>
      </p:nvGrpSpPr>
      <p:grpSpPr>
        <a:xfrm>
          <a:off x="0" y="0"/>
          <a:ext cx="0" cy="0"/>
          <a:chOff x="0" y="0"/>
          <a:chExt cx="0" cy="0"/>
        </a:xfrm>
      </p:grpSpPr>
      <p:sp>
        <p:nvSpPr>
          <p:cNvPr id="765" name="Shape 765"/>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66" name="Shape 76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1" name="Shape 781"/>
        <p:cNvGrpSpPr/>
        <p:nvPr/>
      </p:nvGrpSpPr>
      <p:grpSpPr>
        <a:xfrm>
          <a:off x="0" y="0"/>
          <a:ext cx="0" cy="0"/>
          <a:chOff x="0" y="0"/>
          <a:chExt cx="0" cy="0"/>
        </a:xfrm>
      </p:grpSpPr>
      <p:sp>
        <p:nvSpPr>
          <p:cNvPr id="782" name="Shape 78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83" name="Shape 78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0" name="Shape 790"/>
        <p:cNvGrpSpPr/>
        <p:nvPr/>
      </p:nvGrpSpPr>
      <p:grpSpPr>
        <a:xfrm>
          <a:off x="0" y="0"/>
          <a:ext cx="0" cy="0"/>
          <a:chOff x="0" y="0"/>
          <a:chExt cx="0" cy="0"/>
        </a:xfrm>
      </p:grpSpPr>
      <p:sp>
        <p:nvSpPr>
          <p:cNvPr id="791" name="Shape 791"/>
          <p:cNvSpPr txBox="1"/>
          <p:nvPr>
            <p:ph idx="1" type="body"/>
          </p:nvPr>
        </p:nvSpPr>
        <p:spPr>
          <a:xfrm>
            <a:off x="935037" y="4416425"/>
            <a:ext cx="5140200" cy="41832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92" name="Shape 792"/>
          <p:cNvSpPr/>
          <p:nvPr>
            <p:ph idx="2" type="sldImg"/>
          </p:nvPr>
        </p:nvSpPr>
        <p:spPr>
          <a:xfrm>
            <a:off x="406400" y="696912"/>
            <a:ext cx="6197700" cy="34862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9" name="Shape 799"/>
        <p:cNvGrpSpPr/>
        <p:nvPr/>
      </p:nvGrpSpPr>
      <p:grpSpPr>
        <a:xfrm>
          <a:off x="0" y="0"/>
          <a:ext cx="0" cy="0"/>
          <a:chOff x="0" y="0"/>
          <a:chExt cx="0" cy="0"/>
        </a:xfrm>
      </p:grpSpPr>
      <p:sp>
        <p:nvSpPr>
          <p:cNvPr id="800" name="Shape 800"/>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01" name="Shape 801"/>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8" name="Shape 808"/>
        <p:cNvGrpSpPr/>
        <p:nvPr/>
      </p:nvGrpSpPr>
      <p:grpSpPr>
        <a:xfrm>
          <a:off x="0" y="0"/>
          <a:ext cx="0" cy="0"/>
          <a:chOff x="0" y="0"/>
          <a:chExt cx="0" cy="0"/>
        </a:xfrm>
      </p:grpSpPr>
      <p:sp>
        <p:nvSpPr>
          <p:cNvPr id="809" name="Shape 80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10" name="Shape 81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8" name="Shape 818"/>
        <p:cNvGrpSpPr/>
        <p:nvPr/>
      </p:nvGrpSpPr>
      <p:grpSpPr>
        <a:xfrm>
          <a:off x="0" y="0"/>
          <a:ext cx="0" cy="0"/>
          <a:chOff x="0" y="0"/>
          <a:chExt cx="0" cy="0"/>
        </a:xfrm>
      </p:grpSpPr>
      <p:sp>
        <p:nvSpPr>
          <p:cNvPr id="819" name="Shape 81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20" name="Shape 82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05" name="Shape 105"/>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8" name="Shape 828"/>
        <p:cNvGrpSpPr/>
        <p:nvPr/>
      </p:nvGrpSpPr>
      <p:grpSpPr>
        <a:xfrm>
          <a:off x="0" y="0"/>
          <a:ext cx="0" cy="0"/>
          <a:chOff x="0" y="0"/>
          <a:chExt cx="0" cy="0"/>
        </a:xfrm>
      </p:grpSpPr>
      <p:sp>
        <p:nvSpPr>
          <p:cNvPr id="829" name="Shape 82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30" name="Shape 83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8" name="Shape 838"/>
        <p:cNvGrpSpPr/>
        <p:nvPr/>
      </p:nvGrpSpPr>
      <p:grpSpPr>
        <a:xfrm>
          <a:off x="0" y="0"/>
          <a:ext cx="0" cy="0"/>
          <a:chOff x="0" y="0"/>
          <a:chExt cx="0" cy="0"/>
        </a:xfrm>
      </p:grpSpPr>
      <p:sp>
        <p:nvSpPr>
          <p:cNvPr id="839" name="Shape 83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40" name="Shape 84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8" name="Shape 848"/>
        <p:cNvGrpSpPr/>
        <p:nvPr/>
      </p:nvGrpSpPr>
      <p:grpSpPr>
        <a:xfrm>
          <a:off x="0" y="0"/>
          <a:ext cx="0" cy="0"/>
          <a:chOff x="0" y="0"/>
          <a:chExt cx="0" cy="0"/>
        </a:xfrm>
      </p:grpSpPr>
      <p:sp>
        <p:nvSpPr>
          <p:cNvPr id="849" name="Shape 84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50" name="Shape 85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9" name="Shape 859"/>
        <p:cNvGrpSpPr/>
        <p:nvPr/>
      </p:nvGrpSpPr>
      <p:grpSpPr>
        <a:xfrm>
          <a:off x="0" y="0"/>
          <a:ext cx="0" cy="0"/>
          <a:chOff x="0" y="0"/>
          <a:chExt cx="0" cy="0"/>
        </a:xfrm>
      </p:grpSpPr>
      <p:sp>
        <p:nvSpPr>
          <p:cNvPr id="860" name="Shape 860"/>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61" name="Shape 861"/>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9" name="Shape 869"/>
        <p:cNvGrpSpPr/>
        <p:nvPr/>
      </p:nvGrpSpPr>
      <p:grpSpPr>
        <a:xfrm>
          <a:off x="0" y="0"/>
          <a:ext cx="0" cy="0"/>
          <a:chOff x="0" y="0"/>
          <a:chExt cx="0" cy="0"/>
        </a:xfrm>
      </p:grpSpPr>
      <p:sp>
        <p:nvSpPr>
          <p:cNvPr id="870" name="Shape 870"/>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71" name="Shape 871"/>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8" name="Shape 878"/>
        <p:cNvGrpSpPr/>
        <p:nvPr/>
      </p:nvGrpSpPr>
      <p:grpSpPr>
        <a:xfrm>
          <a:off x="0" y="0"/>
          <a:ext cx="0" cy="0"/>
          <a:chOff x="0" y="0"/>
          <a:chExt cx="0" cy="0"/>
        </a:xfrm>
      </p:grpSpPr>
      <p:sp>
        <p:nvSpPr>
          <p:cNvPr id="879" name="Shape 87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80" name="Shape 88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7" name="Shape 887"/>
        <p:cNvGrpSpPr/>
        <p:nvPr/>
      </p:nvGrpSpPr>
      <p:grpSpPr>
        <a:xfrm>
          <a:off x="0" y="0"/>
          <a:ext cx="0" cy="0"/>
          <a:chOff x="0" y="0"/>
          <a:chExt cx="0" cy="0"/>
        </a:xfrm>
      </p:grpSpPr>
      <p:sp>
        <p:nvSpPr>
          <p:cNvPr id="888" name="Shape 888"/>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89" name="Shape 889"/>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6" name="Shape 896"/>
        <p:cNvGrpSpPr/>
        <p:nvPr/>
      </p:nvGrpSpPr>
      <p:grpSpPr>
        <a:xfrm>
          <a:off x="0" y="0"/>
          <a:ext cx="0" cy="0"/>
          <a:chOff x="0" y="0"/>
          <a:chExt cx="0" cy="0"/>
        </a:xfrm>
      </p:grpSpPr>
      <p:sp>
        <p:nvSpPr>
          <p:cNvPr id="897" name="Shape 897"/>
          <p:cNvSpPr/>
          <p:nvPr>
            <p:ph idx="2" type="sldImg"/>
          </p:nvPr>
        </p:nvSpPr>
        <p:spPr>
          <a:xfrm>
            <a:off x="389465" y="697229"/>
            <a:ext cx="6231599" cy="34862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98" name="Shape 898"/>
          <p:cNvSpPr txBox="1"/>
          <p:nvPr>
            <p:ph idx="1" type="body"/>
          </p:nvPr>
        </p:nvSpPr>
        <p:spPr>
          <a:xfrm>
            <a:off x="701039" y="4415789"/>
            <a:ext cx="5608200" cy="4183500"/>
          </a:xfrm>
          <a:prstGeom prst="rect">
            <a:avLst/>
          </a:prstGeom>
          <a:noFill/>
          <a:ln>
            <a:noFill/>
          </a:ln>
        </p:spPr>
        <p:txBody>
          <a:bodyPr anchorCtr="0" anchor="t" bIns="46625" lIns="93275" rIns="93275" tIns="466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99" name="Shape 899"/>
          <p:cNvSpPr txBox="1"/>
          <p:nvPr>
            <p:ph idx="12" type="sldNum"/>
          </p:nvPr>
        </p:nvSpPr>
        <p:spPr>
          <a:xfrm>
            <a:off x="3970935" y="8829967"/>
            <a:ext cx="3037799" cy="464699"/>
          </a:xfrm>
          <a:prstGeom prst="rect">
            <a:avLst/>
          </a:prstGeom>
          <a:noFill/>
          <a:ln>
            <a:noFill/>
          </a:ln>
        </p:spPr>
        <p:txBody>
          <a:bodyPr anchorCtr="0" anchor="b" bIns="46625" lIns="93275" rIns="93275" tIns="4662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15" name="Shape 115"/>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25" name="Shape 125"/>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12" name="Shape 12"/>
        <p:cNvGrpSpPr/>
        <p:nvPr/>
      </p:nvGrpSpPr>
      <p:grpSpPr>
        <a:xfrm>
          <a:off x="0" y="0"/>
          <a:ext cx="0" cy="0"/>
          <a:chOff x="0" y="0"/>
          <a:chExt cx="0" cy="0"/>
        </a:xfrm>
      </p:grpSpPr>
      <p:sp>
        <p:nvSpPr>
          <p:cNvPr id="13" name="Shape 13"/>
          <p:cNvSpPr txBox="1"/>
          <p:nvPr>
            <p:ph type="title"/>
          </p:nvPr>
        </p:nvSpPr>
        <p:spPr>
          <a:xfrm>
            <a:off x="457200" y="69850"/>
            <a:ext cx="8229600" cy="1130400"/>
          </a:xfrm>
          <a:prstGeom prst="rect">
            <a:avLst/>
          </a:prstGeom>
          <a:noFill/>
          <a:ln>
            <a:noFill/>
          </a:ln>
        </p:spPr>
        <p:txBody>
          <a:bodyPr anchorCtr="0" anchor="ctr" bIns="91425" lIns="91425" rIns="91425" tIns="91425"/>
          <a:lstStyle>
            <a:lvl1pPr lvl="0" marL="39687" rtl="0" algn="ctr">
              <a:spcBef>
                <a:spcPts val="0"/>
              </a:spcBef>
              <a:spcAft>
                <a:spcPts val="0"/>
              </a:spcAft>
              <a:defRPr/>
            </a:lvl1pPr>
            <a:lvl2pPr lvl="1" marL="39687" rtl="0" algn="ctr">
              <a:spcBef>
                <a:spcPts val="0"/>
              </a:spcBef>
              <a:spcAft>
                <a:spcPts val="0"/>
              </a:spcAft>
              <a:defRPr/>
            </a:lvl2pPr>
            <a:lvl3pPr lvl="2" marL="39687" rtl="0" algn="ctr">
              <a:spcBef>
                <a:spcPts val="0"/>
              </a:spcBef>
              <a:spcAft>
                <a:spcPts val="0"/>
              </a:spcAft>
              <a:defRPr/>
            </a:lvl3pPr>
            <a:lvl4pPr lvl="3" marL="39687" rtl="0" algn="ctr">
              <a:spcBef>
                <a:spcPts val="0"/>
              </a:spcBef>
              <a:spcAft>
                <a:spcPts val="0"/>
              </a:spcAft>
              <a:defRPr/>
            </a:lvl4pPr>
            <a:lvl5pPr lvl="4" marL="39687" rtl="0" algn="ctr">
              <a:spcBef>
                <a:spcPts val="0"/>
              </a:spcBef>
              <a:spcAft>
                <a:spcPts val="0"/>
              </a:spcAft>
              <a:defRPr/>
            </a:lvl5pPr>
            <a:lvl6pPr lvl="5" marL="496887" rtl="0" algn="ctr">
              <a:spcBef>
                <a:spcPts val="0"/>
              </a:spcBef>
              <a:spcAft>
                <a:spcPts val="0"/>
              </a:spcAft>
              <a:defRPr/>
            </a:lvl6pPr>
            <a:lvl7pPr lvl="6" marL="954087" rtl="0" algn="ctr">
              <a:spcBef>
                <a:spcPts val="0"/>
              </a:spcBef>
              <a:spcAft>
                <a:spcPts val="0"/>
              </a:spcAft>
              <a:defRPr/>
            </a:lvl7pPr>
            <a:lvl8pPr lvl="7" marL="1411287" rtl="0" algn="ctr">
              <a:spcBef>
                <a:spcPts val="0"/>
              </a:spcBef>
              <a:spcAft>
                <a:spcPts val="0"/>
              </a:spcAft>
              <a:defRPr/>
            </a:lvl8pPr>
            <a:lvl9pPr lvl="8" marL="1868486" rtl="0" algn="ctr">
              <a:spcBef>
                <a:spcPts val="0"/>
              </a:spcBef>
              <a:spcAft>
                <a:spcPts val="0"/>
              </a:spcAft>
              <a:defRPr/>
            </a:lvl9pPr>
          </a:lstStyle>
          <a:p/>
        </p:txBody>
      </p:sp>
      <p:sp>
        <p:nvSpPr>
          <p:cNvPr id="14" name="Shape 14"/>
          <p:cNvSpPr txBox="1"/>
          <p:nvPr>
            <p:ph idx="1" type="body"/>
          </p:nvPr>
        </p:nvSpPr>
        <p:spPr>
          <a:xfrm>
            <a:off x="457200" y="1200150"/>
            <a:ext cx="8229600" cy="3943498"/>
          </a:xfrm>
          <a:prstGeom prst="rect">
            <a:avLst/>
          </a:prstGeom>
          <a:noFill/>
          <a:ln>
            <a:noFill/>
          </a:ln>
        </p:spPr>
        <p:txBody>
          <a:bodyPr anchorCtr="0" anchor="t" bIns="91425" lIns="91425" rIns="91425" tIns="91425"/>
          <a:lstStyle>
            <a:lvl1pPr indent="87313" lvl="0" marL="382587" rtl="0" algn="l">
              <a:spcBef>
                <a:spcPts val="800"/>
              </a:spcBef>
              <a:spcAft>
                <a:spcPts val="0"/>
              </a:spcAft>
              <a:buClr>
                <a:srgbClr val="000000"/>
              </a:buClr>
              <a:buFont typeface="Arial"/>
              <a:buChar char="●"/>
              <a:defRPr/>
            </a:lvl1pPr>
            <a:lvl2pPr indent="93662" lvl="1" marL="731837" rtl="0" algn="l">
              <a:spcBef>
                <a:spcPts val="700"/>
              </a:spcBef>
              <a:spcAft>
                <a:spcPts val="0"/>
              </a:spcAft>
              <a:buClr>
                <a:srgbClr val="000000"/>
              </a:buClr>
              <a:buFont typeface="Arial"/>
              <a:buChar char="●"/>
              <a:defRPr/>
            </a:lvl2pPr>
            <a:lvl3pPr indent="100012" lvl="2" marL="1131887" rtl="0" algn="l">
              <a:spcBef>
                <a:spcPts val="600"/>
              </a:spcBef>
              <a:spcAft>
                <a:spcPts val="0"/>
              </a:spcAft>
              <a:buClr>
                <a:srgbClr val="000000"/>
              </a:buClr>
              <a:buFont typeface="Arial"/>
              <a:buChar char="●"/>
              <a:defRPr/>
            </a:lvl3pPr>
            <a:lvl4pPr indent="49212" lvl="3" marL="1589087" rtl="0" algn="l">
              <a:spcBef>
                <a:spcPts val="500"/>
              </a:spcBef>
              <a:spcAft>
                <a:spcPts val="0"/>
              </a:spcAft>
              <a:buClr>
                <a:srgbClr val="000000"/>
              </a:buClr>
              <a:buFont typeface="Arial"/>
              <a:buChar char="●"/>
              <a:defRPr/>
            </a:lvl4pPr>
            <a:lvl5pPr indent="49213" lvl="4" marL="2046286" rtl="0" algn="l">
              <a:spcBef>
                <a:spcPts val="500"/>
              </a:spcBef>
              <a:spcAft>
                <a:spcPts val="0"/>
              </a:spcAft>
              <a:buClr>
                <a:srgbClr val="000000"/>
              </a:buClr>
              <a:buFont typeface="Arial"/>
              <a:buChar char="●"/>
              <a:defRPr/>
            </a:lvl5pPr>
            <a:lvl6pPr indent="49213" lvl="5" marL="2503487" rtl="0" algn="l">
              <a:spcBef>
                <a:spcPts val="500"/>
              </a:spcBef>
              <a:spcAft>
                <a:spcPts val="0"/>
              </a:spcAft>
              <a:buClr>
                <a:srgbClr val="000000"/>
              </a:buClr>
              <a:buFont typeface="Arial"/>
              <a:buChar char="●"/>
              <a:defRPr/>
            </a:lvl6pPr>
            <a:lvl7pPr indent="49213" lvl="6" marL="2960687" rtl="0" algn="l">
              <a:spcBef>
                <a:spcPts val="500"/>
              </a:spcBef>
              <a:spcAft>
                <a:spcPts val="0"/>
              </a:spcAft>
              <a:buClr>
                <a:srgbClr val="000000"/>
              </a:buClr>
              <a:buFont typeface="Arial"/>
              <a:buChar char="●"/>
              <a:defRPr/>
            </a:lvl7pPr>
            <a:lvl8pPr indent="49212" lvl="7" marL="3417887" rtl="0" algn="l">
              <a:spcBef>
                <a:spcPts val="500"/>
              </a:spcBef>
              <a:spcAft>
                <a:spcPts val="0"/>
              </a:spcAft>
              <a:buClr>
                <a:srgbClr val="000000"/>
              </a:buClr>
              <a:buFont typeface="Arial"/>
              <a:buChar char="●"/>
              <a:defRPr/>
            </a:lvl8pPr>
            <a:lvl9pPr indent="49212" lvl="8" marL="3875087" rtl="0" algn="l">
              <a:spcBef>
                <a:spcPts val="500"/>
              </a:spcBef>
              <a:spcAft>
                <a:spcPts val="0"/>
              </a:spcAft>
              <a:buClr>
                <a:srgbClr val="000000"/>
              </a:buClr>
              <a:buFont typeface="Arial"/>
              <a:buChar char="●"/>
              <a:defRPr/>
            </a:lvl9pPr>
          </a:lstStyle>
          <a:p/>
        </p:txBody>
      </p:sp>
      <p:sp>
        <p:nvSpPr>
          <p:cNvPr id="15" name="Shape 15"/>
          <p:cNvSpPr txBox="1"/>
          <p:nvPr>
            <p:ph idx="12" type="sldNum"/>
          </p:nvPr>
        </p:nvSpPr>
        <p:spPr>
          <a:xfrm>
            <a:off x="7466013" y="4757737"/>
            <a:ext cx="306298" cy="292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898989"/>
              </a:buClr>
              <a:buFont typeface="Arial"/>
              <a:buNone/>
            </a:pPr>
            <a:r>
              <a:t/>
            </a:r>
            <a:endParaRPr/>
          </a:p>
          <a:p>
            <a:pPr indent="0" lvl="1" marL="457200" marR="0" rtl="0" algn="l">
              <a:lnSpc>
                <a:spcPct val="100000"/>
              </a:lnSpc>
              <a:spcBef>
                <a:spcPts val="0"/>
              </a:spcBef>
              <a:spcAft>
                <a:spcPts val="0"/>
              </a:spcAft>
              <a:buClr>
                <a:schemeClr val="dk1"/>
              </a:buClr>
              <a:buFont typeface="Arial"/>
              <a:buNone/>
            </a:pPr>
            <a:r>
              <a:t/>
            </a:r>
            <a:endParaRPr/>
          </a:p>
          <a:p>
            <a:pPr indent="0" lvl="2" marL="914400" marR="0" rtl="0" algn="l">
              <a:lnSpc>
                <a:spcPct val="100000"/>
              </a:lnSpc>
              <a:spcBef>
                <a:spcPts val="0"/>
              </a:spcBef>
              <a:spcAft>
                <a:spcPts val="0"/>
              </a:spcAft>
              <a:buClr>
                <a:schemeClr val="dk1"/>
              </a:buClr>
              <a:buFont typeface="Arial"/>
              <a:buNone/>
            </a:pPr>
            <a:r>
              <a:t/>
            </a:r>
            <a:endParaRPr/>
          </a:p>
          <a:p>
            <a:pPr indent="0" lvl="3" marL="1371600" marR="0" rtl="0" algn="l">
              <a:lnSpc>
                <a:spcPct val="100000"/>
              </a:lnSpc>
              <a:spcBef>
                <a:spcPts val="0"/>
              </a:spcBef>
              <a:spcAft>
                <a:spcPts val="0"/>
              </a:spcAft>
              <a:buClr>
                <a:schemeClr val="dk1"/>
              </a:buClr>
              <a:buFont typeface="Arial"/>
              <a:buNone/>
            </a:pPr>
            <a:r>
              <a:t/>
            </a:r>
            <a:endParaRPr/>
          </a:p>
          <a:p>
            <a:pPr indent="0" lvl="4" marL="1828800" marR="0" rtl="0" algn="l">
              <a:lnSpc>
                <a:spcPct val="100000"/>
              </a:lnSpc>
              <a:spcBef>
                <a:spcPts val="0"/>
              </a:spcBef>
              <a:spcAft>
                <a:spcPts val="0"/>
              </a:spcAft>
              <a:buClr>
                <a:schemeClr val="dk1"/>
              </a:buClr>
              <a:buFont typeface="Arial"/>
              <a:buNone/>
            </a:pPr>
            <a:r>
              <a:t/>
            </a:r>
            <a:endParaRPr/>
          </a:p>
          <a:p>
            <a:pPr indent="0" lvl="5" marL="2286000" marR="0" rtl="0" algn="l">
              <a:lnSpc>
                <a:spcPct val="100000"/>
              </a:lnSpc>
              <a:spcBef>
                <a:spcPts val="0"/>
              </a:spcBef>
              <a:spcAft>
                <a:spcPts val="0"/>
              </a:spcAft>
              <a:buClr>
                <a:schemeClr val="dk1"/>
              </a:buClr>
              <a:buFont typeface="Arial"/>
              <a:buNone/>
            </a:pPr>
            <a:r>
              <a:t/>
            </a:r>
            <a:endParaRPr/>
          </a:p>
          <a:p>
            <a:pPr indent="0" lvl="6" marL="2743200" marR="0" rtl="0" algn="l">
              <a:lnSpc>
                <a:spcPct val="100000"/>
              </a:lnSpc>
              <a:spcBef>
                <a:spcPts val="0"/>
              </a:spcBef>
              <a:spcAft>
                <a:spcPts val="0"/>
              </a:spcAft>
              <a:buClr>
                <a:schemeClr val="dk1"/>
              </a:buClr>
              <a:buFont typeface="Arial"/>
              <a:buNone/>
            </a:pPr>
            <a:r>
              <a:t/>
            </a:r>
            <a:endParaRPr/>
          </a:p>
          <a:p>
            <a:pPr indent="0" lvl="7" marL="3200400" marR="0" rtl="0" algn="l">
              <a:lnSpc>
                <a:spcPct val="100000"/>
              </a:lnSpc>
              <a:spcBef>
                <a:spcPts val="0"/>
              </a:spcBef>
              <a:spcAft>
                <a:spcPts val="0"/>
              </a:spcAft>
              <a:buClr>
                <a:schemeClr val="dk1"/>
              </a:buClr>
              <a:buFont typeface="Arial"/>
              <a:buNone/>
            </a:pPr>
            <a:r>
              <a:t/>
            </a:r>
            <a:endParaRPr/>
          </a:p>
          <a:p>
            <a:pPr indent="0" lvl="8" marL="3657600" marR="0" rtl="0" algn="l">
              <a:lnSpc>
                <a:spcPct val="100000"/>
              </a:lnSpc>
              <a:spcBef>
                <a:spcPts val="0"/>
              </a:spcBef>
              <a:spcAft>
                <a:spcPts val="0"/>
              </a:spcAft>
              <a:buClr>
                <a:schemeClr val="dk1"/>
              </a:buClr>
              <a:buFont typeface="Arial"/>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457200" y="5875078"/>
            <a:ext cx="8229600" cy="692700"/>
          </a:xfrm>
          <a:prstGeom prst="rect">
            <a:avLst/>
          </a:prstGeom>
          <a:noFill/>
          <a:ln>
            <a:noFill/>
          </a:ln>
        </p:spPr>
        <p:txBody>
          <a:bodyPr anchorCtr="0" anchor="t" bIns="91425" lIns="91425" rIns="91425" tIns="91425"/>
          <a:lstStyle>
            <a:lvl1pPr indent="120650" lvl="0" marL="285750" rtl="0" algn="ctr">
              <a:lnSpc>
                <a:spcPct val="100000"/>
              </a:lnSpc>
              <a:spcBef>
                <a:spcPts val="360"/>
              </a:spcBef>
              <a:spcAft>
                <a:spcPts val="0"/>
              </a:spcAft>
              <a:buClr>
                <a:schemeClr val="dk1"/>
              </a:buClr>
              <a:buFont typeface="Arial"/>
              <a:buChar char="•"/>
              <a:defRPr/>
            </a:lvl1pPr>
            <a:lvl2pPr indent="171450" lvl="1" marL="285750" rtl="0" algn="ctr">
              <a:lnSpc>
                <a:spcPct val="100000"/>
              </a:lnSpc>
              <a:spcBef>
                <a:spcPts val="360"/>
              </a:spcBef>
              <a:spcAft>
                <a:spcPts val="0"/>
              </a:spcAft>
              <a:buClr>
                <a:schemeClr val="dk1"/>
              </a:buClr>
              <a:buFont typeface="Arial"/>
              <a:buChar char="o"/>
              <a:defRPr/>
            </a:lvl2pPr>
            <a:lvl3pPr indent="171450" lvl="2" marL="285750" rtl="0" algn="ctr">
              <a:lnSpc>
                <a:spcPct val="100000"/>
              </a:lnSpc>
              <a:spcBef>
                <a:spcPts val="360"/>
              </a:spcBef>
              <a:spcAft>
                <a:spcPts val="0"/>
              </a:spcAft>
              <a:buClr>
                <a:schemeClr val="dk1"/>
              </a:buClr>
              <a:buFont typeface="Arial"/>
              <a:buChar char="▪"/>
              <a:defRPr/>
            </a:lvl3pPr>
            <a:lvl4pPr indent="120650" lvl="3" marL="285750" rtl="0" algn="ctr">
              <a:lnSpc>
                <a:spcPct val="100000"/>
              </a:lnSpc>
              <a:spcBef>
                <a:spcPts val="360"/>
              </a:spcBef>
              <a:spcAft>
                <a:spcPts val="0"/>
              </a:spcAft>
              <a:buClr>
                <a:schemeClr val="dk1"/>
              </a:buClr>
              <a:buFont typeface="Arial"/>
              <a:buChar char="•"/>
              <a:defRPr/>
            </a:lvl4pPr>
            <a:lvl5pPr indent="171450" lvl="4" marL="285750" rtl="0" algn="ctr">
              <a:lnSpc>
                <a:spcPct val="100000"/>
              </a:lnSpc>
              <a:spcBef>
                <a:spcPts val="360"/>
              </a:spcBef>
              <a:spcAft>
                <a:spcPts val="0"/>
              </a:spcAft>
              <a:buClr>
                <a:schemeClr val="dk1"/>
              </a:buClr>
              <a:buFont typeface="Arial"/>
              <a:buChar char="o"/>
              <a:defRPr/>
            </a:lvl5pPr>
            <a:lvl6pPr indent="171450" lvl="5" marL="285750" rtl="0" algn="ctr">
              <a:lnSpc>
                <a:spcPct val="100000"/>
              </a:lnSpc>
              <a:spcBef>
                <a:spcPts val="360"/>
              </a:spcBef>
              <a:spcAft>
                <a:spcPts val="0"/>
              </a:spcAft>
              <a:buClr>
                <a:schemeClr val="dk1"/>
              </a:buClr>
              <a:buFont typeface="Arial"/>
              <a:buChar char="▪"/>
              <a:defRPr/>
            </a:lvl6pPr>
            <a:lvl7pPr indent="120650" lvl="6" marL="285750" rtl="0" algn="ctr">
              <a:lnSpc>
                <a:spcPct val="100000"/>
              </a:lnSpc>
              <a:spcBef>
                <a:spcPts val="360"/>
              </a:spcBef>
              <a:spcAft>
                <a:spcPts val="0"/>
              </a:spcAft>
              <a:buClr>
                <a:schemeClr val="dk1"/>
              </a:buClr>
              <a:buFont typeface="Arial"/>
              <a:buChar char="•"/>
              <a:defRPr/>
            </a:lvl7pPr>
            <a:lvl8pPr indent="171450" lvl="7" marL="285750" rtl="0" algn="ctr">
              <a:lnSpc>
                <a:spcPct val="100000"/>
              </a:lnSpc>
              <a:spcBef>
                <a:spcPts val="360"/>
              </a:spcBef>
              <a:spcAft>
                <a:spcPts val="0"/>
              </a:spcAft>
              <a:buClr>
                <a:schemeClr val="dk1"/>
              </a:buClr>
              <a:buFont typeface="Arial"/>
              <a:buChar char="o"/>
              <a:defRPr/>
            </a:lvl8pPr>
            <a:lvl9pPr indent="171450" lvl="8" marL="285750" rtl="0" algn="ctr">
              <a:lnSpc>
                <a:spcPct val="100000"/>
              </a:lnSpc>
              <a:spcBef>
                <a:spcPts val="360"/>
              </a:spcBef>
              <a:spcAft>
                <a:spcPts val="0"/>
              </a:spcAft>
              <a:buClr>
                <a:schemeClr val="dk1"/>
              </a:buClr>
              <a:buFont typeface="Arial"/>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1">
    <p:spTree>
      <p:nvGrpSpPr>
        <p:cNvPr id="48"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685800" y="2111123"/>
            <a:ext cx="7772400" cy="1546500"/>
          </a:xfrm>
          <a:prstGeom prst="rect">
            <a:avLst/>
          </a:prstGeom>
          <a:noFill/>
          <a:ln>
            <a:noFill/>
          </a:ln>
        </p:spPr>
        <p:txBody>
          <a:bodyPr anchorCtr="0" anchor="b" bIns="91425" lIns="91425" rIns="91425" tIns="91425"/>
          <a:lstStyle>
            <a:lvl1pPr indent="304800" lvl="0" marL="0" marR="0" rtl="0" algn="ctr">
              <a:lnSpc>
                <a:spcPct val="100000"/>
              </a:lnSpc>
              <a:spcBef>
                <a:spcPts val="0"/>
              </a:spcBef>
              <a:spcAft>
                <a:spcPts val="0"/>
              </a:spcAft>
              <a:buClr>
                <a:schemeClr val="dk1"/>
              </a:buClr>
              <a:buFont typeface="Arial"/>
              <a:buNone/>
              <a:defRPr/>
            </a:lvl1pPr>
            <a:lvl2pPr indent="304800" lvl="1" marL="0" marR="0" rtl="0" algn="ctr">
              <a:lnSpc>
                <a:spcPct val="100000"/>
              </a:lnSpc>
              <a:spcBef>
                <a:spcPts val="0"/>
              </a:spcBef>
              <a:spcAft>
                <a:spcPts val="0"/>
              </a:spcAft>
              <a:buClr>
                <a:schemeClr val="dk1"/>
              </a:buClr>
              <a:buFont typeface="Arial"/>
              <a:buNone/>
              <a:defRPr/>
            </a:lvl2pPr>
            <a:lvl3pPr indent="304800" lvl="2" marL="0" marR="0" rtl="0" algn="ctr">
              <a:spcBef>
                <a:spcPts val="0"/>
              </a:spcBef>
              <a:buClr>
                <a:schemeClr val="dk1"/>
              </a:buClr>
              <a:buFont typeface="Arial"/>
              <a:buNone/>
              <a:defRPr/>
            </a:lvl3pPr>
            <a:lvl4pPr indent="304800" lvl="3" marL="0" marR="0" rtl="0" algn="ctr">
              <a:spcBef>
                <a:spcPts val="0"/>
              </a:spcBef>
              <a:buClr>
                <a:schemeClr val="dk1"/>
              </a:buClr>
              <a:buFont typeface="Arial"/>
              <a:buNone/>
              <a:defRPr/>
            </a:lvl4pPr>
            <a:lvl5pPr indent="304800" lvl="4" marL="0" marR="0" rtl="0" algn="ctr">
              <a:spcBef>
                <a:spcPts val="0"/>
              </a:spcBef>
              <a:buClr>
                <a:schemeClr val="dk1"/>
              </a:buClr>
              <a:buFont typeface="Arial"/>
              <a:buNone/>
              <a:defRPr/>
            </a:lvl5pPr>
            <a:lvl6pPr indent="304800" lvl="5" marL="0" marR="0" rtl="0" algn="ctr">
              <a:spcBef>
                <a:spcPts val="0"/>
              </a:spcBef>
              <a:buClr>
                <a:schemeClr val="dk1"/>
              </a:buClr>
              <a:buFont typeface="Arial"/>
              <a:buNone/>
              <a:defRPr/>
            </a:lvl6pPr>
            <a:lvl7pPr indent="304800" lvl="6" marL="0" marR="0" rtl="0" algn="ctr">
              <a:spcBef>
                <a:spcPts val="0"/>
              </a:spcBef>
              <a:buClr>
                <a:schemeClr val="dk1"/>
              </a:buClr>
              <a:buFont typeface="Arial"/>
              <a:buNone/>
              <a:defRPr/>
            </a:lvl7pPr>
            <a:lvl8pPr indent="304800" lvl="7" marL="0" marR="0" rtl="0" algn="ctr">
              <a:spcBef>
                <a:spcPts val="0"/>
              </a:spcBef>
              <a:buClr>
                <a:schemeClr val="dk1"/>
              </a:buClr>
              <a:buFont typeface="Arial"/>
              <a:buNone/>
              <a:defRPr/>
            </a:lvl8pPr>
            <a:lvl9pPr indent="304800" lvl="8" marL="0" marR="0" rtl="0" algn="ctr">
              <a:spcBef>
                <a:spcPts val="0"/>
              </a:spcBef>
              <a:buClr>
                <a:schemeClr val="dk1"/>
              </a:buClr>
              <a:buFont typeface="Arial"/>
              <a:buNone/>
              <a:defRPr/>
            </a:lvl9pPr>
          </a:lstStyle>
          <a:p/>
        </p:txBody>
      </p:sp>
      <p:sp>
        <p:nvSpPr>
          <p:cNvPr id="18" name="Shape 18"/>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indent="190500" lvl="0" marL="0" marR="0" rtl="0" algn="ctr">
              <a:lnSpc>
                <a:spcPct val="100000"/>
              </a:lnSpc>
              <a:spcBef>
                <a:spcPts val="0"/>
              </a:spcBef>
              <a:spcAft>
                <a:spcPts val="0"/>
              </a:spcAft>
              <a:buClr>
                <a:schemeClr val="dk2"/>
              </a:buClr>
              <a:buFont typeface="Arial"/>
              <a:buNone/>
              <a:defRPr/>
            </a:lvl1pPr>
            <a:lvl2pPr indent="190500" lvl="1" marL="0" marR="0" rtl="0" algn="ctr">
              <a:lnSpc>
                <a:spcPct val="100000"/>
              </a:lnSpc>
              <a:spcBef>
                <a:spcPts val="0"/>
              </a:spcBef>
              <a:spcAft>
                <a:spcPts val="0"/>
              </a:spcAft>
              <a:buClr>
                <a:schemeClr val="dk2"/>
              </a:buClr>
              <a:buFont typeface="Arial"/>
              <a:buNone/>
              <a:defRPr/>
            </a:lvl2pPr>
            <a:lvl3pPr indent="190500" lvl="2" marL="0" marR="0" rtl="0" algn="ctr">
              <a:lnSpc>
                <a:spcPct val="100000"/>
              </a:lnSpc>
              <a:spcBef>
                <a:spcPts val="0"/>
              </a:spcBef>
              <a:spcAft>
                <a:spcPts val="0"/>
              </a:spcAft>
              <a:buClr>
                <a:schemeClr val="dk2"/>
              </a:buClr>
              <a:buFont typeface="Arial"/>
              <a:buNone/>
              <a:defRPr/>
            </a:lvl3pPr>
            <a:lvl4pPr indent="190500" lvl="3" marL="0" marR="0" rtl="0" algn="ctr">
              <a:lnSpc>
                <a:spcPct val="100000"/>
              </a:lnSpc>
              <a:spcBef>
                <a:spcPts val="0"/>
              </a:spcBef>
              <a:spcAft>
                <a:spcPts val="0"/>
              </a:spcAft>
              <a:buClr>
                <a:schemeClr val="dk2"/>
              </a:buClr>
              <a:buFont typeface="Arial"/>
              <a:buNone/>
              <a:defRPr/>
            </a:lvl4pPr>
            <a:lvl5pPr indent="190500" lvl="4" marL="0" marR="0" rtl="0" algn="ctr">
              <a:lnSpc>
                <a:spcPct val="100000"/>
              </a:lnSpc>
              <a:spcBef>
                <a:spcPts val="0"/>
              </a:spcBef>
              <a:spcAft>
                <a:spcPts val="0"/>
              </a:spcAft>
              <a:buClr>
                <a:schemeClr val="dk2"/>
              </a:buClr>
              <a:buFont typeface="Arial"/>
              <a:buNone/>
              <a:defRPr/>
            </a:lvl5pPr>
            <a:lvl6pPr indent="190500" lvl="5" marL="0" marR="0" rtl="0" algn="ctr">
              <a:lnSpc>
                <a:spcPct val="100000"/>
              </a:lnSpc>
              <a:spcBef>
                <a:spcPts val="0"/>
              </a:spcBef>
              <a:spcAft>
                <a:spcPts val="0"/>
              </a:spcAft>
              <a:buClr>
                <a:schemeClr val="dk2"/>
              </a:buClr>
              <a:buFont typeface="Arial"/>
              <a:buNone/>
              <a:defRPr/>
            </a:lvl6pPr>
            <a:lvl7pPr indent="190500" lvl="6" marL="0" marR="0" rtl="0" algn="ctr">
              <a:lnSpc>
                <a:spcPct val="100000"/>
              </a:lnSpc>
              <a:spcBef>
                <a:spcPts val="0"/>
              </a:spcBef>
              <a:spcAft>
                <a:spcPts val="0"/>
              </a:spcAft>
              <a:buClr>
                <a:schemeClr val="dk2"/>
              </a:buClr>
              <a:buFont typeface="Arial"/>
              <a:buNone/>
              <a:defRPr/>
            </a:lvl7pPr>
            <a:lvl8pPr indent="190500" lvl="7" marL="0" marR="0" rtl="0" algn="ctr">
              <a:lnSpc>
                <a:spcPct val="100000"/>
              </a:lnSpc>
              <a:spcBef>
                <a:spcPts val="0"/>
              </a:spcBef>
              <a:spcAft>
                <a:spcPts val="0"/>
              </a:spcAft>
              <a:buClr>
                <a:schemeClr val="dk2"/>
              </a:buClr>
              <a:buFont typeface="Arial"/>
              <a:buNone/>
              <a:defRPr/>
            </a:lvl8pPr>
            <a:lvl9pPr indent="190500" lvl="8" marL="0" marR="0" rtl="0" algn="ctr">
              <a:lnSpc>
                <a:spcPct val="100000"/>
              </a:lnSpc>
              <a:spcBef>
                <a:spcPts val="0"/>
              </a:spcBef>
              <a:spcAft>
                <a:spcPts val="0"/>
              </a:spcAft>
              <a:buClr>
                <a:schemeClr val="dk2"/>
              </a:buClr>
              <a:buFont typeface="Arial"/>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a:lvl1pPr>
            <a:lvl2pPr lvl="1" rtl="0" algn="l">
              <a:spcBef>
                <a:spcPts val="0"/>
              </a:spcBef>
              <a:buClr>
                <a:schemeClr val="dk1"/>
              </a:buClr>
              <a:buFont typeface="Arial"/>
              <a:buNone/>
              <a:defRPr/>
            </a:lvl2pPr>
            <a:lvl3pPr lvl="2" rtl="0" algn="l">
              <a:spcBef>
                <a:spcPts val="0"/>
              </a:spcBef>
              <a:buClr>
                <a:schemeClr val="dk1"/>
              </a:buClr>
              <a:buFont typeface="Arial"/>
              <a:buNone/>
              <a:defRPr/>
            </a:lvl3pPr>
            <a:lvl4pPr lvl="3" rtl="0" algn="l">
              <a:spcBef>
                <a:spcPts val="0"/>
              </a:spcBef>
              <a:buClr>
                <a:schemeClr val="dk1"/>
              </a:buClr>
              <a:buFont typeface="Arial"/>
              <a:buNone/>
              <a:defRPr/>
            </a:lvl4pPr>
            <a:lvl5pPr lvl="4" rtl="0" algn="l">
              <a:spcBef>
                <a:spcPts val="0"/>
              </a:spcBef>
              <a:buClr>
                <a:schemeClr val="dk1"/>
              </a:buClr>
              <a:buFont typeface="Arial"/>
              <a:buNone/>
              <a:defRPr/>
            </a:lvl5pPr>
            <a:lvl6pPr lvl="5" rtl="0" algn="l">
              <a:spcBef>
                <a:spcPts val="0"/>
              </a:spcBef>
              <a:buClr>
                <a:schemeClr val="dk1"/>
              </a:buClr>
              <a:buFont typeface="Arial"/>
              <a:buNone/>
              <a:defRPr/>
            </a:lvl6pPr>
            <a:lvl7pPr lvl="6" rtl="0" algn="l">
              <a:spcBef>
                <a:spcPts val="0"/>
              </a:spcBef>
              <a:buClr>
                <a:schemeClr val="dk1"/>
              </a:buClr>
              <a:buFont typeface="Arial"/>
              <a:buNone/>
              <a:defRPr/>
            </a:lvl7pPr>
            <a:lvl8pPr lvl="7" rtl="0" algn="l">
              <a:spcBef>
                <a:spcPts val="0"/>
              </a:spcBef>
              <a:buClr>
                <a:schemeClr val="dk1"/>
              </a:buClr>
              <a:buFont typeface="Arial"/>
              <a:buNone/>
              <a:defRPr/>
            </a:lvl8pPr>
            <a:lvl9pPr lvl="8" rtl="0" algn="l">
              <a:spcBef>
                <a:spcPts val="0"/>
              </a:spcBef>
              <a:buClr>
                <a:schemeClr val="dk1"/>
              </a:buClr>
              <a:buFont typeface="Arial"/>
              <a:buNone/>
              <a:defRPr/>
            </a:lvl9pPr>
          </a:lstStyle>
          <a:p/>
        </p:txBody>
      </p:sp>
      <p:sp>
        <p:nvSpPr>
          <p:cNvPr id="21" name="Shape 21"/>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spcBef>
                <a:spcPts val="0"/>
              </a:spcBef>
              <a:defRPr/>
            </a:lvl1pPr>
            <a:lvl2pPr indent="-285750" lvl="1" marL="742950" rtl="0">
              <a:spcBef>
                <a:spcPts val="0"/>
              </a:spcBef>
              <a:defRPr/>
            </a:lvl2pPr>
            <a:lvl3pPr indent="-228600" lvl="2" marL="1143000" rtl="0">
              <a:spcBef>
                <a:spcPts val="0"/>
              </a:spcBef>
              <a:defRPr/>
            </a:lvl3pPr>
            <a:lvl4pPr indent="-228600" lvl="3" marL="1600200"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a:lvl1pPr>
            <a:lvl2pPr lvl="1" rtl="0" algn="l">
              <a:spcBef>
                <a:spcPts val="0"/>
              </a:spcBef>
              <a:buClr>
                <a:schemeClr val="dk1"/>
              </a:buClr>
              <a:buFont typeface="Arial"/>
              <a:buNone/>
              <a:defRPr/>
            </a:lvl2pPr>
            <a:lvl3pPr lvl="2" rtl="0" algn="l">
              <a:spcBef>
                <a:spcPts val="0"/>
              </a:spcBef>
              <a:buClr>
                <a:schemeClr val="dk1"/>
              </a:buClr>
              <a:buFont typeface="Arial"/>
              <a:buNone/>
              <a:defRPr/>
            </a:lvl3pPr>
            <a:lvl4pPr lvl="3" rtl="0" algn="l">
              <a:spcBef>
                <a:spcPts val="0"/>
              </a:spcBef>
              <a:buClr>
                <a:schemeClr val="dk1"/>
              </a:buClr>
              <a:buFont typeface="Arial"/>
              <a:buNone/>
              <a:defRPr/>
            </a:lvl4pPr>
            <a:lvl5pPr lvl="4" rtl="0" algn="l">
              <a:spcBef>
                <a:spcPts val="0"/>
              </a:spcBef>
              <a:buClr>
                <a:schemeClr val="dk1"/>
              </a:buClr>
              <a:buFont typeface="Arial"/>
              <a:buNone/>
              <a:defRPr/>
            </a:lvl5pPr>
            <a:lvl6pPr lvl="5" rtl="0" algn="l">
              <a:spcBef>
                <a:spcPts val="0"/>
              </a:spcBef>
              <a:buClr>
                <a:schemeClr val="dk1"/>
              </a:buClr>
              <a:buFont typeface="Arial"/>
              <a:buNone/>
              <a:defRPr/>
            </a:lvl6pPr>
            <a:lvl7pPr lvl="6" rtl="0" algn="l">
              <a:spcBef>
                <a:spcPts val="0"/>
              </a:spcBef>
              <a:buClr>
                <a:schemeClr val="dk1"/>
              </a:buClr>
              <a:buFont typeface="Arial"/>
              <a:buNone/>
              <a:defRPr/>
            </a:lvl7pPr>
            <a:lvl8pPr lvl="7" rtl="0" algn="l">
              <a:spcBef>
                <a:spcPts val="0"/>
              </a:spcBef>
              <a:buClr>
                <a:schemeClr val="dk1"/>
              </a:buClr>
              <a:buFont typeface="Arial"/>
              <a:buNone/>
              <a:defRPr/>
            </a:lvl8pPr>
            <a:lvl9pPr lvl="8" rtl="0" algn="l">
              <a:spcBef>
                <a:spcPts val="0"/>
              </a:spcBef>
              <a:buClr>
                <a:schemeClr val="dk1"/>
              </a:buClr>
              <a:buFont typeface="Arial"/>
              <a:buNone/>
              <a:defRPr/>
            </a:lvl9pPr>
          </a:lstStyle>
          <a:p/>
        </p:txBody>
      </p:sp>
      <p:sp>
        <p:nvSpPr>
          <p:cNvPr id="24" name="Shape 24"/>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6" name="Shape 26"/>
        <p:cNvGrpSpPr/>
        <p:nvPr/>
      </p:nvGrpSpPr>
      <p:grpSpPr>
        <a:xfrm>
          <a:off x="0" y="0"/>
          <a:ext cx="0" cy="0"/>
          <a:chOff x="0" y="0"/>
          <a:chExt cx="0" cy="0"/>
        </a:xfrm>
      </p:grpSpPr>
      <p:sp>
        <p:nvSpPr>
          <p:cNvPr id="27" name="Shape 27"/>
          <p:cNvSpPr txBox="1"/>
          <p:nvPr>
            <p:ph idx="1" type="body"/>
          </p:nvPr>
        </p:nvSpPr>
        <p:spPr>
          <a:xfrm>
            <a:off x="457200" y="5875078"/>
            <a:ext cx="8229600" cy="692700"/>
          </a:xfrm>
          <a:prstGeom prst="rect">
            <a:avLst/>
          </a:prstGeom>
          <a:noFill/>
          <a:ln>
            <a:noFill/>
          </a:ln>
        </p:spPr>
        <p:txBody>
          <a:bodyPr anchorCtr="0" anchor="t" bIns="91425" lIns="91425" rIns="91425" tIns="91425"/>
          <a:lstStyle>
            <a:lvl1pPr indent="-57150" lvl="0" marL="285750" rtl="0" algn="ctr">
              <a:lnSpc>
                <a:spcPct val="100000"/>
              </a:lnSpc>
              <a:spcBef>
                <a:spcPts val="360"/>
              </a:spcBef>
              <a:spcAft>
                <a:spcPts val="0"/>
              </a:spcAft>
              <a:buClr>
                <a:schemeClr val="dk1"/>
              </a:buClr>
              <a:buFont typeface="Arial"/>
              <a:buChar char="●"/>
              <a:defRPr/>
            </a:lvl1pPr>
            <a:lvl2pPr indent="-57150" lvl="1" marL="285750" rtl="0" algn="ctr">
              <a:lnSpc>
                <a:spcPct val="100000"/>
              </a:lnSpc>
              <a:spcBef>
                <a:spcPts val="360"/>
              </a:spcBef>
              <a:spcAft>
                <a:spcPts val="0"/>
              </a:spcAft>
              <a:buClr>
                <a:schemeClr val="dk1"/>
              </a:buClr>
              <a:buFont typeface="Courier New"/>
              <a:buChar char="o"/>
              <a:defRPr/>
            </a:lvl2pPr>
            <a:lvl3pPr indent="-57150" lvl="2" marL="285750" rtl="0" algn="ctr">
              <a:lnSpc>
                <a:spcPct val="100000"/>
              </a:lnSpc>
              <a:spcBef>
                <a:spcPts val="360"/>
              </a:spcBef>
              <a:spcAft>
                <a:spcPts val="0"/>
              </a:spcAft>
              <a:buClr>
                <a:schemeClr val="dk1"/>
              </a:buClr>
              <a:buFont typeface="Noto Symbol"/>
              <a:buChar char="▪"/>
              <a:defRPr/>
            </a:lvl3pPr>
            <a:lvl4pPr indent="-57150" lvl="3" marL="285750" rtl="0" algn="ctr">
              <a:lnSpc>
                <a:spcPct val="100000"/>
              </a:lnSpc>
              <a:spcBef>
                <a:spcPts val="360"/>
              </a:spcBef>
              <a:spcAft>
                <a:spcPts val="0"/>
              </a:spcAft>
              <a:buClr>
                <a:schemeClr val="dk1"/>
              </a:buClr>
              <a:buFont typeface="Arial"/>
              <a:buChar char="●"/>
              <a:defRPr/>
            </a:lvl4pPr>
            <a:lvl5pPr indent="-57150" lvl="4" marL="285750" rtl="0" algn="ctr">
              <a:lnSpc>
                <a:spcPct val="100000"/>
              </a:lnSpc>
              <a:spcBef>
                <a:spcPts val="360"/>
              </a:spcBef>
              <a:spcAft>
                <a:spcPts val="0"/>
              </a:spcAft>
              <a:buClr>
                <a:schemeClr val="dk1"/>
              </a:buClr>
              <a:buFont typeface="Courier New"/>
              <a:buChar char="o"/>
              <a:defRPr/>
            </a:lvl5pPr>
            <a:lvl6pPr indent="-57150" lvl="5" marL="285750" rtl="0" algn="ctr">
              <a:lnSpc>
                <a:spcPct val="100000"/>
              </a:lnSpc>
              <a:spcBef>
                <a:spcPts val="360"/>
              </a:spcBef>
              <a:spcAft>
                <a:spcPts val="0"/>
              </a:spcAft>
              <a:buClr>
                <a:schemeClr val="dk1"/>
              </a:buClr>
              <a:buFont typeface="Noto Symbol"/>
              <a:buChar char="▪"/>
              <a:defRPr/>
            </a:lvl6pPr>
            <a:lvl7pPr indent="-57150" lvl="6" marL="285750" rtl="0" algn="ctr">
              <a:lnSpc>
                <a:spcPct val="100000"/>
              </a:lnSpc>
              <a:spcBef>
                <a:spcPts val="360"/>
              </a:spcBef>
              <a:spcAft>
                <a:spcPts val="0"/>
              </a:spcAft>
              <a:buClr>
                <a:schemeClr val="dk1"/>
              </a:buClr>
              <a:buFont typeface="Arial"/>
              <a:buChar char="●"/>
              <a:defRPr/>
            </a:lvl7pPr>
            <a:lvl8pPr indent="-57150" lvl="7" marL="285750" rtl="0" algn="ctr">
              <a:lnSpc>
                <a:spcPct val="100000"/>
              </a:lnSpc>
              <a:spcBef>
                <a:spcPts val="360"/>
              </a:spcBef>
              <a:spcAft>
                <a:spcPts val="0"/>
              </a:spcAft>
              <a:buClr>
                <a:schemeClr val="dk1"/>
              </a:buClr>
              <a:buFont typeface="Courier New"/>
              <a:buChar char="o"/>
              <a:defRPr/>
            </a:lvl8pPr>
            <a:lvl9pPr indent="-57150" lvl="8" marL="285750" rtl="0" algn="ctr">
              <a:lnSpc>
                <a:spcPct val="100000"/>
              </a:lnSpc>
              <a:spcBef>
                <a:spcPts val="360"/>
              </a:spcBef>
              <a:spcAft>
                <a:spcPts val="0"/>
              </a:spcAft>
              <a:buClr>
                <a:schemeClr val="dk1"/>
              </a:buClr>
              <a:buFont typeface="Noto Symbol"/>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
    <p:spTree>
      <p:nvGrpSpPr>
        <p:cNvPr id="31" name="Shape 31"/>
        <p:cNvGrpSpPr/>
        <p:nvPr/>
      </p:nvGrpSpPr>
      <p:grpSpPr>
        <a:xfrm>
          <a:off x="0" y="0"/>
          <a:ext cx="0" cy="0"/>
          <a:chOff x="0" y="0"/>
          <a:chExt cx="0" cy="0"/>
        </a:xfrm>
      </p:grpSpPr>
      <p:sp>
        <p:nvSpPr>
          <p:cNvPr id="32" name="Shape 32"/>
          <p:cNvSpPr txBox="1"/>
          <p:nvPr>
            <p:ph type="title"/>
          </p:nvPr>
        </p:nvSpPr>
        <p:spPr>
          <a:xfrm>
            <a:off x="457200" y="69850"/>
            <a:ext cx="8229600" cy="1130400"/>
          </a:xfrm>
          <a:prstGeom prst="rect">
            <a:avLst/>
          </a:prstGeom>
          <a:noFill/>
          <a:ln>
            <a:noFill/>
          </a:ln>
        </p:spPr>
        <p:txBody>
          <a:bodyPr anchorCtr="0" anchor="ctr" bIns="91425" lIns="91425" rIns="91425" tIns="91425"/>
          <a:lstStyle>
            <a:lvl1pPr lvl="0" marL="39687" rtl="0" algn="ctr">
              <a:spcBef>
                <a:spcPts val="0"/>
              </a:spcBef>
              <a:spcAft>
                <a:spcPts val="0"/>
              </a:spcAft>
              <a:defRPr/>
            </a:lvl1pPr>
            <a:lvl2pPr lvl="1" marL="39687" rtl="0" algn="ctr">
              <a:spcBef>
                <a:spcPts val="0"/>
              </a:spcBef>
              <a:spcAft>
                <a:spcPts val="0"/>
              </a:spcAft>
              <a:defRPr/>
            </a:lvl2pPr>
            <a:lvl3pPr lvl="2" marL="39687" rtl="0" algn="ctr">
              <a:spcBef>
                <a:spcPts val="0"/>
              </a:spcBef>
              <a:spcAft>
                <a:spcPts val="0"/>
              </a:spcAft>
              <a:defRPr/>
            </a:lvl3pPr>
            <a:lvl4pPr lvl="3" marL="39687" rtl="0" algn="ctr">
              <a:spcBef>
                <a:spcPts val="0"/>
              </a:spcBef>
              <a:spcAft>
                <a:spcPts val="0"/>
              </a:spcAft>
              <a:defRPr/>
            </a:lvl4pPr>
            <a:lvl5pPr lvl="4" marL="39687" rtl="0" algn="ctr">
              <a:spcBef>
                <a:spcPts val="0"/>
              </a:spcBef>
              <a:spcAft>
                <a:spcPts val="0"/>
              </a:spcAft>
              <a:defRPr/>
            </a:lvl5pPr>
            <a:lvl6pPr lvl="5" marL="496887" rtl="0" algn="ctr">
              <a:spcBef>
                <a:spcPts val="0"/>
              </a:spcBef>
              <a:spcAft>
                <a:spcPts val="0"/>
              </a:spcAft>
              <a:defRPr/>
            </a:lvl6pPr>
            <a:lvl7pPr lvl="6" marL="954087" rtl="0" algn="ctr">
              <a:spcBef>
                <a:spcPts val="0"/>
              </a:spcBef>
              <a:spcAft>
                <a:spcPts val="0"/>
              </a:spcAft>
              <a:defRPr/>
            </a:lvl7pPr>
            <a:lvl8pPr lvl="7" marL="1411287" rtl="0" algn="ctr">
              <a:spcBef>
                <a:spcPts val="0"/>
              </a:spcBef>
              <a:spcAft>
                <a:spcPts val="0"/>
              </a:spcAft>
              <a:defRPr/>
            </a:lvl8pPr>
            <a:lvl9pPr lvl="8" marL="1868486" rtl="0" algn="ctr">
              <a:spcBef>
                <a:spcPts val="0"/>
              </a:spcBef>
              <a:spcAft>
                <a:spcPts val="0"/>
              </a:spcAft>
              <a:defRPr/>
            </a:lvl9pPr>
          </a:lstStyle>
          <a:p/>
        </p:txBody>
      </p:sp>
      <p:sp>
        <p:nvSpPr>
          <p:cNvPr id="33" name="Shape 33"/>
          <p:cNvSpPr txBox="1"/>
          <p:nvPr>
            <p:ph idx="1" type="body"/>
          </p:nvPr>
        </p:nvSpPr>
        <p:spPr>
          <a:xfrm>
            <a:off x="457200" y="1200150"/>
            <a:ext cx="8229600" cy="3943498"/>
          </a:xfrm>
          <a:prstGeom prst="rect">
            <a:avLst/>
          </a:prstGeom>
          <a:noFill/>
          <a:ln>
            <a:noFill/>
          </a:ln>
        </p:spPr>
        <p:txBody>
          <a:bodyPr anchorCtr="0" anchor="t" bIns="91425" lIns="91425" rIns="91425" tIns="91425"/>
          <a:lstStyle>
            <a:lvl1pPr indent="392113" lvl="0" marL="382587" rtl="0" algn="l">
              <a:spcBef>
                <a:spcPts val="800"/>
              </a:spcBef>
              <a:spcAft>
                <a:spcPts val="0"/>
              </a:spcAft>
              <a:buClr>
                <a:srgbClr val="000000"/>
              </a:buClr>
              <a:buFont typeface="Arial"/>
              <a:buChar char="•"/>
              <a:defRPr/>
            </a:lvl1pPr>
            <a:lvl2pPr indent="360363" lvl="1" marL="731837" rtl="0" algn="l">
              <a:spcBef>
                <a:spcPts val="700"/>
              </a:spcBef>
              <a:spcAft>
                <a:spcPts val="0"/>
              </a:spcAft>
              <a:buClr>
                <a:srgbClr val="000000"/>
              </a:buClr>
              <a:buFont typeface="Arial"/>
              <a:buChar char="•"/>
              <a:defRPr/>
            </a:lvl2pPr>
            <a:lvl3pPr indent="328613" lvl="2" marL="1131887" rtl="0" algn="l">
              <a:spcBef>
                <a:spcPts val="600"/>
              </a:spcBef>
              <a:spcAft>
                <a:spcPts val="0"/>
              </a:spcAft>
              <a:buClr>
                <a:srgbClr val="000000"/>
              </a:buClr>
              <a:buFont typeface="Arial"/>
              <a:buChar char="•"/>
              <a:defRPr/>
            </a:lvl3pPr>
            <a:lvl4pPr indent="239712" lvl="3" marL="1589087" rtl="0" algn="l">
              <a:spcBef>
                <a:spcPts val="500"/>
              </a:spcBef>
              <a:spcAft>
                <a:spcPts val="0"/>
              </a:spcAft>
              <a:buClr>
                <a:srgbClr val="000000"/>
              </a:buClr>
              <a:buFont typeface="Arial"/>
              <a:buChar char="•"/>
              <a:defRPr/>
            </a:lvl4pPr>
            <a:lvl5pPr indent="239714" lvl="4" marL="2046286" rtl="0" algn="l">
              <a:spcBef>
                <a:spcPts val="500"/>
              </a:spcBef>
              <a:spcAft>
                <a:spcPts val="0"/>
              </a:spcAft>
              <a:buClr>
                <a:srgbClr val="000000"/>
              </a:buClr>
              <a:buFont typeface="Arial"/>
              <a:buChar char="•"/>
              <a:defRPr/>
            </a:lvl5pPr>
            <a:lvl6pPr indent="239713" lvl="5" marL="2503487" rtl="0" algn="l">
              <a:spcBef>
                <a:spcPts val="500"/>
              </a:spcBef>
              <a:spcAft>
                <a:spcPts val="0"/>
              </a:spcAft>
              <a:buClr>
                <a:srgbClr val="000000"/>
              </a:buClr>
              <a:buFont typeface="Arial"/>
              <a:buChar char="•"/>
              <a:defRPr/>
            </a:lvl6pPr>
            <a:lvl7pPr indent="239713" lvl="6" marL="2960687" rtl="0" algn="l">
              <a:spcBef>
                <a:spcPts val="500"/>
              </a:spcBef>
              <a:spcAft>
                <a:spcPts val="0"/>
              </a:spcAft>
              <a:buClr>
                <a:srgbClr val="000000"/>
              </a:buClr>
              <a:buFont typeface="Arial"/>
              <a:buChar char="•"/>
              <a:defRPr/>
            </a:lvl7pPr>
            <a:lvl8pPr indent="239712" lvl="7" marL="3417887" rtl="0" algn="l">
              <a:spcBef>
                <a:spcPts val="500"/>
              </a:spcBef>
              <a:spcAft>
                <a:spcPts val="0"/>
              </a:spcAft>
              <a:buClr>
                <a:srgbClr val="000000"/>
              </a:buClr>
              <a:buFont typeface="Arial"/>
              <a:buChar char="•"/>
              <a:defRPr/>
            </a:lvl8pPr>
            <a:lvl9pPr indent="239712" lvl="8" marL="3875087" rtl="0" algn="l">
              <a:spcBef>
                <a:spcPts val="500"/>
              </a:spcBef>
              <a:spcAft>
                <a:spcPts val="0"/>
              </a:spcAft>
              <a:buClr>
                <a:srgbClr val="000000"/>
              </a:buClr>
              <a:buFont typeface="Arial"/>
              <a:buChar char="•"/>
              <a:defRPr/>
            </a:lvl9pPr>
          </a:lstStyle>
          <a:p/>
        </p:txBody>
      </p:sp>
      <p:sp>
        <p:nvSpPr>
          <p:cNvPr id="34" name="Shape 34"/>
          <p:cNvSpPr txBox="1"/>
          <p:nvPr>
            <p:ph idx="12" type="sldNum"/>
          </p:nvPr>
        </p:nvSpPr>
        <p:spPr>
          <a:xfrm>
            <a:off x="7466013" y="4757737"/>
            <a:ext cx="306298" cy="292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898989"/>
              </a:buClr>
              <a:buFont typeface="Arial"/>
              <a:buNone/>
            </a:pPr>
            <a:r>
              <a:t/>
            </a:r>
            <a:endParaRPr/>
          </a:p>
          <a:p>
            <a:pPr indent="0" lvl="1" marL="457200" marR="0" rtl="0" algn="l">
              <a:lnSpc>
                <a:spcPct val="100000"/>
              </a:lnSpc>
              <a:spcBef>
                <a:spcPts val="0"/>
              </a:spcBef>
              <a:spcAft>
                <a:spcPts val="0"/>
              </a:spcAft>
              <a:buClr>
                <a:schemeClr val="dk1"/>
              </a:buClr>
              <a:buFont typeface="Arial"/>
              <a:buNone/>
            </a:pPr>
            <a:r>
              <a:t/>
            </a:r>
            <a:endParaRPr/>
          </a:p>
          <a:p>
            <a:pPr indent="0" lvl="2" marL="914400" marR="0" rtl="0" algn="l">
              <a:lnSpc>
                <a:spcPct val="100000"/>
              </a:lnSpc>
              <a:spcBef>
                <a:spcPts val="0"/>
              </a:spcBef>
              <a:spcAft>
                <a:spcPts val="0"/>
              </a:spcAft>
              <a:buClr>
                <a:schemeClr val="dk1"/>
              </a:buClr>
              <a:buFont typeface="Arial"/>
              <a:buNone/>
            </a:pPr>
            <a:r>
              <a:t/>
            </a:r>
            <a:endParaRPr/>
          </a:p>
          <a:p>
            <a:pPr indent="0" lvl="3" marL="1371600" marR="0" rtl="0" algn="l">
              <a:lnSpc>
                <a:spcPct val="100000"/>
              </a:lnSpc>
              <a:spcBef>
                <a:spcPts val="0"/>
              </a:spcBef>
              <a:spcAft>
                <a:spcPts val="0"/>
              </a:spcAft>
              <a:buClr>
                <a:schemeClr val="dk1"/>
              </a:buClr>
              <a:buFont typeface="Arial"/>
              <a:buNone/>
            </a:pPr>
            <a:r>
              <a:t/>
            </a:r>
            <a:endParaRPr/>
          </a:p>
          <a:p>
            <a:pPr indent="0" lvl="4" marL="1828800" marR="0" rtl="0" algn="l">
              <a:lnSpc>
                <a:spcPct val="100000"/>
              </a:lnSpc>
              <a:spcBef>
                <a:spcPts val="0"/>
              </a:spcBef>
              <a:spcAft>
                <a:spcPts val="0"/>
              </a:spcAft>
              <a:buClr>
                <a:schemeClr val="dk1"/>
              </a:buClr>
              <a:buFont typeface="Arial"/>
              <a:buNone/>
            </a:pPr>
            <a:r>
              <a:t/>
            </a:r>
            <a:endParaRPr/>
          </a:p>
          <a:p>
            <a:pPr indent="0" lvl="5" marL="2286000" marR="0" rtl="0" algn="l">
              <a:lnSpc>
                <a:spcPct val="100000"/>
              </a:lnSpc>
              <a:spcBef>
                <a:spcPts val="0"/>
              </a:spcBef>
              <a:spcAft>
                <a:spcPts val="0"/>
              </a:spcAft>
              <a:buClr>
                <a:schemeClr val="dk1"/>
              </a:buClr>
              <a:buFont typeface="Arial"/>
              <a:buNone/>
            </a:pPr>
            <a:r>
              <a:t/>
            </a:r>
            <a:endParaRPr/>
          </a:p>
          <a:p>
            <a:pPr indent="0" lvl="6" marL="2743200" marR="0" rtl="0" algn="l">
              <a:lnSpc>
                <a:spcPct val="100000"/>
              </a:lnSpc>
              <a:spcBef>
                <a:spcPts val="0"/>
              </a:spcBef>
              <a:spcAft>
                <a:spcPts val="0"/>
              </a:spcAft>
              <a:buClr>
                <a:schemeClr val="dk1"/>
              </a:buClr>
              <a:buFont typeface="Arial"/>
              <a:buNone/>
            </a:pPr>
            <a:r>
              <a:t/>
            </a:r>
            <a:endParaRPr/>
          </a:p>
          <a:p>
            <a:pPr indent="0" lvl="7" marL="3200400" marR="0" rtl="0" algn="l">
              <a:lnSpc>
                <a:spcPct val="100000"/>
              </a:lnSpc>
              <a:spcBef>
                <a:spcPts val="0"/>
              </a:spcBef>
              <a:spcAft>
                <a:spcPts val="0"/>
              </a:spcAft>
              <a:buClr>
                <a:schemeClr val="dk1"/>
              </a:buClr>
              <a:buFont typeface="Arial"/>
              <a:buNone/>
            </a:pPr>
            <a:r>
              <a:t/>
            </a:r>
            <a:endParaRPr/>
          </a:p>
          <a:p>
            <a:pPr indent="0" lvl="8" marL="3657600" marR="0" rtl="0" algn="l">
              <a:lnSpc>
                <a:spcPct val="100000"/>
              </a:lnSpc>
              <a:spcBef>
                <a:spcPts val="0"/>
              </a:spcBef>
              <a:spcAft>
                <a:spcPts val="0"/>
              </a:spcAft>
              <a:buClr>
                <a:schemeClr val="dk1"/>
              </a:buClr>
              <a:buFont typeface="Arial"/>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35" name="Shape 35"/>
        <p:cNvGrpSpPr/>
        <p:nvPr/>
      </p:nvGrpSpPr>
      <p:grpSpPr>
        <a:xfrm>
          <a:off x="0" y="0"/>
          <a:ext cx="0" cy="0"/>
          <a:chOff x="0" y="0"/>
          <a:chExt cx="0" cy="0"/>
        </a:xfrm>
      </p:grpSpPr>
      <p:sp>
        <p:nvSpPr>
          <p:cNvPr id="36" name="Shape 36"/>
          <p:cNvSpPr txBox="1"/>
          <p:nvPr>
            <p:ph type="ctrTitle"/>
          </p:nvPr>
        </p:nvSpPr>
        <p:spPr>
          <a:xfrm>
            <a:off x="685800" y="2111123"/>
            <a:ext cx="7772400" cy="1546500"/>
          </a:xfrm>
          <a:prstGeom prst="rect">
            <a:avLst/>
          </a:prstGeom>
          <a:noFill/>
          <a:ln>
            <a:noFill/>
          </a:ln>
        </p:spPr>
        <p:txBody>
          <a:bodyPr anchorCtr="0" anchor="b" bIns="91425" lIns="91425" rIns="91425" tIns="91425"/>
          <a:lstStyle>
            <a:lvl1pPr indent="304800" lvl="0" marL="0" marR="0" rtl="0" algn="ctr">
              <a:lnSpc>
                <a:spcPct val="100000"/>
              </a:lnSpc>
              <a:spcBef>
                <a:spcPts val="0"/>
              </a:spcBef>
              <a:spcAft>
                <a:spcPts val="0"/>
              </a:spcAft>
              <a:buClr>
                <a:schemeClr val="dk1"/>
              </a:buClr>
              <a:buFont typeface="Arial"/>
              <a:buNone/>
              <a:defRPr/>
            </a:lvl1pPr>
            <a:lvl2pPr indent="304800" lvl="1" marL="0" marR="0" rtl="0" algn="ctr">
              <a:lnSpc>
                <a:spcPct val="100000"/>
              </a:lnSpc>
              <a:spcBef>
                <a:spcPts val="0"/>
              </a:spcBef>
              <a:spcAft>
                <a:spcPts val="0"/>
              </a:spcAft>
              <a:buClr>
                <a:schemeClr val="dk1"/>
              </a:buClr>
              <a:buFont typeface="Arial"/>
              <a:buNone/>
              <a:defRPr/>
            </a:lvl2pPr>
            <a:lvl3pPr indent="304800" lvl="2" marL="0" marR="0" rtl="0" algn="ctr">
              <a:spcBef>
                <a:spcPts val="0"/>
              </a:spcBef>
              <a:buClr>
                <a:schemeClr val="dk1"/>
              </a:buClr>
              <a:buFont typeface="Arial"/>
              <a:buNone/>
              <a:defRPr/>
            </a:lvl3pPr>
            <a:lvl4pPr indent="304800" lvl="3" marL="0" marR="0" rtl="0" algn="ctr">
              <a:spcBef>
                <a:spcPts val="0"/>
              </a:spcBef>
              <a:buClr>
                <a:schemeClr val="dk1"/>
              </a:buClr>
              <a:buFont typeface="Arial"/>
              <a:buNone/>
              <a:defRPr/>
            </a:lvl4pPr>
            <a:lvl5pPr indent="304800" lvl="4" marL="0" marR="0" rtl="0" algn="ctr">
              <a:spcBef>
                <a:spcPts val="0"/>
              </a:spcBef>
              <a:buClr>
                <a:schemeClr val="dk1"/>
              </a:buClr>
              <a:buFont typeface="Arial"/>
              <a:buNone/>
              <a:defRPr/>
            </a:lvl5pPr>
            <a:lvl6pPr indent="304800" lvl="5" marL="0" marR="0" rtl="0" algn="ctr">
              <a:spcBef>
                <a:spcPts val="0"/>
              </a:spcBef>
              <a:buClr>
                <a:schemeClr val="dk1"/>
              </a:buClr>
              <a:buFont typeface="Arial"/>
              <a:buNone/>
              <a:defRPr/>
            </a:lvl6pPr>
            <a:lvl7pPr indent="304800" lvl="6" marL="0" marR="0" rtl="0" algn="ctr">
              <a:spcBef>
                <a:spcPts val="0"/>
              </a:spcBef>
              <a:buClr>
                <a:schemeClr val="dk1"/>
              </a:buClr>
              <a:buFont typeface="Arial"/>
              <a:buNone/>
              <a:defRPr/>
            </a:lvl7pPr>
            <a:lvl8pPr indent="304800" lvl="7" marL="0" marR="0" rtl="0" algn="ctr">
              <a:spcBef>
                <a:spcPts val="0"/>
              </a:spcBef>
              <a:buClr>
                <a:schemeClr val="dk1"/>
              </a:buClr>
              <a:buFont typeface="Arial"/>
              <a:buNone/>
              <a:defRPr/>
            </a:lvl8pPr>
            <a:lvl9pPr indent="304800" lvl="8" marL="0" marR="0" rtl="0" algn="ctr">
              <a:spcBef>
                <a:spcPts val="0"/>
              </a:spcBef>
              <a:buClr>
                <a:schemeClr val="dk1"/>
              </a:buClr>
              <a:buFont typeface="Arial"/>
              <a:buNone/>
              <a:defRPr/>
            </a:lvl9pPr>
          </a:lstStyle>
          <a:p/>
        </p:txBody>
      </p:sp>
      <p:sp>
        <p:nvSpPr>
          <p:cNvPr id="37" name="Shape 37"/>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indent="190500" lvl="0" marL="0" marR="0" rtl="0" algn="ctr">
              <a:lnSpc>
                <a:spcPct val="100000"/>
              </a:lnSpc>
              <a:spcBef>
                <a:spcPts val="0"/>
              </a:spcBef>
              <a:spcAft>
                <a:spcPts val="0"/>
              </a:spcAft>
              <a:buClr>
                <a:schemeClr val="dk2"/>
              </a:buClr>
              <a:buFont typeface="Arial"/>
              <a:buNone/>
              <a:defRPr/>
            </a:lvl1pPr>
            <a:lvl2pPr indent="190500" lvl="1" marL="0" marR="0" rtl="0" algn="ctr">
              <a:lnSpc>
                <a:spcPct val="100000"/>
              </a:lnSpc>
              <a:spcBef>
                <a:spcPts val="0"/>
              </a:spcBef>
              <a:spcAft>
                <a:spcPts val="0"/>
              </a:spcAft>
              <a:buClr>
                <a:schemeClr val="dk2"/>
              </a:buClr>
              <a:buFont typeface="Arial"/>
              <a:buNone/>
              <a:defRPr/>
            </a:lvl2pPr>
            <a:lvl3pPr indent="190500" lvl="2" marL="0" marR="0" rtl="0" algn="ctr">
              <a:lnSpc>
                <a:spcPct val="100000"/>
              </a:lnSpc>
              <a:spcBef>
                <a:spcPts val="0"/>
              </a:spcBef>
              <a:spcAft>
                <a:spcPts val="0"/>
              </a:spcAft>
              <a:buClr>
                <a:schemeClr val="dk2"/>
              </a:buClr>
              <a:buFont typeface="Arial"/>
              <a:buNone/>
              <a:defRPr/>
            </a:lvl3pPr>
            <a:lvl4pPr indent="190500" lvl="3" marL="0" marR="0" rtl="0" algn="ctr">
              <a:lnSpc>
                <a:spcPct val="100000"/>
              </a:lnSpc>
              <a:spcBef>
                <a:spcPts val="0"/>
              </a:spcBef>
              <a:spcAft>
                <a:spcPts val="0"/>
              </a:spcAft>
              <a:buClr>
                <a:schemeClr val="dk2"/>
              </a:buClr>
              <a:buFont typeface="Arial"/>
              <a:buNone/>
              <a:defRPr/>
            </a:lvl4pPr>
            <a:lvl5pPr indent="190500" lvl="4" marL="0" marR="0" rtl="0" algn="ctr">
              <a:lnSpc>
                <a:spcPct val="100000"/>
              </a:lnSpc>
              <a:spcBef>
                <a:spcPts val="0"/>
              </a:spcBef>
              <a:spcAft>
                <a:spcPts val="0"/>
              </a:spcAft>
              <a:buClr>
                <a:schemeClr val="dk2"/>
              </a:buClr>
              <a:buFont typeface="Arial"/>
              <a:buNone/>
              <a:defRPr/>
            </a:lvl5pPr>
            <a:lvl6pPr indent="190500" lvl="5" marL="0" marR="0" rtl="0" algn="ctr">
              <a:lnSpc>
                <a:spcPct val="100000"/>
              </a:lnSpc>
              <a:spcBef>
                <a:spcPts val="0"/>
              </a:spcBef>
              <a:spcAft>
                <a:spcPts val="0"/>
              </a:spcAft>
              <a:buClr>
                <a:schemeClr val="dk2"/>
              </a:buClr>
              <a:buFont typeface="Arial"/>
              <a:buNone/>
              <a:defRPr/>
            </a:lvl6pPr>
            <a:lvl7pPr indent="190500" lvl="6" marL="0" marR="0" rtl="0" algn="ctr">
              <a:lnSpc>
                <a:spcPct val="100000"/>
              </a:lnSpc>
              <a:spcBef>
                <a:spcPts val="0"/>
              </a:spcBef>
              <a:spcAft>
                <a:spcPts val="0"/>
              </a:spcAft>
              <a:buClr>
                <a:schemeClr val="dk2"/>
              </a:buClr>
              <a:buFont typeface="Arial"/>
              <a:buNone/>
              <a:defRPr/>
            </a:lvl7pPr>
            <a:lvl8pPr indent="190500" lvl="7" marL="0" marR="0" rtl="0" algn="ctr">
              <a:lnSpc>
                <a:spcPct val="100000"/>
              </a:lnSpc>
              <a:spcBef>
                <a:spcPts val="0"/>
              </a:spcBef>
              <a:spcAft>
                <a:spcPts val="0"/>
              </a:spcAft>
              <a:buClr>
                <a:schemeClr val="dk2"/>
              </a:buClr>
              <a:buFont typeface="Arial"/>
              <a:buNone/>
              <a:defRPr/>
            </a:lvl8pPr>
            <a:lvl9pPr indent="190500" lvl="8" marL="0" marR="0" rtl="0" algn="ctr">
              <a:lnSpc>
                <a:spcPct val="100000"/>
              </a:lnSpc>
              <a:spcBef>
                <a:spcPts val="0"/>
              </a:spcBef>
              <a:spcAft>
                <a:spcPts val="0"/>
              </a:spcAft>
              <a:buClr>
                <a:schemeClr val="dk2"/>
              </a:buClr>
              <a:buFont typeface="Arial"/>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x">
    <p:spTree>
      <p:nvGrpSpPr>
        <p:cNvPr id="38" name="Shape 38"/>
        <p:cNvGrpSpPr/>
        <p:nvPr/>
      </p:nvGrpSpPr>
      <p:grpSpPr>
        <a:xfrm>
          <a:off x="0" y="0"/>
          <a:ext cx="0" cy="0"/>
          <a:chOff x="0" y="0"/>
          <a:chExt cx="0" cy="0"/>
        </a:xfrm>
      </p:grpSpPr>
      <p:sp>
        <p:nvSpPr>
          <p:cNvPr id="39" name="Shape 39"/>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a:lvl1pPr>
            <a:lvl2pPr lvl="1" rtl="0" algn="l">
              <a:spcBef>
                <a:spcPts val="0"/>
              </a:spcBef>
              <a:buClr>
                <a:schemeClr val="dk1"/>
              </a:buClr>
              <a:buFont typeface="Arial"/>
              <a:buNone/>
              <a:defRPr/>
            </a:lvl2pPr>
            <a:lvl3pPr lvl="2" rtl="0" algn="l">
              <a:spcBef>
                <a:spcPts val="0"/>
              </a:spcBef>
              <a:buClr>
                <a:schemeClr val="dk1"/>
              </a:buClr>
              <a:buFont typeface="Arial"/>
              <a:buNone/>
              <a:defRPr/>
            </a:lvl3pPr>
            <a:lvl4pPr lvl="3" rtl="0" algn="l">
              <a:spcBef>
                <a:spcPts val="0"/>
              </a:spcBef>
              <a:buClr>
                <a:schemeClr val="dk1"/>
              </a:buClr>
              <a:buFont typeface="Arial"/>
              <a:buNone/>
              <a:defRPr/>
            </a:lvl4pPr>
            <a:lvl5pPr lvl="4" rtl="0" algn="l">
              <a:spcBef>
                <a:spcPts val="0"/>
              </a:spcBef>
              <a:buClr>
                <a:schemeClr val="dk1"/>
              </a:buClr>
              <a:buFont typeface="Arial"/>
              <a:buNone/>
              <a:defRPr/>
            </a:lvl5pPr>
            <a:lvl6pPr lvl="5" rtl="0" algn="l">
              <a:spcBef>
                <a:spcPts val="0"/>
              </a:spcBef>
              <a:buClr>
                <a:schemeClr val="dk1"/>
              </a:buClr>
              <a:buFont typeface="Arial"/>
              <a:buNone/>
              <a:defRPr/>
            </a:lvl6pPr>
            <a:lvl7pPr lvl="6" rtl="0" algn="l">
              <a:spcBef>
                <a:spcPts val="0"/>
              </a:spcBef>
              <a:buClr>
                <a:schemeClr val="dk1"/>
              </a:buClr>
              <a:buFont typeface="Arial"/>
              <a:buNone/>
              <a:defRPr/>
            </a:lvl7pPr>
            <a:lvl8pPr lvl="7" rtl="0" algn="l">
              <a:spcBef>
                <a:spcPts val="0"/>
              </a:spcBef>
              <a:buClr>
                <a:schemeClr val="dk1"/>
              </a:buClr>
              <a:buFont typeface="Arial"/>
              <a:buNone/>
              <a:defRPr/>
            </a:lvl8pPr>
            <a:lvl9pPr lvl="8" rtl="0" algn="l">
              <a:spcBef>
                <a:spcPts val="0"/>
              </a:spcBef>
              <a:buClr>
                <a:schemeClr val="dk1"/>
              </a:buClr>
              <a:buFont typeface="Arial"/>
              <a:buNone/>
              <a:defRPr/>
            </a:lvl9pPr>
          </a:lstStyle>
          <a:p/>
        </p:txBody>
      </p:sp>
      <p:sp>
        <p:nvSpPr>
          <p:cNvPr id="40" name="Shape 40"/>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spcBef>
                <a:spcPts val="0"/>
              </a:spcBef>
              <a:defRPr/>
            </a:lvl1pPr>
            <a:lvl2pPr indent="-285750" lvl="1" marL="742950" rtl="0">
              <a:spcBef>
                <a:spcPts val="0"/>
              </a:spcBef>
              <a:defRPr/>
            </a:lvl2pPr>
            <a:lvl3pPr indent="-228600" lvl="2" marL="1143000" rtl="0">
              <a:spcBef>
                <a:spcPts val="0"/>
              </a:spcBef>
              <a:defRPr/>
            </a:lvl3pPr>
            <a:lvl4pPr indent="-228600" lvl="3" marL="1600200"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woColTx">
    <p:spTree>
      <p:nvGrpSpPr>
        <p:cNvPr id="41" name="Shape 41"/>
        <p:cNvGrpSpPr/>
        <p:nvPr/>
      </p:nvGrpSpPr>
      <p:grpSpPr>
        <a:xfrm>
          <a:off x="0" y="0"/>
          <a:ext cx="0" cy="0"/>
          <a:chOff x="0" y="0"/>
          <a:chExt cx="0" cy="0"/>
        </a:xfrm>
      </p:grpSpPr>
      <p:sp>
        <p:nvSpPr>
          <p:cNvPr id="42" name="Shape 4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a:lvl1pPr>
            <a:lvl2pPr lvl="1" rtl="0" algn="l">
              <a:spcBef>
                <a:spcPts val="0"/>
              </a:spcBef>
              <a:buClr>
                <a:schemeClr val="dk1"/>
              </a:buClr>
              <a:buFont typeface="Arial"/>
              <a:buNone/>
              <a:defRPr/>
            </a:lvl2pPr>
            <a:lvl3pPr lvl="2" rtl="0" algn="l">
              <a:spcBef>
                <a:spcPts val="0"/>
              </a:spcBef>
              <a:buClr>
                <a:schemeClr val="dk1"/>
              </a:buClr>
              <a:buFont typeface="Arial"/>
              <a:buNone/>
              <a:defRPr/>
            </a:lvl3pPr>
            <a:lvl4pPr lvl="3" rtl="0" algn="l">
              <a:spcBef>
                <a:spcPts val="0"/>
              </a:spcBef>
              <a:buClr>
                <a:schemeClr val="dk1"/>
              </a:buClr>
              <a:buFont typeface="Arial"/>
              <a:buNone/>
              <a:defRPr/>
            </a:lvl4pPr>
            <a:lvl5pPr lvl="4" rtl="0" algn="l">
              <a:spcBef>
                <a:spcPts val="0"/>
              </a:spcBef>
              <a:buClr>
                <a:schemeClr val="dk1"/>
              </a:buClr>
              <a:buFont typeface="Arial"/>
              <a:buNone/>
              <a:defRPr/>
            </a:lvl5pPr>
            <a:lvl6pPr lvl="5" rtl="0" algn="l">
              <a:spcBef>
                <a:spcPts val="0"/>
              </a:spcBef>
              <a:buClr>
                <a:schemeClr val="dk1"/>
              </a:buClr>
              <a:buFont typeface="Arial"/>
              <a:buNone/>
              <a:defRPr/>
            </a:lvl6pPr>
            <a:lvl7pPr lvl="6" rtl="0" algn="l">
              <a:spcBef>
                <a:spcPts val="0"/>
              </a:spcBef>
              <a:buClr>
                <a:schemeClr val="dk1"/>
              </a:buClr>
              <a:buFont typeface="Arial"/>
              <a:buNone/>
              <a:defRPr/>
            </a:lvl7pPr>
            <a:lvl8pPr lvl="7" rtl="0" algn="l">
              <a:spcBef>
                <a:spcPts val="0"/>
              </a:spcBef>
              <a:buClr>
                <a:schemeClr val="dk1"/>
              </a:buClr>
              <a:buFont typeface="Arial"/>
              <a:buNone/>
              <a:defRPr/>
            </a:lvl8pPr>
            <a:lvl9pPr lvl="8" rtl="0" algn="l">
              <a:spcBef>
                <a:spcPts val="0"/>
              </a:spcBef>
              <a:buClr>
                <a:schemeClr val="dk1"/>
              </a:buClr>
              <a:buFont typeface="Arial"/>
              <a:buNone/>
              <a:defRPr/>
            </a:lvl9pPr>
          </a:lstStyle>
          <a:p/>
        </p:txBody>
      </p:sp>
      <p:sp>
        <p:nvSpPr>
          <p:cNvPr id="43" name="Shape 43"/>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4" name="Shape 44"/>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00.jpg"/><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9" Type="http://schemas.openxmlformats.org/officeDocument/2006/relationships/theme" Target="../theme/theme2.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b" bIns="91425" lIns="91425" rIns="91425" tIns="91425"/>
          <a:lstStyle>
            <a:lvl1pPr indent="228600" lvl="0" marL="0" marR="0" rtl="0" algn="l">
              <a:lnSpc>
                <a:spcPct val="100000"/>
              </a:lnSpc>
              <a:spcBef>
                <a:spcPts val="0"/>
              </a:spcBef>
              <a:spcAft>
                <a:spcPts val="0"/>
              </a:spcAft>
              <a:buClr>
                <a:schemeClr val="dk1"/>
              </a:buClr>
              <a:buFont typeface="Arial"/>
              <a:buNone/>
              <a:defRPr/>
            </a:lvl1pPr>
            <a:lvl2pPr indent="228600" lvl="1" marL="0" marR="0" rtl="0" algn="l">
              <a:lnSpc>
                <a:spcPct val="100000"/>
              </a:lnSpc>
              <a:spcBef>
                <a:spcPts val="0"/>
              </a:spcBef>
              <a:spcAft>
                <a:spcPts val="0"/>
              </a:spcAft>
              <a:buClr>
                <a:schemeClr val="dk1"/>
              </a:buClr>
              <a:buFont typeface="Arial"/>
              <a:buNone/>
              <a:defRPr/>
            </a:lvl2pPr>
            <a:lvl3pPr indent="228600" lvl="2" marL="0" marR="0" rtl="0" algn="l">
              <a:spcBef>
                <a:spcPts val="0"/>
              </a:spcBef>
              <a:buClr>
                <a:schemeClr val="dk1"/>
              </a:buClr>
              <a:buFont typeface="Arial"/>
              <a:buNone/>
              <a:defRPr/>
            </a:lvl3pPr>
            <a:lvl4pPr indent="228600" lvl="3" marL="0" marR="0" rtl="0" algn="l">
              <a:spcBef>
                <a:spcPts val="0"/>
              </a:spcBef>
              <a:buClr>
                <a:schemeClr val="dk1"/>
              </a:buClr>
              <a:buFont typeface="Arial"/>
              <a:buNone/>
              <a:defRPr/>
            </a:lvl4pPr>
            <a:lvl5pPr indent="228600" lvl="4" marL="0" marR="0" rtl="0" algn="l">
              <a:spcBef>
                <a:spcPts val="0"/>
              </a:spcBef>
              <a:buClr>
                <a:schemeClr val="dk1"/>
              </a:buClr>
              <a:buFont typeface="Arial"/>
              <a:buNone/>
              <a:defRPr/>
            </a:lvl5pPr>
            <a:lvl6pPr indent="228600" lvl="5" marL="0" marR="0" rtl="0" algn="l">
              <a:spcBef>
                <a:spcPts val="0"/>
              </a:spcBef>
              <a:buClr>
                <a:schemeClr val="dk1"/>
              </a:buClr>
              <a:buFont typeface="Arial"/>
              <a:buNone/>
              <a:defRPr/>
            </a:lvl6pPr>
            <a:lvl7pPr indent="228600" lvl="6" marL="0" marR="0" rtl="0" algn="l">
              <a:spcBef>
                <a:spcPts val="0"/>
              </a:spcBef>
              <a:buClr>
                <a:schemeClr val="dk1"/>
              </a:buClr>
              <a:buFont typeface="Arial"/>
              <a:buNone/>
              <a:defRPr/>
            </a:lvl7pPr>
            <a:lvl8pPr indent="228600" lvl="7" marL="0" marR="0" rtl="0" algn="l">
              <a:spcBef>
                <a:spcPts val="0"/>
              </a:spcBef>
              <a:buClr>
                <a:schemeClr val="dk1"/>
              </a:buClr>
              <a:buFont typeface="Arial"/>
              <a:buNone/>
              <a:defRPr/>
            </a:lvl8pPr>
            <a:lvl9pPr indent="228600" lvl="8" marL="0" marR="0" rtl="0" algn="l">
              <a:spcBef>
                <a:spcPts val="0"/>
              </a:spcBef>
              <a:buClr>
                <a:schemeClr val="dk1"/>
              </a:buClr>
              <a:buFont typeface="Arial"/>
              <a:buNone/>
              <a:defRPr/>
            </a:lvl9pPr>
          </a:lstStyle>
          <a:p/>
        </p:txBody>
      </p:sp>
      <p:sp>
        <p:nvSpPr>
          <p:cNvPr id="11" name="Shape 11"/>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indent="38100" lvl="0" marL="342900" marR="0" rtl="0" algn="l">
              <a:lnSpc>
                <a:spcPct val="100000"/>
              </a:lnSpc>
              <a:spcBef>
                <a:spcPts val="600"/>
              </a:spcBef>
              <a:spcAft>
                <a:spcPts val="0"/>
              </a:spcAft>
              <a:buClr>
                <a:schemeClr val="dk1"/>
              </a:buClr>
              <a:buFont typeface="Arial"/>
              <a:buChar char="●"/>
              <a:defRPr/>
            </a:lvl1pPr>
            <a:lvl2pPr indent="19050" lvl="1" marL="742950" marR="0" rtl="0" algn="l">
              <a:lnSpc>
                <a:spcPct val="100000"/>
              </a:lnSpc>
              <a:spcBef>
                <a:spcPts val="480"/>
              </a:spcBef>
              <a:spcAft>
                <a:spcPts val="0"/>
              </a:spcAft>
              <a:buClr>
                <a:schemeClr val="dk1"/>
              </a:buClr>
              <a:buFont typeface="Courier New"/>
              <a:buChar char="o"/>
              <a:defRPr/>
            </a:lvl2pPr>
            <a:lvl3pPr indent="76200" lvl="2" marL="1143000" marR="0" rtl="0" algn="l">
              <a:lnSpc>
                <a:spcPct val="100000"/>
              </a:lnSpc>
              <a:spcBef>
                <a:spcPts val="480"/>
              </a:spcBef>
              <a:spcAft>
                <a:spcPts val="0"/>
              </a:spcAft>
              <a:buClr>
                <a:schemeClr val="dk1"/>
              </a:buClr>
              <a:buFont typeface="Noto Symbol"/>
              <a:buChar char="▪"/>
              <a:defRPr/>
            </a:lvl3pPr>
            <a:lvl4pPr indent="0" lvl="3" marL="1600200" marR="0" rtl="0" algn="l">
              <a:lnSpc>
                <a:spcPct val="100000"/>
              </a:lnSpc>
              <a:spcBef>
                <a:spcPts val="360"/>
              </a:spcBef>
              <a:spcAft>
                <a:spcPts val="0"/>
              </a:spcAft>
              <a:buClr>
                <a:schemeClr val="dk1"/>
              </a:buClr>
              <a:buFont typeface="Arial"/>
              <a:buChar char="●"/>
              <a:defRPr/>
            </a:lvl4pPr>
            <a:lvl5pPr indent="0" lvl="4" marL="2057400" marR="0" rtl="0" algn="l">
              <a:lnSpc>
                <a:spcPct val="100000"/>
              </a:lnSpc>
              <a:spcBef>
                <a:spcPts val="360"/>
              </a:spcBef>
              <a:spcAft>
                <a:spcPts val="0"/>
              </a:spcAft>
              <a:buClr>
                <a:schemeClr val="dk1"/>
              </a:buClr>
              <a:buFont typeface="Courier New"/>
              <a:buChar char="o"/>
              <a:defRPr/>
            </a:lvl5pPr>
            <a:lvl6pPr indent="0" lvl="5" marL="2514600" marR="0" rtl="0" algn="l">
              <a:lnSpc>
                <a:spcPct val="100000"/>
              </a:lnSpc>
              <a:spcBef>
                <a:spcPts val="360"/>
              </a:spcBef>
              <a:spcAft>
                <a:spcPts val="0"/>
              </a:spcAft>
              <a:buClr>
                <a:schemeClr val="dk1"/>
              </a:buClr>
              <a:buFont typeface="Noto Symbol"/>
              <a:buChar char="▪"/>
              <a:defRPr/>
            </a:lvl6pPr>
            <a:lvl7pPr indent="0" lvl="6" marL="2971800" marR="0" rtl="0" algn="l">
              <a:lnSpc>
                <a:spcPct val="100000"/>
              </a:lnSpc>
              <a:spcBef>
                <a:spcPts val="360"/>
              </a:spcBef>
              <a:spcAft>
                <a:spcPts val="0"/>
              </a:spcAft>
              <a:buClr>
                <a:schemeClr val="dk1"/>
              </a:buClr>
              <a:buFont typeface="Arial"/>
              <a:buChar char="●"/>
              <a:defRPr/>
            </a:lvl7pPr>
            <a:lvl8pPr indent="0" lvl="7" marL="3429000" marR="0" rtl="0" algn="l">
              <a:lnSpc>
                <a:spcPct val="100000"/>
              </a:lnSpc>
              <a:spcBef>
                <a:spcPts val="360"/>
              </a:spcBef>
              <a:spcAft>
                <a:spcPts val="0"/>
              </a:spcAft>
              <a:buClr>
                <a:schemeClr val="dk1"/>
              </a:buClr>
              <a:buFont typeface="Courier New"/>
              <a:buChar char="o"/>
              <a:defRPr/>
            </a:lvl8pPr>
            <a:lvl9pPr indent="0" lvl="8" marL="3886200" marR="0" rtl="0" algn="l">
              <a:lnSpc>
                <a:spcPct val="100000"/>
              </a:lnSpc>
              <a:spcBef>
                <a:spcPts val="360"/>
              </a:spcBef>
              <a:spcAft>
                <a:spcPts val="0"/>
              </a:spcAft>
              <a:buClr>
                <a:schemeClr val="dk1"/>
              </a:buClr>
              <a:buFont typeface="Noto Symbo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28" name="Shape 28"/>
        <p:cNvGrpSpPr/>
        <p:nvPr/>
      </p:nvGrpSpPr>
      <p:grpSpPr>
        <a:xfrm>
          <a:off x="0" y="0"/>
          <a:ext cx="0" cy="0"/>
          <a:chOff x="0" y="0"/>
          <a:chExt cx="0" cy="0"/>
        </a:xfrm>
      </p:grpSpPr>
      <p:sp>
        <p:nvSpPr>
          <p:cNvPr id="29" name="Shape 29"/>
          <p:cNvSpPr txBox="1"/>
          <p:nvPr>
            <p:ph type="title"/>
          </p:nvPr>
        </p:nvSpPr>
        <p:spPr>
          <a:xfrm>
            <a:off x="457200" y="274637"/>
            <a:ext cx="8229600" cy="1143000"/>
          </a:xfrm>
          <a:prstGeom prst="rect">
            <a:avLst/>
          </a:prstGeom>
          <a:noFill/>
          <a:ln>
            <a:noFill/>
          </a:ln>
        </p:spPr>
        <p:txBody>
          <a:bodyPr anchorCtr="0" anchor="b" bIns="91425" lIns="91425" rIns="91425" tIns="91425"/>
          <a:lstStyle>
            <a:lvl1pPr indent="228600" lvl="0" marL="0" marR="0" rtl="0" algn="l">
              <a:lnSpc>
                <a:spcPct val="100000"/>
              </a:lnSpc>
              <a:spcBef>
                <a:spcPts val="0"/>
              </a:spcBef>
              <a:spcAft>
                <a:spcPts val="0"/>
              </a:spcAft>
              <a:buClr>
                <a:schemeClr val="dk1"/>
              </a:buClr>
              <a:buFont typeface="Arial"/>
              <a:buNone/>
              <a:defRPr/>
            </a:lvl1pPr>
            <a:lvl2pPr indent="228600" lvl="1" marL="0" marR="0" rtl="0" algn="l">
              <a:lnSpc>
                <a:spcPct val="100000"/>
              </a:lnSpc>
              <a:spcBef>
                <a:spcPts val="0"/>
              </a:spcBef>
              <a:spcAft>
                <a:spcPts val="0"/>
              </a:spcAft>
              <a:buClr>
                <a:schemeClr val="dk1"/>
              </a:buClr>
              <a:buFont typeface="Arial"/>
              <a:buNone/>
              <a:defRPr/>
            </a:lvl2pPr>
            <a:lvl3pPr indent="228600" lvl="2" marL="0" marR="0" rtl="0" algn="l">
              <a:spcBef>
                <a:spcPts val="0"/>
              </a:spcBef>
              <a:buClr>
                <a:schemeClr val="dk1"/>
              </a:buClr>
              <a:buFont typeface="Arial"/>
              <a:buNone/>
              <a:defRPr/>
            </a:lvl3pPr>
            <a:lvl4pPr indent="228600" lvl="3" marL="0" marR="0" rtl="0" algn="l">
              <a:spcBef>
                <a:spcPts val="0"/>
              </a:spcBef>
              <a:buClr>
                <a:schemeClr val="dk1"/>
              </a:buClr>
              <a:buFont typeface="Arial"/>
              <a:buNone/>
              <a:defRPr/>
            </a:lvl4pPr>
            <a:lvl5pPr indent="228600" lvl="4" marL="0" marR="0" rtl="0" algn="l">
              <a:spcBef>
                <a:spcPts val="0"/>
              </a:spcBef>
              <a:buClr>
                <a:schemeClr val="dk1"/>
              </a:buClr>
              <a:buFont typeface="Arial"/>
              <a:buNone/>
              <a:defRPr/>
            </a:lvl5pPr>
            <a:lvl6pPr indent="228600" lvl="5" marL="0" marR="0" rtl="0" algn="l">
              <a:spcBef>
                <a:spcPts val="0"/>
              </a:spcBef>
              <a:buClr>
                <a:schemeClr val="dk1"/>
              </a:buClr>
              <a:buFont typeface="Arial"/>
              <a:buNone/>
              <a:defRPr/>
            </a:lvl6pPr>
            <a:lvl7pPr indent="228600" lvl="6" marL="0" marR="0" rtl="0" algn="l">
              <a:spcBef>
                <a:spcPts val="0"/>
              </a:spcBef>
              <a:buClr>
                <a:schemeClr val="dk1"/>
              </a:buClr>
              <a:buFont typeface="Arial"/>
              <a:buNone/>
              <a:defRPr/>
            </a:lvl7pPr>
            <a:lvl8pPr indent="228600" lvl="7" marL="0" marR="0" rtl="0" algn="l">
              <a:spcBef>
                <a:spcPts val="0"/>
              </a:spcBef>
              <a:buClr>
                <a:schemeClr val="dk1"/>
              </a:buClr>
              <a:buFont typeface="Arial"/>
              <a:buNone/>
              <a:defRPr/>
            </a:lvl8pPr>
            <a:lvl9pPr indent="228600" lvl="8" marL="0" marR="0" rtl="0" algn="l">
              <a:spcBef>
                <a:spcPts val="0"/>
              </a:spcBef>
              <a:buClr>
                <a:schemeClr val="dk1"/>
              </a:buClr>
              <a:buFont typeface="Arial"/>
              <a:buNone/>
              <a:defRPr/>
            </a:lvl9pPr>
          </a:lstStyle>
          <a:p/>
        </p:txBody>
      </p:sp>
      <p:sp>
        <p:nvSpPr>
          <p:cNvPr id="30" name="Shape 30"/>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indent="342900" lvl="0" marL="342900" marR="0" rtl="0" algn="l">
              <a:lnSpc>
                <a:spcPct val="100000"/>
              </a:lnSpc>
              <a:spcBef>
                <a:spcPts val="600"/>
              </a:spcBef>
              <a:spcAft>
                <a:spcPts val="0"/>
              </a:spcAft>
              <a:buClr>
                <a:schemeClr val="dk1"/>
              </a:buClr>
              <a:buFont typeface="Arial"/>
              <a:buChar char="•"/>
              <a:defRPr/>
            </a:lvl1pPr>
            <a:lvl2pPr indent="323850" lvl="1" marL="742950" marR="0" rtl="0" algn="l">
              <a:lnSpc>
                <a:spcPct val="100000"/>
              </a:lnSpc>
              <a:spcBef>
                <a:spcPts val="480"/>
              </a:spcBef>
              <a:spcAft>
                <a:spcPts val="0"/>
              </a:spcAft>
              <a:buClr>
                <a:schemeClr val="dk1"/>
              </a:buClr>
              <a:buFont typeface="Arial"/>
              <a:buChar char="o"/>
              <a:defRPr/>
            </a:lvl2pPr>
            <a:lvl3pPr indent="381000" lvl="2" marL="1143000" marR="0" rtl="0" algn="l">
              <a:lnSpc>
                <a:spcPct val="100000"/>
              </a:lnSpc>
              <a:spcBef>
                <a:spcPts val="480"/>
              </a:spcBef>
              <a:spcAft>
                <a:spcPts val="0"/>
              </a:spcAft>
              <a:buClr>
                <a:schemeClr val="dk1"/>
              </a:buClr>
              <a:buFont typeface="Arial"/>
              <a:buChar char="▪"/>
              <a:defRPr/>
            </a:lvl3pPr>
            <a:lvl4pPr indent="177800" lvl="3" marL="1600200" marR="0" rtl="0" algn="l">
              <a:lnSpc>
                <a:spcPct val="100000"/>
              </a:lnSpc>
              <a:spcBef>
                <a:spcPts val="360"/>
              </a:spcBef>
              <a:spcAft>
                <a:spcPts val="0"/>
              </a:spcAft>
              <a:buClr>
                <a:schemeClr val="dk1"/>
              </a:buClr>
              <a:buFont typeface="Arial"/>
              <a:buChar char="•"/>
              <a:defRPr/>
            </a:lvl4pPr>
            <a:lvl5pPr indent="228600" lvl="4" marL="2057400" marR="0" rtl="0" algn="l">
              <a:lnSpc>
                <a:spcPct val="100000"/>
              </a:lnSpc>
              <a:spcBef>
                <a:spcPts val="360"/>
              </a:spcBef>
              <a:spcAft>
                <a:spcPts val="0"/>
              </a:spcAft>
              <a:buClr>
                <a:schemeClr val="dk1"/>
              </a:buClr>
              <a:buFont typeface="Arial"/>
              <a:buChar char="o"/>
              <a:defRPr/>
            </a:lvl5pPr>
            <a:lvl6pPr indent="228600" lvl="5" marL="2514600" marR="0" rtl="0" algn="l">
              <a:lnSpc>
                <a:spcPct val="100000"/>
              </a:lnSpc>
              <a:spcBef>
                <a:spcPts val="360"/>
              </a:spcBef>
              <a:spcAft>
                <a:spcPts val="0"/>
              </a:spcAft>
              <a:buClr>
                <a:schemeClr val="dk1"/>
              </a:buClr>
              <a:buFont typeface="Arial"/>
              <a:buChar char="▪"/>
              <a:defRPr/>
            </a:lvl6pPr>
            <a:lvl7pPr indent="177800" lvl="6" marL="2971800" marR="0" rtl="0" algn="l">
              <a:lnSpc>
                <a:spcPct val="100000"/>
              </a:lnSpc>
              <a:spcBef>
                <a:spcPts val="360"/>
              </a:spcBef>
              <a:spcAft>
                <a:spcPts val="0"/>
              </a:spcAft>
              <a:buClr>
                <a:schemeClr val="dk1"/>
              </a:buClr>
              <a:buFont typeface="Arial"/>
              <a:buChar char="•"/>
              <a:defRPr/>
            </a:lvl7pPr>
            <a:lvl8pPr indent="228600" lvl="7" marL="3429000" marR="0" rtl="0" algn="l">
              <a:lnSpc>
                <a:spcPct val="100000"/>
              </a:lnSpc>
              <a:spcBef>
                <a:spcPts val="360"/>
              </a:spcBef>
              <a:spcAft>
                <a:spcPts val="0"/>
              </a:spcAft>
              <a:buClr>
                <a:schemeClr val="dk1"/>
              </a:buClr>
              <a:buFont typeface="Arial"/>
              <a:buChar char="o"/>
              <a:defRPr/>
            </a:lvl8pPr>
            <a:lvl9pPr indent="228600" lvl="8" marL="3886200" marR="0" rtl="0" algn="l">
              <a:lnSpc>
                <a:spcPct val="100000"/>
              </a:lnSpc>
              <a:spcBef>
                <a:spcPts val="360"/>
              </a:spcBef>
              <a:spcAft>
                <a:spcPts val="0"/>
              </a:spcAft>
              <a:buClr>
                <a:schemeClr val="dk1"/>
              </a:buClr>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3" r:id="rId2"/>
    <p:sldLayoutId id="2147483654" r:id="rId3"/>
    <p:sldLayoutId id="2147483655" r:id="rId4"/>
    <p:sldLayoutId id="2147483656" r:id="rId5"/>
    <p:sldLayoutId id="2147483657" r:id="rId6"/>
    <p:sldLayoutId id="2147483658" r:id="rId7"/>
    <p:sldLayoutId id="2147483659"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 Id="rId4" Type="http://schemas.openxmlformats.org/officeDocument/2006/relationships/image" Target="../media/image0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01.png"/><Relationship Id="rId4" Type="http://schemas.openxmlformats.org/officeDocument/2006/relationships/image" Target="../media/image0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01.png"/><Relationship Id="rId4" Type="http://schemas.openxmlformats.org/officeDocument/2006/relationships/image" Target="../media/image0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01.png"/><Relationship Id="rId4" Type="http://schemas.openxmlformats.org/officeDocument/2006/relationships/image" Target="../media/image05.jpg"/><Relationship Id="rId5"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1.png"/><Relationship Id="rId4" Type="http://schemas.openxmlformats.org/officeDocument/2006/relationships/image" Target="../media/image0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01.png"/><Relationship Id="rId4" Type="http://schemas.openxmlformats.org/officeDocument/2006/relationships/image" Target="../media/image05.jp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01.png"/><Relationship Id="rId4" Type="http://schemas.openxmlformats.org/officeDocument/2006/relationships/image" Target="../media/image05.jp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01.png"/><Relationship Id="rId4" Type="http://schemas.openxmlformats.org/officeDocument/2006/relationships/image" Target="../media/image0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01.png"/><Relationship Id="rId4" Type="http://schemas.openxmlformats.org/officeDocument/2006/relationships/image" Target="../media/image0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01.png"/><Relationship Id="rId4" Type="http://schemas.openxmlformats.org/officeDocument/2006/relationships/image" Target="../media/image0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01.png"/><Relationship Id="rId4" Type="http://schemas.openxmlformats.org/officeDocument/2006/relationships/image" Target="../media/image0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01.png"/><Relationship Id="rId4" Type="http://schemas.openxmlformats.org/officeDocument/2006/relationships/image" Target="../media/image0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01.png"/><Relationship Id="rId4" Type="http://schemas.openxmlformats.org/officeDocument/2006/relationships/hyperlink" Target="http://java.sun.com/xml/ns/persistence" TargetMode="External"/><Relationship Id="rId9" Type="http://schemas.openxmlformats.org/officeDocument/2006/relationships/image" Target="../media/image06.jpg"/><Relationship Id="rId5" Type="http://schemas.openxmlformats.org/officeDocument/2006/relationships/hyperlink" Target="http://www.w3.org/2001/XMLSchema-instance" TargetMode="External"/><Relationship Id="rId6" Type="http://schemas.openxmlformats.org/officeDocument/2006/relationships/hyperlink" Target="http://java.sun.com/xml/ns/persistence" TargetMode="External"/><Relationship Id="rId7" Type="http://schemas.openxmlformats.org/officeDocument/2006/relationships/image" Target="../media/image07.png"/><Relationship Id="rId8" Type="http://schemas.openxmlformats.org/officeDocument/2006/relationships/image" Target="../media/image5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01.png"/><Relationship Id="rId4" Type="http://schemas.openxmlformats.org/officeDocument/2006/relationships/image" Target="../media/image0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01.png"/><Relationship Id="rId4" Type="http://schemas.openxmlformats.org/officeDocument/2006/relationships/hyperlink" Target="http://youtu.be/4XqKvMhlZxE" TargetMode="External"/><Relationship Id="rId5" Type="http://schemas.openxmlformats.org/officeDocument/2006/relationships/hyperlink" Target="http://youtu.be/XiaQwVIwEps" TargetMode="External"/><Relationship Id="rId6" Type="http://schemas.openxmlformats.org/officeDocument/2006/relationships/hyperlink" Target="http://youtu.be/fTAMWzvBMUA" TargetMode="External"/><Relationship Id="rId7" Type="http://schemas.openxmlformats.org/officeDocument/2006/relationships/hyperlink" Target="http://youtu.be/3bVCklny2LQ" TargetMode="External"/><Relationship Id="rId8" Type="http://schemas.openxmlformats.org/officeDocument/2006/relationships/image" Target="../media/image0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01.png"/><Relationship Id="rId4" Type="http://schemas.openxmlformats.org/officeDocument/2006/relationships/image" Target="../media/image09.jpg"/><Relationship Id="rId5" Type="http://schemas.openxmlformats.org/officeDocument/2006/relationships/image" Target="../media/image0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01.png"/><Relationship Id="rId4" Type="http://schemas.openxmlformats.org/officeDocument/2006/relationships/image" Target="../media/image0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01.png"/><Relationship Id="rId4" Type="http://schemas.openxmlformats.org/officeDocument/2006/relationships/hyperlink" Target="http://youtu.be/OFhqv9Vf2oQ" TargetMode="External"/><Relationship Id="rId5" Type="http://schemas.openxmlformats.org/officeDocument/2006/relationships/hyperlink" Target="http://youtu.be/UUn70sIUlb4" TargetMode="External"/><Relationship Id="rId6" Type="http://schemas.openxmlformats.org/officeDocument/2006/relationships/hyperlink" Target="http://youtu.be/-LumOrln0jc" TargetMode="External"/><Relationship Id="rId7" Type="http://schemas.openxmlformats.org/officeDocument/2006/relationships/hyperlink" Target="http://youtu.be/pJzNw7EBXlU" TargetMode="External"/><Relationship Id="rId8" Type="http://schemas.openxmlformats.org/officeDocument/2006/relationships/image" Target="../media/image0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01.png"/><Relationship Id="rId4" Type="http://schemas.openxmlformats.org/officeDocument/2006/relationships/image" Target="../media/image13.jpg"/><Relationship Id="rId5" Type="http://schemas.openxmlformats.org/officeDocument/2006/relationships/image" Target="../media/image0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01.png"/><Relationship Id="rId4" Type="http://schemas.openxmlformats.org/officeDocument/2006/relationships/image" Target="../media/image12.png"/><Relationship Id="rId5" Type="http://schemas.openxmlformats.org/officeDocument/2006/relationships/image" Target="../media/image0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01.png"/><Relationship Id="rId4" Type="http://schemas.openxmlformats.org/officeDocument/2006/relationships/image" Target="../media/image0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01.png"/><Relationship Id="rId4" Type="http://schemas.openxmlformats.org/officeDocument/2006/relationships/hyperlink" Target="http://youtu.be/CK7nkpcrHgk" TargetMode="External"/><Relationship Id="rId5" Type="http://schemas.openxmlformats.org/officeDocument/2006/relationships/hyperlink" Target="http://youtu.be/KqAyb_W-t9k" TargetMode="External"/><Relationship Id="rId6" Type="http://schemas.openxmlformats.org/officeDocument/2006/relationships/hyperlink" Target="http://youtu.be/afKShlEZLSs" TargetMode="External"/><Relationship Id="rId7" Type="http://schemas.openxmlformats.org/officeDocument/2006/relationships/hyperlink" Target="http://youtu.be/6_UR0WOLEZY" TargetMode="External"/><Relationship Id="rId8" Type="http://schemas.openxmlformats.org/officeDocument/2006/relationships/image" Target="../media/image0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01.png"/><Relationship Id="rId4" Type="http://schemas.openxmlformats.org/officeDocument/2006/relationships/hyperlink" Target="http://youtu.be/mRq2qpcq9m4" TargetMode="External"/><Relationship Id="rId5" Type="http://schemas.openxmlformats.org/officeDocument/2006/relationships/hyperlink" Target="http://youtu.be/DIxQXz2kOvI" TargetMode="External"/><Relationship Id="rId6" Type="http://schemas.openxmlformats.org/officeDocument/2006/relationships/image" Target="../media/image0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01.png"/><Relationship Id="rId4" Type="http://schemas.openxmlformats.org/officeDocument/2006/relationships/image" Target="../media/image0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01.png"/><Relationship Id="rId4" Type="http://schemas.openxmlformats.org/officeDocument/2006/relationships/image" Target="../media/image14.png"/><Relationship Id="rId5" Type="http://schemas.openxmlformats.org/officeDocument/2006/relationships/image" Target="../media/image0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01.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0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01.png"/><Relationship Id="rId4" Type="http://schemas.openxmlformats.org/officeDocument/2006/relationships/hyperlink" Target="http://youtu.be/LLse7kxO19o" TargetMode="External"/><Relationship Id="rId5" Type="http://schemas.openxmlformats.org/officeDocument/2006/relationships/hyperlink" Target="http://youtu.be/Ph-9uzqR9sY" TargetMode="External"/><Relationship Id="rId6" Type="http://schemas.openxmlformats.org/officeDocument/2006/relationships/hyperlink" Target="http://youtu.be/UZlF-BJcrWQ" TargetMode="External"/><Relationship Id="rId7" Type="http://schemas.openxmlformats.org/officeDocument/2006/relationships/hyperlink" Target="http://youtu.be/bF6Z6xIeobU" TargetMode="External"/><Relationship Id="rId8" Type="http://schemas.openxmlformats.org/officeDocument/2006/relationships/image" Target="../media/image0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01.png"/><Relationship Id="rId4" Type="http://schemas.openxmlformats.org/officeDocument/2006/relationships/hyperlink" Target="http://youtu.be/ssajixeyqDg" TargetMode="External"/><Relationship Id="rId5" Type="http://schemas.openxmlformats.org/officeDocument/2006/relationships/hyperlink" Target="http://youtu.be/iowiC4fHeiU" TargetMode="External"/><Relationship Id="rId6" Type="http://schemas.openxmlformats.org/officeDocument/2006/relationships/hyperlink" Target="http://youtu.be/J0HSC_0_hao" TargetMode="External"/><Relationship Id="rId7" Type="http://schemas.openxmlformats.org/officeDocument/2006/relationships/hyperlink" Target="http://youtu.be/hT4OT07Rfp8" TargetMode="External"/><Relationship Id="rId8" Type="http://schemas.openxmlformats.org/officeDocument/2006/relationships/image" Target="../media/image0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01.png"/><Relationship Id="rId4" Type="http://schemas.openxmlformats.org/officeDocument/2006/relationships/image" Target="../media/image23.png"/><Relationship Id="rId5" Type="http://schemas.openxmlformats.org/officeDocument/2006/relationships/image" Target="../media/image0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01.png"/><Relationship Id="rId4" Type="http://schemas.openxmlformats.org/officeDocument/2006/relationships/image" Target="../media/image16.png"/><Relationship Id="rId5" Type="http://schemas.openxmlformats.org/officeDocument/2006/relationships/image" Target="../media/image0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01.png"/><Relationship Id="rId4" Type="http://schemas.openxmlformats.org/officeDocument/2006/relationships/image" Target="../media/image17.png"/><Relationship Id="rId5" Type="http://schemas.openxmlformats.org/officeDocument/2006/relationships/image" Target="../media/image22.png"/><Relationship Id="rId6" Type="http://schemas.openxmlformats.org/officeDocument/2006/relationships/image" Target="../media/image24.png"/><Relationship Id="rId7" Type="http://schemas.openxmlformats.org/officeDocument/2006/relationships/image" Target="../media/image0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01.png"/><Relationship Id="rId6" Type="http://schemas.openxmlformats.org/officeDocument/2006/relationships/image" Target="../media/image0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01.png"/><Relationship Id="rId4" Type="http://schemas.openxmlformats.org/officeDocument/2006/relationships/image" Target="../media/image0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01.png"/><Relationship Id="rId4" Type="http://schemas.openxmlformats.org/officeDocument/2006/relationships/image" Target="../media/image0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01.png"/><Relationship Id="rId4" Type="http://schemas.openxmlformats.org/officeDocument/2006/relationships/image" Target="../media/image29.png"/><Relationship Id="rId5" Type="http://schemas.openxmlformats.org/officeDocument/2006/relationships/image" Target="../media/image0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01.png"/><Relationship Id="rId4" Type="http://schemas.openxmlformats.org/officeDocument/2006/relationships/image" Target="../media/image26.png"/><Relationship Id="rId5" Type="http://schemas.openxmlformats.org/officeDocument/2006/relationships/image" Target="../media/image0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01.png"/><Relationship Id="rId4" Type="http://schemas.openxmlformats.org/officeDocument/2006/relationships/image" Target="../media/image28.png"/><Relationship Id="rId5" Type="http://schemas.openxmlformats.org/officeDocument/2006/relationships/image" Target="../media/image37.png"/><Relationship Id="rId6" Type="http://schemas.openxmlformats.org/officeDocument/2006/relationships/image" Target="../media/image0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01.png"/><Relationship Id="rId4" Type="http://schemas.openxmlformats.org/officeDocument/2006/relationships/image" Target="../media/image28.png"/><Relationship Id="rId5" Type="http://schemas.openxmlformats.org/officeDocument/2006/relationships/image" Target="../media/image32.png"/><Relationship Id="rId6" Type="http://schemas.openxmlformats.org/officeDocument/2006/relationships/image" Target="../media/image06.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01.png"/><Relationship Id="rId4" Type="http://schemas.openxmlformats.org/officeDocument/2006/relationships/image" Target="../media/image30.png"/><Relationship Id="rId5" Type="http://schemas.openxmlformats.org/officeDocument/2006/relationships/image" Target="../media/image06.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01.png"/><Relationship Id="rId4" Type="http://schemas.openxmlformats.org/officeDocument/2006/relationships/image" Target="../media/image06.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01.png"/><Relationship Id="rId4" Type="http://schemas.openxmlformats.org/officeDocument/2006/relationships/image" Target="../media/image35.png"/><Relationship Id="rId5" Type="http://schemas.openxmlformats.org/officeDocument/2006/relationships/image" Target="../media/image0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01.png"/><Relationship Id="rId4" Type="http://schemas.openxmlformats.org/officeDocument/2006/relationships/image" Target="../media/image33.png"/><Relationship Id="rId5" Type="http://schemas.openxmlformats.org/officeDocument/2006/relationships/image" Target="../media/image06.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01.png"/><Relationship Id="rId4" Type="http://schemas.openxmlformats.org/officeDocument/2006/relationships/image" Target="../media/image31.png"/><Relationship Id="rId5" Type="http://schemas.openxmlformats.org/officeDocument/2006/relationships/image" Target="../media/image36.png"/><Relationship Id="rId6" Type="http://schemas.openxmlformats.org/officeDocument/2006/relationships/image" Target="../media/image34.png"/><Relationship Id="rId7" Type="http://schemas.openxmlformats.org/officeDocument/2006/relationships/image" Target="../media/image06.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01.png"/><Relationship Id="rId4" Type="http://schemas.openxmlformats.org/officeDocument/2006/relationships/image" Target="../media/image40.png"/><Relationship Id="rId5" Type="http://schemas.openxmlformats.org/officeDocument/2006/relationships/image" Target="../media/image06.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01.png"/><Relationship Id="rId4" Type="http://schemas.openxmlformats.org/officeDocument/2006/relationships/image" Target="../media/image41.png"/><Relationship Id="rId5" Type="http://schemas.openxmlformats.org/officeDocument/2006/relationships/image" Target="../media/image06.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image" Target="../media/image01.png"/><Relationship Id="rId4" Type="http://schemas.openxmlformats.org/officeDocument/2006/relationships/image" Target="../media/image38.png"/><Relationship Id="rId5" Type="http://schemas.openxmlformats.org/officeDocument/2006/relationships/image" Target="../media/image06.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01.png"/><Relationship Id="rId4" Type="http://schemas.openxmlformats.org/officeDocument/2006/relationships/image" Target="../media/image39.png"/><Relationship Id="rId5" Type="http://schemas.openxmlformats.org/officeDocument/2006/relationships/image" Target="../media/image42.png"/><Relationship Id="rId6" Type="http://schemas.openxmlformats.org/officeDocument/2006/relationships/image" Target="../media/image06.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01.png"/><Relationship Id="rId4" Type="http://schemas.openxmlformats.org/officeDocument/2006/relationships/hyperlink" Target="http://youtu.be/-e3n2UsY6NY" TargetMode="External"/><Relationship Id="rId5" Type="http://schemas.openxmlformats.org/officeDocument/2006/relationships/hyperlink" Target="http://youtu.be/6rVW8arW7IM" TargetMode="External"/><Relationship Id="rId6" Type="http://schemas.openxmlformats.org/officeDocument/2006/relationships/hyperlink" Target="http://youtu.be/JMyOxEqNM2I" TargetMode="External"/><Relationship Id="rId7" Type="http://schemas.openxmlformats.org/officeDocument/2006/relationships/hyperlink" Target="http://youtu.be/VWBVm4B6D54" TargetMode="External"/><Relationship Id="rId8" Type="http://schemas.openxmlformats.org/officeDocument/2006/relationships/image" Target="../media/image06.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01.png"/><Relationship Id="rId4" Type="http://schemas.openxmlformats.org/officeDocument/2006/relationships/image" Target="../media/image44.png"/><Relationship Id="rId5" Type="http://schemas.openxmlformats.org/officeDocument/2006/relationships/image" Target="../media/image06.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01.png"/><Relationship Id="rId4" Type="http://schemas.openxmlformats.org/officeDocument/2006/relationships/image" Target="../media/image43.png"/><Relationship Id="rId5" Type="http://schemas.openxmlformats.org/officeDocument/2006/relationships/image" Target="../media/image06.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image" Target="../media/image01.png"/><Relationship Id="rId4" Type="http://schemas.openxmlformats.org/officeDocument/2006/relationships/image" Target="../media/image48.png"/><Relationship Id="rId5" Type="http://schemas.openxmlformats.org/officeDocument/2006/relationships/image" Target="../media/image0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5.jpg"/><Relationship Id="rId4" Type="http://schemas.openxmlformats.org/officeDocument/2006/relationships/image" Target="../media/image03.png"/><Relationship Id="rId5" Type="http://schemas.openxmlformats.org/officeDocument/2006/relationships/image" Target="../media/image0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image" Target="../media/image01.png"/><Relationship Id="rId4" Type="http://schemas.openxmlformats.org/officeDocument/2006/relationships/image" Target="../media/image46.png"/><Relationship Id="rId5" Type="http://schemas.openxmlformats.org/officeDocument/2006/relationships/image" Target="../media/image45.png"/><Relationship Id="rId6" Type="http://schemas.openxmlformats.org/officeDocument/2006/relationships/image" Target="../media/image47.png"/><Relationship Id="rId7" Type="http://schemas.openxmlformats.org/officeDocument/2006/relationships/image" Target="../media/image06.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01.png"/><Relationship Id="rId4" Type="http://schemas.openxmlformats.org/officeDocument/2006/relationships/image" Target="../media/image06.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01.png"/><Relationship Id="rId4" Type="http://schemas.openxmlformats.org/officeDocument/2006/relationships/image" Target="../media/image0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 Id="rId3" Type="http://schemas.openxmlformats.org/officeDocument/2006/relationships/image" Target="../media/image01.png"/><Relationship Id="rId4" Type="http://schemas.openxmlformats.org/officeDocument/2006/relationships/image" Target="../media/image06.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 Id="rId3" Type="http://schemas.openxmlformats.org/officeDocument/2006/relationships/image" Target="../media/image01.png"/><Relationship Id="rId4" Type="http://schemas.openxmlformats.org/officeDocument/2006/relationships/image" Target="../media/image06.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image" Target="../media/image01.png"/><Relationship Id="rId4" Type="http://schemas.openxmlformats.org/officeDocument/2006/relationships/image" Target="../media/image06.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image" Target="../media/image01.png"/><Relationship Id="rId4" Type="http://schemas.openxmlformats.org/officeDocument/2006/relationships/image" Target="../media/image06.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 Id="rId3" Type="http://schemas.openxmlformats.org/officeDocument/2006/relationships/image" Target="../media/image01.png"/><Relationship Id="rId4" Type="http://schemas.openxmlformats.org/officeDocument/2006/relationships/image" Target="../media/image06.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 Id="rId3" Type="http://schemas.openxmlformats.org/officeDocument/2006/relationships/image" Target="../media/image01.png"/><Relationship Id="rId4" Type="http://schemas.openxmlformats.org/officeDocument/2006/relationships/hyperlink" Target="http://youtu.be/koqUcWcr2sQ" TargetMode="External"/><Relationship Id="rId5" Type="http://schemas.openxmlformats.org/officeDocument/2006/relationships/hyperlink" Target="http://youtu.be/rh0ufwdCvp0" TargetMode="External"/><Relationship Id="rId6" Type="http://schemas.openxmlformats.org/officeDocument/2006/relationships/image" Target="../media/image06.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 Id="rId3" Type="http://schemas.openxmlformats.org/officeDocument/2006/relationships/image" Target="../media/image01.png"/><Relationship Id="rId4" Type="http://schemas.openxmlformats.org/officeDocument/2006/relationships/hyperlink" Target="http://youtu.be/UETEf0n5UB4" TargetMode="External"/><Relationship Id="rId5" Type="http://schemas.openxmlformats.org/officeDocument/2006/relationships/hyperlink" Target="http://youtu.be/gif3LnqoPu8" TargetMode="External"/><Relationship Id="rId6" Type="http://schemas.openxmlformats.org/officeDocument/2006/relationships/image" Target="../media/image0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1.png"/><Relationship Id="rId4" Type="http://schemas.openxmlformats.org/officeDocument/2006/relationships/hyperlink" Target="http://youtu.be/jhkFy6lW3Us" TargetMode="External"/><Relationship Id="rId5" Type="http://schemas.openxmlformats.org/officeDocument/2006/relationships/hyperlink" Target="http://youtu.be/nYWtBwZGcbk" TargetMode="External"/><Relationship Id="rId6" Type="http://schemas.openxmlformats.org/officeDocument/2006/relationships/hyperlink" Target="http://youtu.be/1UytHnHDYh4" TargetMode="External"/><Relationship Id="rId7" Type="http://schemas.openxmlformats.org/officeDocument/2006/relationships/hyperlink" Target="http://youtu.be/RVBbcZImwgE" TargetMode="External"/><Relationship Id="rId8" Type="http://schemas.openxmlformats.org/officeDocument/2006/relationships/image" Target="../media/image06.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 Id="rId3" Type="http://schemas.openxmlformats.org/officeDocument/2006/relationships/image" Target="../media/image01.png"/><Relationship Id="rId4" Type="http://schemas.openxmlformats.org/officeDocument/2006/relationships/image" Target="../media/image06.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 Id="rId3" Type="http://schemas.openxmlformats.org/officeDocument/2006/relationships/image" Target="../media/image01.png"/><Relationship Id="rId4" Type="http://schemas.openxmlformats.org/officeDocument/2006/relationships/hyperlink" Target="http://youtu.be/DNdHGq_s9xw" TargetMode="External"/><Relationship Id="rId5" Type="http://schemas.openxmlformats.org/officeDocument/2006/relationships/hyperlink" Target="http://youtu.be/D3LghZfDtSQ" TargetMode="External"/><Relationship Id="rId6" Type="http://schemas.openxmlformats.org/officeDocument/2006/relationships/image" Target="../media/image06.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 Id="rId3" Type="http://schemas.openxmlformats.org/officeDocument/2006/relationships/image" Target="../media/image01.png"/><Relationship Id="rId4" Type="http://schemas.openxmlformats.org/officeDocument/2006/relationships/image" Target="../media/image06.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 Id="rId3" Type="http://schemas.openxmlformats.org/officeDocument/2006/relationships/image" Target="../media/image01.png"/><Relationship Id="rId4" Type="http://schemas.openxmlformats.org/officeDocument/2006/relationships/hyperlink" Target="http://youtu.be/4tp-1_oDCAU" TargetMode="External"/><Relationship Id="rId5" Type="http://schemas.openxmlformats.org/officeDocument/2006/relationships/hyperlink" Target="http://youtu.be/NbIs8jy_Naw" TargetMode="External"/><Relationship Id="rId6" Type="http://schemas.openxmlformats.org/officeDocument/2006/relationships/image" Target="../media/image06.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 Id="rId3" Type="http://schemas.openxmlformats.org/officeDocument/2006/relationships/image" Target="../media/image01.png"/><Relationship Id="rId4" Type="http://schemas.openxmlformats.org/officeDocument/2006/relationships/image" Target="../media/image06.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 Id="rId3" Type="http://schemas.openxmlformats.org/officeDocument/2006/relationships/image" Target="../media/image01.png"/><Relationship Id="rId4" Type="http://schemas.openxmlformats.org/officeDocument/2006/relationships/image" Target="../media/image06.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 Id="rId3" Type="http://schemas.openxmlformats.org/officeDocument/2006/relationships/image" Target="../media/image01.png"/><Relationship Id="rId4" Type="http://schemas.openxmlformats.org/officeDocument/2006/relationships/image" Target="../media/image06.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00.jpg"/><Relationship Id="rId4" Type="http://schemas.openxmlformats.org/officeDocument/2006/relationships/image" Target="../media/image4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hyperlink" Target="http://youtu.be/wBL_bEswGuU" TargetMode="External"/><Relationship Id="rId5" Type="http://schemas.openxmlformats.org/officeDocument/2006/relationships/hyperlink" Target="http://youtu.be/-AHuYLqTwNM" TargetMode="External"/><Relationship Id="rId6" Type="http://schemas.openxmlformats.org/officeDocument/2006/relationships/hyperlink" Target="http://youtu.be/Gl1Qud-xjvQ" TargetMode="External"/><Relationship Id="rId7" Type="http://schemas.openxmlformats.org/officeDocument/2006/relationships/image" Target="../media/image0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1.png"/><Relationship Id="rId4" Type="http://schemas.openxmlformats.org/officeDocument/2006/relationships/image" Target="../media/image08.jpg"/><Relationship Id="rId5" Type="http://schemas.openxmlformats.org/officeDocument/2006/relationships/image" Target="../media/image0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53" name="Shape 53"/>
        <p:cNvGrpSpPr/>
        <p:nvPr/>
      </p:nvGrpSpPr>
      <p:grpSpPr>
        <a:xfrm>
          <a:off x="0" y="0"/>
          <a:ext cx="0" cy="0"/>
          <a:chOff x="0" y="0"/>
          <a:chExt cx="0" cy="0"/>
        </a:xfrm>
      </p:grpSpPr>
      <p:pic>
        <p:nvPicPr>
          <p:cNvPr id="54" name="Shape 54"/>
          <p:cNvPicPr preferRelativeResize="0"/>
          <p:nvPr/>
        </p:nvPicPr>
        <p:blipFill rotWithShape="1">
          <a:blip r:embed="rId4">
            <a:alphaModFix/>
          </a:blip>
          <a:srcRect b="0" l="0" r="0" t="0"/>
          <a:stretch/>
        </p:blipFill>
        <p:spPr>
          <a:xfrm>
            <a:off x="0" y="3702"/>
            <a:ext cx="9144000" cy="51421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cxnSp>
        <p:nvCxnSpPr>
          <p:cNvPr id="136" name="Shape 136"/>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37" name="Shape 137"/>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138" name="Shape 138"/>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What is Hibernate</a:t>
            </a:r>
          </a:p>
        </p:txBody>
      </p:sp>
      <p:sp>
        <p:nvSpPr>
          <p:cNvPr id="139" name="Shape 139"/>
          <p:cNvSpPr/>
          <p:nvPr/>
        </p:nvSpPr>
        <p:spPr>
          <a:xfrm>
            <a:off x="161475" y="729122"/>
            <a:ext cx="8708699" cy="2554544"/>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28555D"/>
              </a:buClr>
              <a:buSzPct val="25000"/>
              <a:buFont typeface="Arial"/>
              <a:buNone/>
            </a:pPr>
            <a:r>
              <a:rPr b="0" i="0" lang="en-US" sz="2000" u="none" cap="none" strike="noStrike">
                <a:solidFill>
                  <a:srgbClr val="28555D"/>
                </a:solidFill>
                <a:latin typeface="Roboto Condensed"/>
                <a:ea typeface="Roboto Condensed"/>
                <a:cs typeface="Roboto Condensed"/>
                <a:sym typeface="Roboto Condensed"/>
              </a:rPr>
              <a:t>Hibernate is a high-performance Object/Relational persistence and query service which is licensed under the open source GNU Lesser General Public License (LGPL) and is free to download. Hibernate not only takes care of the mapping from Java classes to database tables (and from Java data types to SQL data types), but also provides data query and retrieval facilities.</a:t>
            </a:r>
          </a:p>
          <a:p>
            <a:pPr indent="0" lvl="0" marL="0" marR="0" rtl="0" algn="just">
              <a:lnSpc>
                <a:spcPct val="100000"/>
              </a:lnSpc>
              <a:spcBef>
                <a:spcPts val="0"/>
              </a:spcBef>
              <a:spcAft>
                <a:spcPts val="0"/>
              </a:spcAft>
              <a:buClr>
                <a:srgbClr val="000000"/>
              </a:buClr>
              <a:buFont typeface="Arial"/>
              <a:buNone/>
            </a:pPr>
            <a:r>
              <a:t/>
            </a:r>
            <a:endParaRPr b="0" i="0" sz="2000" u="none" cap="none" strike="noStrike">
              <a:solidFill>
                <a:srgbClr val="28555D"/>
              </a:solidFill>
              <a:latin typeface="Roboto Condensed"/>
              <a:ea typeface="Roboto Condensed"/>
              <a:cs typeface="Roboto Condensed"/>
              <a:sym typeface="Roboto Condensed"/>
            </a:endParaRPr>
          </a:p>
          <a:p>
            <a:pPr indent="0" lvl="0" marL="0" marR="0" rtl="0" algn="just">
              <a:lnSpc>
                <a:spcPct val="100000"/>
              </a:lnSpc>
              <a:spcBef>
                <a:spcPts val="0"/>
              </a:spcBef>
              <a:spcAft>
                <a:spcPts val="0"/>
              </a:spcAft>
              <a:buClr>
                <a:srgbClr val="28555D"/>
              </a:buClr>
              <a:buSzPct val="25000"/>
              <a:buFont typeface="Arial"/>
              <a:buNone/>
            </a:pPr>
            <a:r>
              <a:rPr b="0" i="0" lang="en-US" sz="2000" u="none" cap="none" strike="noStrike">
                <a:solidFill>
                  <a:srgbClr val="28555D"/>
                </a:solidFill>
                <a:latin typeface="Roboto Condensed"/>
                <a:ea typeface="Roboto Condensed"/>
                <a:cs typeface="Roboto Condensed"/>
                <a:sym typeface="Roboto Condensed"/>
              </a:rPr>
              <a:t>It officially maintained by </a:t>
            </a:r>
            <a:r>
              <a:rPr b="1" i="0" lang="en-US" sz="2000" u="none" cap="none" strike="noStrike">
                <a:solidFill>
                  <a:srgbClr val="28555D"/>
                </a:solidFill>
                <a:latin typeface="Roboto Condensed"/>
                <a:ea typeface="Roboto Condensed"/>
                <a:cs typeface="Roboto Condensed"/>
                <a:sym typeface="Roboto Condensed"/>
              </a:rPr>
              <a:t>JBoss</a:t>
            </a:r>
            <a:r>
              <a:rPr b="0" i="0" lang="en-US" sz="2000" u="none" cap="none" strike="noStrike">
                <a:solidFill>
                  <a:srgbClr val="28555D"/>
                </a:solidFill>
                <a:latin typeface="Roboto Condensed"/>
                <a:ea typeface="Roboto Condensed"/>
                <a:cs typeface="Roboto Condensed"/>
                <a:sym typeface="Roboto Condensed"/>
              </a:rPr>
              <a:t> Inc., started in 2001</a:t>
            </a:r>
          </a:p>
        </p:txBody>
      </p:sp>
      <p:pic>
        <p:nvPicPr>
          <p:cNvPr descr="https://encrypted-tbn0.gstatic.com/images?q=tbn:ANd9GcSgNrY0G9w4gdb1fNGDIFokl8FjzBTHgmeqGu-5XqSO12vSiqbU" id="140" name="Shape 140"/>
          <p:cNvPicPr preferRelativeResize="0"/>
          <p:nvPr/>
        </p:nvPicPr>
        <p:blipFill rotWithShape="1">
          <a:blip r:embed="rId4">
            <a:alphaModFix/>
          </a:blip>
          <a:srcRect b="0" l="0" r="0" t="0"/>
          <a:stretch/>
        </p:blipFill>
        <p:spPr>
          <a:xfrm>
            <a:off x="83034" y="69108"/>
            <a:ext cx="534782" cy="5137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cxnSp>
        <p:nvCxnSpPr>
          <p:cNvPr id="145" name="Shape 14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46" name="Shape 146"/>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147" name="Shape 147"/>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Differences between Hibernate and JDBC</a:t>
            </a:r>
          </a:p>
        </p:txBody>
      </p:sp>
      <p:pic>
        <p:nvPicPr>
          <p:cNvPr descr="https://encrypted-tbn0.gstatic.com/images?q=tbn:ANd9GcSgNrY0G9w4gdb1fNGDIFokl8FjzBTHgmeqGu-5XqSO12vSiqbU" id="148" name="Shape 148"/>
          <p:cNvPicPr preferRelativeResize="0"/>
          <p:nvPr/>
        </p:nvPicPr>
        <p:blipFill rotWithShape="1">
          <a:blip r:embed="rId4">
            <a:alphaModFix/>
          </a:blip>
          <a:srcRect b="0" l="0" r="0" t="0"/>
          <a:stretch/>
        </p:blipFill>
        <p:spPr>
          <a:xfrm>
            <a:off x="83034" y="69108"/>
            <a:ext cx="534782" cy="513741"/>
          </a:xfrm>
          <a:prstGeom prst="rect">
            <a:avLst/>
          </a:prstGeom>
          <a:noFill/>
          <a:ln>
            <a:noFill/>
          </a:ln>
        </p:spPr>
      </p:pic>
      <p:graphicFrame>
        <p:nvGraphicFramePr>
          <p:cNvPr id="149" name="Shape 149"/>
          <p:cNvGraphicFramePr/>
          <p:nvPr/>
        </p:nvGraphicFramePr>
        <p:xfrm>
          <a:off x="379379" y="734439"/>
          <a:ext cx="3000000" cy="3000000"/>
        </p:xfrm>
        <a:graphic>
          <a:graphicData uri="http://schemas.openxmlformats.org/drawingml/2006/table">
            <a:tbl>
              <a:tblPr bandRow="1" firstRow="1">
                <a:noFill/>
                <a:tableStyleId>{916DBA72-EC49-4601-9B4B-6DB392E89EA9}</a:tableStyleId>
              </a:tblPr>
              <a:tblGrid>
                <a:gridCol w="4191000"/>
                <a:gridCol w="4191000"/>
              </a:tblGrid>
              <a:tr h="18115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US" sz="1400" u="none" cap="none" strike="noStrike">
                          <a:latin typeface="Roboto Condensed"/>
                          <a:ea typeface="Roboto Condensed"/>
                          <a:cs typeface="Roboto Condensed"/>
                          <a:sym typeface="Roboto Condensed"/>
                        </a:rPr>
                        <a:t>JDBC</a:t>
                      </a: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US" sz="1400" u="none" cap="none" strike="noStrike">
                          <a:latin typeface="Roboto Condensed"/>
                          <a:ea typeface="Roboto Condensed"/>
                          <a:cs typeface="Roboto Condensed"/>
                          <a:sym typeface="Roboto Condensed"/>
                        </a:rPr>
                        <a:t>Hibernate</a:t>
                      </a:r>
                    </a:p>
                  </a:txBody>
                  <a:tcPr marT="45725" marB="45725" marR="91450" marL="91450"/>
                </a:tc>
              </a:tr>
              <a:tr h="1811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none" cap="none" strike="noStrike">
                          <a:solidFill>
                            <a:schemeClr val="dk1"/>
                          </a:solidFill>
                          <a:latin typeface="Roboto Condensed"/>
                          <a:ea typeface="Roboto Condensed"/>
                          <a:cs typeface="Roboto Condensed"/>
                          <a:sym typeface="Roboto Condensed"/>
                        </a:rPr>
                        <a:t>JDBC is a persistence technology</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none" cap="none" strike="noStrike">
                          <a:solidFill>
                            <a:schemeClr val="dk1"/>
                          </a:solidFill>
                          <a:latin typeface="Roboto Condensed"/>
                          <a:ea typeface="Roboto Condensed"/>
                          <a:cs typeface="Roboto Condensed"/>
                          <a:sym typeface="Roboto Condensed"/>
                        </a:rPr>
                        <a:t>Hibernate is a persistence Framework.</a:t>
                      </a:r>
                    </a:p>
                  </a:txBody>
                  <a:tcPr marT="45725" marB="45725" marR="91450" marL="91450"/>
                </a:tc>
              </a:tr>
              <a:tr h="4347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none" cap="none" strike="noStrike">
                          <a:solidFill>
                            <a:schemeClr val="dk1"/>
                          </a:solidFill>
                          <a:latin typeface="Roboto Condensed"/>
                          <a:ea typeface="Roboto Condensed"/>
                          <a:cs typeface="Roboto Condensed"/>
                          <a:sym typeface="Roboto Condensed"/>
                        </a:rPr>
                        <a:t>In JDBC developer is responsible to taking and closing the connection and also write the SQL statement.</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none" cap="none" strike="noStrike">
                          <a:solidFill>
                            <a:schemeClr val="dk1"/>
                          </a:solidFill>
                          <a:latin typeface="Roboto Condensed"/>
                          <a:ea typeface="Roboto Condensed"/>
                          <a:cs typeface="Roboto Condensed"/>
                          <a:sym typeface="Roboto Condensed"/>
                        </a:rPr>
                        <a:t>In Hibernate HRS(Hibernate Runtime System) is responsible for taking the connections, creating the statement and releasing the connections.</a:t>
                      </a:r>
                    </a:p>
                  </a:txBody>
                  <a:tcPr marT="45725" marB="45725" marR="91450" marL="91450"/>
                </a:tc>
              </a:tr>
              <a:tr h="688350">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ct val="25000"/>
                        <a:buFont typeface="Arial"/>
                        <a:buNone/>
                      </a:pPr>
                      <a:r>
                        <a:rPr lang="en-US" sz="1400" u="none" cap="none" strike="noStrike">
                          <a:solidFill>
                            <a:schemeClr val="dk1"/>
                          </a:solidFill>
                          <a:latin typeface="Roboto Condensed"/>
                          <a:ea typeface="Roboto Condensed"/>
                          <a:cs typeface="Roboto Condensed"/>
                          <a:sym typeface="Roboto Condensed"/>
                        </a:rPr>
                        <a:t>As table changed or database changed then it’s essential to change object structure as well as to change code written to map table-to-object/object-to-table. </a:t>
                      </a: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ct val="25000"/>
                        <a:buFont typeface="Arial"/>
                        <a:buNone/>
                      </a:pPr>
                      <a:r>
                        <a:rPr lang="en-US" sz="1400" u="none" cap="none" strike="noStrike">
                          <a:solidFill>
                            <a:schemeClr val="dk1"/>
                          </a:solidFill>
                          <a:latin typeface="Roboto Condensed"/>
                          <a:ea typeface="Roboto Condensed"/>
                          <a:cs typeface="Roboto Condensed"/>
                          <a:sym typeface="Roboto Condensed"/>
                        </a:rPr>
                        <a:t>The actual mapping between tables and application objects is done in XML files. If there is change in Database or in any table then the only need to change XML file properties. </a:t>
                      </a:r>
                    </a:p>
                  </a:txBody>
                  <a:tcPr marT="45725" marB="45725" marR="91450" marL="91450"/>
                </a:tc>
              </a:tr>
              <a:tr h="18115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US" sz="1400" u="none" cap="none" strike="noStrike">
                          <a:latin typeface="Roboto Condensed"/>
                          <a:ea typeface="Roboto Condensed"/>
                          <a:cs typeface="Roboto Condensed"/>
                          <a:sym typeface="Roboto Condensed"/>
                        </a:rPr>
                        <a:t>Low performance and not scalable</a:t>
                      </a: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US" sz="1400" u="none" cap="none" strike="noStrike">
                          <a:latin typeface="Roboto Condensed"/>
                          <a:ea typeface="Roboto Condensed"/>
                          <a:cs typeface="Roboto Condensed"/>
                          <a:sym typeface="Roboto Condensed"/>
                        </a:rPr>
                        <a:t>High performance and scalable</a:t>
                      </a:r>
                    </a:p>
                  </a:txBody>
                  <a:tcPr marT="45725" marB="45725" marR="91450" marL="91450"/>
                </a:tc>
              </a:tr>
              <a:tr h="634075">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ct val="25000"/>
                        <a:buFont typeface="Arial"/>
                        <a:buNone/>
                      </a:pPr>
                      <a:r>
                        <a:rPr lang="en-US" sz="1400" u="none" cap="none" strike="noStrike">
                          <a:solidFill>
                            <a:schemeClr val="dk1"/>
                          </a:solidFill>
                          <a:latin typeface="Roboto Condensed"/>
                          <a:ea typeface="Roboto Condensed"/>
                          <a:cs typeface="Roboto Condensed"/>
                          <a:sym typeface="Roboto Condensed"/>
                        </a:rPr>
                        <a:t>it is developer’s responsibility to handle JDBC result set and convert it to Java objects through code to use this persistent data in application. </a:t>
                      </a:r>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ct val="25000"/>
                        <a:buFont typeface="Arial"/>
                        <a:buNone/>
                      </a:pPr>
                      <a:r>
                        <a:rPr lang="en-US" sz="1400" u="none" cap="none" strike="noStrike">
                          <a:solidFill>
                            <a:schemeClr val="dk1"/>
                          </a:solidFill>
                          <a:latin typeface="Roboto Condensed"/>
                          <a:ea typeface="Roboto Condensed"/>
                          <a:cs typeface="Roboto Condensed"/>
                          <a:sym typeface="Roboto Condensed"/>
                        </a:rPr>
                        <a:t>Hibernate reduces lines of code by maintaining object-table mapping itself and returns result to application in form of Java objects. </a:t>
                      </a: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cxnSp>
        <p:nvCxnSpPr>
          <p:cNvPr id="154" name="Shape 15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55" name="Shape 155"/>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156" name="Shape 156"/>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Hibernate</a:t>
            </a:r>
          </a:p>
        </p:txBody>
      </p:sp>
      <p:pic>
        <p:nvPicPr>
          <p:cNvPr descr="https://encrypted-tbn0.gstatic.com/images?q=tbn:ANd9GcSgNrY0G9w4gdb1fNGDIFokl8FjzBTHgmeqGu-5XqSO12vSiqbU" id="157" name="Shape 157"/>
          <p:cNvPicPr preferRelativeResize="0"/>
          <p:nvPr/>
        </p:nvPicPr>
        <p:blipFill rotWithShape="1">
          <a:blip r:embed="rId4">
            <a:alphaModFix/>
          </a:blip>
          <a:srcRect b="0" l="0" r="0" t="0"/>
          <a:stretch/>
        </p:blipFill>
        <p:spPr>
          <a:xfrm>
            <a:off x="83034" y="69108"/>
            <a:ext cx="534782" cy="513741"/>
          </a:xfrm>
          <a:prstGeom prst="rect">
            <a:avLst/>
          </a:prstGeom>
          <a:noFill/>
          <a:ln>
            <a:noFill/>
          </a:ln>
        </p:spPr>
      </p:pic>
      <p:sp>
        <p:nvSpPr>
          <p:cNvPr id="158" name="Shape 158"/>
          <p:cNvSpPr txBox="1"/>
          <p:nvPr/>
        </p:nvSpPr>
        <p:spPr>
          <a:xfrm>
            <a:off x="161584" y="637522"/>
            <a:ext cx="8708589" cy="4572000"/>
          </a:xfrm>
          <a:prstGeom prst="rect">
            <a:avLst/>
          </a:prstGeom>
          <a:noFill/>
          <a:ln>
            <a:noFill/>
          </a:ln>
        </p:spPr>
        <p:txBody>
          <a:bodyPr anchorCtr="0" anchor="t" bIns="91425" lIns="91425" rIns="91425" tIns="91425">
            <a:noAutofit/>
          </a:bodyPr>
          <a:lstStyle/>
          <a:p>
            <a:pPr indent="-285750" lvl="0" marL="285750" marR="0" rtl="0" algn="just">
              <a:lnSpc>
                <a:spcPct val="100000"/>
              </a:lnSpc>
              <a:spcBef>
                <a:spcPts val="0"/>
              </a:spcBef>
              <a:spcAft>
                <a:spcPts val="0"/>
              </a:spcAft>
              <a:buClr>
                <a:srgbClr val="000000"/>
              </a:buClr>
              <a:buSzPct val="100000"/>
              <a:buFont typeface="Roboto Condensed"/>
              <a:buChar char="•"/>
            </a:pPr>
            <a:r>
              <a:rPr b="0" i="0" lang="en-US" sz="1600" u="none" cap="none" strike="noStrike">
                <a:solidFill>
                  <a:srgbClr val="725116"/>
                </a:solidFill>
                <a:latin typeface="Roboto Condensed"/>
                <a:ea typeface="Roboto Condensed"/>
                <a:cs typeface="Roboto Condensed"/>
                <a:sym typeface="Roboto Condensed"/>
              </a:rPr>
              <a:t>Hibernate is an Object-Relational Mapping(ORM) solution for JAVA and it raised as an open source persistent framework created by </a:t>
            </a:r>
            <a:r>
              <a:rPr b="1" i="0" lang="en-US" sz="1600" u="none" cap="none" strike="noStrike">
                <a:solidFill>
                  <a:srgbClr val="725116"/>
                </a:solidFill>
                <a:latin typeface="Roboto Condensed"/>
                <a:ea typeface="Roboto Condensed"/>
                <a:cs typeface="Roboto Condensed"/>
                <a:sym typeface="Roboto Condensed"/>
              </a:rPr>
              <a:t>Gavin King </a:t>
            </a:r>
            <a:r>
              <a:rPr b="0" i="0" lang="en-US" sz="1600" u="none" cap="none" strike="noStrike">
                <a:solidFill>
                  <a:srgbClr val="725116"/>
                </a:solidFill>
                <a:latin typeface="Roboto Condensed"/>
                <a:ea typeface="Roboto Condensed"/>
                <a:cs typeface="Roboto Condensed"/>
                <a:sym typeface="Roboto Condensed"/>
              </a:rPr>
              <a:t>in 2001. It is a powerful, high performance Object-Relational Persistence and Query service for any Java Application.</a:t>
            </a:r>
          </a:p>
          <a:p>
            <a:pPr indent="-285750" lvl="0" marL="285750" marR="0" rtl="0" algn="just">
              <a:lnSpc>
                <a:spcPct val="100000"/>
              </a:lnSpc>
              <a:spcBef>
                <a:spcPts val="800"/>
              </a:spcBef>
              <a:spcAft>
                <a:spcPts val="0"/>
              </a:spcAft>
              <a:buClr>
                <a:srgbClr val="000000"/>
              </a:buClr>
              <a:buSzPct val="100000"/>
              <a:buFont typeface="Roboto Condensed"/>
              <a:buChar char="•"/>
            </a:pPr>
            <a:r>
              <a:rPr b="0" i="0" lang="en-US" sz="1600" u="none" cap="none" strike="noStrike">
                <a:solidFill>
                  <a:srgbClr val="725116"/>
                </a:solidFill>
                <a:latin typeface="Roboto Condensed"/>
                <a:ea typeface="Roboto Condensed"/>
                <a:cs typeface="Roboto Condensed"/>
                <a:sym typeface="Roboto Condensed"/>
              </a:rPr>
              <a:t>Hibernate maps Java classes to database tables and from Java data types to SQL data types and relieve the developer from 95% of common data persistence related programming tasks.</a:t>
            </a:r>
          </a:p>
          <a:p>
            <a:pPr indent="-285750" lvl="0" marL="285750" marR="0" rtl="0" algn="just">
              <a:lnSpc>
                <a:spcPct val="100000"/>
              </a:lnSpc>
              <a:spcBef>
                <a:spcPts val="800"/>
              </a:spcBef>
              <a:spcAft>
                <a:spcPts val="0"/>
              </a:spcAft>
              <a:buClr>
                <a:srgbClr val="000000"/>
              </a:buClr>
              <a:buSzPct val="100000"/>
              <a:buFont typeface="Roboto Condensed"/>
              <a:buChar char="•"/>
            </a:pPr>
            <a:r>
              <a:rPr b="0" i="0" lang="en-US" sz="1600" u="none" cap="none" strike="noStrike">
                <a:solidFill>
                  <a:srgbClr val="725116"/>
                </a:solidFill>
                <a:latin typeface="Roboto Condensed"/>
                <a:ea typeface="Roboto Condensed"/>
                <a:cs typeface="Roboto Condensed"/>
                <a:sym typeface="Roboto Condensed"/>
              </a:rPr>
              <a:t>Hibernate sits between traditional Java objects and database server to handle all the work in persisting those objects based on the appropriate O/R mechanisms and patterns.</a:t>
            </a:r>
          </a:p>
          <a:p>
            <a:pPr indent="-1586" lvl="0" marL="382587" marR="0" rtl="0" algn="just">
              <a:lnSpc>
                <a:spcPct val="100000"/>
              </a:lnSpc>
              <a:spcBef>
                <a:spcPts val="800"/>
              </a:spcBef>
              <a:spcAft>
                <a:spcPts val="0"/>
              </a:spcAft>
              <a:buClr>
                <a:srgbClr val="000000"/>
              </a:buClr>
              <a:buFont typeface="Arial"/>
              <a:buNone/>
            </a:pPr>
            <a:r>
              <a:t/>
            </a:r>
            <a:endParaRPr b="0" i="0" sz="3200" u="none" cap="none" strike="noStrike">
              <a:solidFill>
                <a:schemeClr val="dk1"/>
              </a:solidFill>
              <a:latin typeface="Roboto Condensed"/>
              <a:ea typeface="Roboto Condensed"/>
              <a:cs typeface="Roboto Condensed"/>
              <a:sym typeface="Roboto Condensed"/>
            </a:endParaRPr>
          </a:p>
        </p:txBody>
      </p:sp>
      <p:pic>
        <p:nvPicPr>
          <p:cNvPr descr="hibernate.jpg" id="159" name="Shape 159"/>
          <p:cNvPicPr preferRelativeResize="0"/>
          <p:nvPr/>
        </p:nvPicPr>
        <p:blipFill rotWithShape="1">
          <a:blip r:embed="rId5">
            <a:alphaModFix/>
          </a:blip>
          <a:srcRect b="0" l="0" r="0" t="0"/>
          <a:stretch/>
        </p:blipFill>
        <p:spPr>
          <a:xfrm>
            <a:off x="885566" y="3319837"/>
            <a:ext cx="6705599" cy="165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cxnSp>
        <p:nvCxnSpPr>
          <p:cNvPr id="164" name="Shape 16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65" name="Shape 165"/>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166" name="Shape 166"/>
          <p:cNvSpPr/>
          <p:nvPr/>
        </p:nvSpPr>
        <p:spPr>
          <a:xfrm>
            <a:off x="3603485" y="3813900"/>
            <a:ext cx="2410199"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rgbClr val="0000FF"/>
                </a:solidFill>
              </a:rPr>
              <a:t>http://youtu.be/UoCBvC9DS_Y</a:t>
            </a:r>
          </a:p>
        </p:txBody>
      </p:sp>
      <p:sp>
        <p:nvSpPr>
          <p:cNvPr id="167" name="Shape 167"/>
          <p:cNvSpPr/>
          <p:nvPr/>
        </p:nvSpPr>
        <p:spPr>
          <a:xfrm>
            <a:off x="1490416" y="1908582"/>
            <a:ext cx="6697563"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08. Hibernate Influence</a:t>
            </a:r>
          </a:p>
        </p:txBody>
      </p:sp>
      <p:sp>
        <p:nvSpPr>
          <p:cNvPr id="168" name="Shape 168"/>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Hibernate</a:t>
            </a:r>
          </a:p>
        </p:txBody>
      </p:sp>
      <p:pic>
        <p:nvPicPr>
          <p:cNvPr descr="https://encrypted-tbn0.gstatic.com/images?q=tbn:ANd9GcSgNrY0G9w4gdb1fNGDIFokl8FjzBTHgmeqGu-5XqSO12vSiqbU" id="169" name="Shape 169"/>
          <p:cNvPicPr preferRelativeResize="0"/>
          <p:nvPr/>
        </p:nvPicPr>
        <p:blipFill rotWithShape="1">
          <a:blip r:embed="rId4">
            <a:alphaModFix/>
          </a:blip>
          <a:srcRect b="0" l="0" r="0" t="0"/>
          <a:stretch/>
        </p:blipFill>
        <p:spPr>
          <a:xfrm>
            <a:off x="83034" y="69108"/>
            <a:ext cx="534782" cy="5137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cxnSp>
        <p:nvCxnSpPr>
          <p:cNvPr id="174" name="Shape 17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75" name="Shape 175"/>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176" name="Shape 176"/>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Hibernate Architecture</a:t>
            </a:r>
          </a:p>
        </p:txBody>
      </p:sp>
      <p:pic>
        <p:nvPicPr>
          <p:cNvPr descr="https://encrypted-tbn0.gstatic.com/images?q=tbn:ANd9GcSgNrY0G9w4gdb1fNGDIFokl8FjzBTHgmeqGu-5XqSO12vSiqbU" id="177" name="Shape 177"/>
          <p:cNvPicPr preferRelativeResize="0"/>
          <p:nvPr/>
        </p:nvPicPr>
        <p:blipFill rotWithShape="1">
          <a:blip r:embed="rId4">
            <a:alphaModFix/>
          </a:blip>
          <a:srcRect b="0" l="0" r="0" t="0"/>
          <a:stretch/>
        </p:blipFill>
        <p:spPr>
          <a:xfrm>
            <a:off x="83034" y="69108"/>
            <a:ext cx="534782" cy="513741"/>
          </a:xfrm>
          <a:prstGeom prst="rect">
            <a:avLst/>
          </a:prstGeom>
          <a:noFill/>
          <a:ln>
            <a:noFill/>
          </a:ln>
        </p:spPr>
      </p:pic>
      <p:pic>
        <p:nvPicPr>
          <p:cNvPr id="178" name="Shape 178"/>
          <p:cNvPicPr preferRelativeResize="0"/>
          <p:nvPr/>
        </p:nvPicPr>
        <p:blipFill rotWithShape="1">
          <a:blip r:embed="rId5">
            <a:alphaModFix/>
          </a:blip>
          <a:srcRect b="0" l="0" r="0" t="0"/>
          <a:stretch/>
        </p:blipFill>
        <p:spPr>
          <a:xfrm>
            <a:off x="2946042" y="621820"/>
            <a:ext cx="3251913" cy="38998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cxnSp>
        <p:nvCxnSpPr>
          <p:cNvPr id="183" name="Shape 183"/>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84" name="Shape 184"/>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185" name="Shape 185"/>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Hibernate Architecture</a:t>
            </a:r>
          </a:p>
        </p:txBody>
      </p:sp>
      <p:pic>
        <p:nvPicPr>
          <p:cNvPr descr="https://encrypted-tbn0.gstatic.com/images?q=tbn:ANd9GcSgNrY0G9w4gdb1fNGDIFokl8FjzBTHgmeqGu-5XqSO12vSiqbU" id="186" name="Shape 186"/>
          <p:cNvPicPr preferRelativeResize="0"/>
          <p:nvPr/>
        </p:nvPicPr>
        <p:blipFill rotWithShape="1">
          <a:blip r:embed="rId4">
            <a:alphaModFix/>
          </a:blip>
          <a:srcRect b="0" l="0" r="0" t="0"/>
          <a:stretch/>
        </p:blipFill>
        <p:spPr>
          <a:xfrm>
            <a:off x="83034" y="69108"/>
            <a:ext cx="534782" cy="513741"/>
          </a:xfrm>
          <a:prstGeom prst="rect">
            <a:avLst/>
          </a:prstGeom>
          <a:noFill/>
          <a:ln>
            <a:noFill/>
          </a:ln>
        </p:spPr>
      </p:pic>
      <p:pic>
        <p:nvPicPr>
          <p:cNvPr id="187" name="Shape 187"/>
          <p:cNvPicPr preferRelativeResize="0"/>
          <p:nvPr/>
        </p:nvPicPr>
        <p:blipFill rotWithShape="1">
          <a:blip r:embed="rId5">
            <a:alphaModFix/>
          </a:blip>
          <a:srcRect b="0" l="0" r="0" t="0"/>
          <a:stretch/>
        </p:blipFill>
        <p:spPr>
          <a:xfrm>
            <a:off x="705985" y="729574"/>
            <a:ext cx="6840127" cy="42476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cxnSp>
        <p:nvCxnSpPr>
          <p:cNvPr id="192" name="Shape 19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93" name="Shape 19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194" name="Shape 194"/>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Hibernate - Advantages</a:t>
            </a:r>
          </a:p>
        </p:txBody>
      </p:sp>
      <p:pic>
        <p:nvPicPr>
          <p:cNvPr descr="https://encrypted-tbn0.gstatic.com/images?q=tbn:ANd9GcSgNrY0G9w4gdb1fNGDIFokl8FjzBTHgmeqGu-5XqSO12vSiqbU" id="195" name="Shape 195"/>
          <p:cNvPicPr preferRelativeResize="0"/>
          <p:nvPr/>
        </p:nvPicPr>
        <p:blipFill rotWithShape="1">
          <a:blip r:embed="rId4">
            <a:alphaModFix/>
          </a:blip>
          <a:srcRect b="0" l="0" r="0" t="0"/>
          <a:stretch/>
        </p:blipFill>
        <p:spPr>
          <a:xfrm>
            <a:off x="83034" y="69108"/>
            <a:ext cx="534782" cy="513741"/>
          </a:xfrm>
          <a:prstGeom prst="rect">
            <a:avLst/>
          </a:prstGeom>
          <a:noFill/>
          <a:ln>
            <a:noFill/>
          </a:ln>
        </p:spPr>
      </p:pic>
      <p:sp>
        <p:nvSpPr>
          <p:cNvPr id="196" name="Shape 196"/>
          <p:cNvSpPr txBox="1"/>
          <p:nvPr/>
        </p:nvSpPr>
        <p:spPr>
          <a:xfrm>
            <a:off x="161584" y="637522"/>
            <a:ext cx="8708589" cy="4572000"/>
          </a:xfrm>
          <a:prstGeom prst="rect">
            <a:avLst/>
          </a:prstGeom>
          <a:noFill/>
          <a:ln>
            <a:noFill/>
          </a:ln>
        </p:spPr>
        <p:txBody>
          <a:bodyPr anchorCtr="0" anchor="t" bIns="91425" lIns="91425" rIns="91425" tIns="91425">
            <a:noAutofit/>
          </a:bodyPr>
          <a:lstStyle/>
          <a:p>
            <a:pPr indent="-285750" lvl="0" marL="285750" marR="0" rtl="0" algn="just">
              <a:lnSpc>
                <a:spcPct val="100000"/>
              </a:lnSpc>
              <a:spcBef>
                <a:spcPts val="0"/>
              </a:spcBef>
              <a:spcAft>
                <a:spcPts val="0"/>
              </a:spcAft>
              <a:buClr>
                <a:srgbClr val="000000"/>
              </a:buClr>
              <a:buSzPct val="100000"/>
              <a:buFont typeface="Roboto Condensed"/>
              <a:buChar char="•"/>
            </a:pPr>
            <a:r>
              <a:rPr b="0" i="0" lang="en-US" sz="1600" u="none" cap="none" strike="noStrike">
                <a:solidFill>
                  <a:srgbClr val="4B191A"/>
                </a:solidFill>
                <a:latin typeface="Roboto Condensed"/>
                <a:ea typeface="Roboto Condensed"/>
                <a:cs typeface="Roboto Condensed"/>
                <a:sym typeface="Roboto Condensed"/>
              </a:rPr>
              <a:t>Hibernate takes care of mapping Java classes to database tables using XML files and without writing any line of code.</a:t>
            </a:r>
          </a:p>
          <a:p>
            <a:pPr indent="-285750" lvl="0" marL="285750" marR="0" rtl="0" algn="just">
              <a:lnSpc>
                <a:spcPct val="100000"/>
              </a:lnSpc>
              <a:spcBef>
                <a:spcPts val="1200"/>
              </a:spcBef>
              <a:spcAft>
                <a:spcPts val="0"/>
              </a:spcAft>
              <a:buClr>
                <a:srgbClr val="000000"/>
              </a:buClr>
              <a:buSzPct val="100000"/>
              <a:buFont typeface="Roboto Condensed"/>
              <a:buChar char="•"/>
            </a:pPr>
            <a:r>
              <a:rPr b="0" i="0" lang="en-US" sz="1600" u="none" cap="none" strike="noStrike">
                <a:solidFill>
                  <a:srgbClr val="4B191A"/>
                </a:solidFill>
                <a:latin typeface="Roboto Condensed"/>
                <a:ea typeface="Roboto Condensed"/>
                <a:cs typeface="Roboto Condensed"/>
                <a:sym typeface="Roboto Condensed"/>
              </a:rPr>
              <a:t>Provides simple APIs for storing and retrieving Java objects directly to and from the database.</a:t>
            </a:r>
          </a:p>
          <a:p>
            <a:pPr indent="-285750" lvl="0" marL="285750" marR="0" rtl="0" algn="just">
              <a:lnSpc>
                <a:spcPct val="100000"/>
              </a:lnSpc>
              <a:spcBef>
                <a:spcPts val="1200"/>
              </a:spcBef>
              <a:spcAft>
                <a:spcPts val="0"/>
              </a:spcAft>
              <a:buClr>
                <a:srgbClr val="000000"/>
              </a:buClr>
              <a:buSzPct val="100000"/>
              <a:buFont typeface="Roboto Condensed"/>
              <a:buChar char="•"/>
            </a:pPr>
            <a:r>
              <a:rPr b="0" i="0" lang="en-US" sz="1600" u="none" cap="none" strike="noStrike">
                <a:solidFill>
                  <a:srgbClr val="4B191A"/>
                </a:solidFill>
                <a:latin typeface="Roboto Condensed"/>
                <a:ea typeface="Roboto Condensed"/>
                <a:cs typeface="Roboto Condensed"/>
                <a:sym typeface="Roboto Condensed"/>
              </a:rPr>
              <a:t>If there is change in Database or in any table then the only need to change XML file properties.</a:t>
            </a:r>
          </a:p>
          <a:p>
            <a:pPr indent="-285750" lvl="0" marL="285750" marR="0" rtl="0" algn="just">
              <a:lnSpc>
                <a:spcPct val="100000"/>
              </a:lnSpc>
              <a:spcBef>
                <a:spcPts val="1200"/>
              </a:spcBef>
              <a:spcAft>
                <a:spcPts val="0"/>
              </a:spcAft>
              <a:buClr>
                <a:srgbClr val="000000"/>
              </a:buClr>
              <a:buSzPct val="100000"/>
              <a:buFont typeface="Roboto Condensed"/>
              <a:buChar char="•"/>
            </a:pPr>
            <a:r>
              <a:rPr b="0" i="0" lang="en-US" sz="1600" u="none" cap="none" strike="noStrike">
                <a:solidFill>
                  <a:srgbClr val="4B191A"/>
                </a:solidFill>
                <a:latin typeface="Roboto Condensed"/>
                <a:ea typeface="Roboto Condensed"/>
                <a:cs typeface="Roboto Condensed"/>
                <a:sym typeface="Roboto Condensed"/>
              </a:rPr>
              <a:t>Abstract away the unfamiliar SQL types and provide us to work around familiar Java Objects.</a:t>
            </a:r>
          </a:p>
          <a:p>
            <a:pPr indent="-285750" lvl="0" marL="285750" marR="0" rtl="0" algn="just">
              <a:lnSpc>
                <a:spcPct val="100000"/>
              </a:lnSpc>
              <a:spcBef>
                <a:spcPts val="1200"/>
              </a:spcBef>
              <a:spcAft>
                <a:spcPts val="0"/>
              </a:spcAft>
              <a:buClr>
                <a:srgbClr val="000000"/>
              </a:buClr>
              <a:buSzPct val="100000"/>
              <a:buFont typeface="Roboto Condensed"/>
              <a:buChar char="•"/>
            </a:pPr>
            <a:r>
              <a:rPr b="0" i="0" lang="en-US" sz="1600" u="none" cap="none" strike="noStrike">
                <a:solidFill>
                  <a:srgbClr val="4B191A"/>
                </a:solidFill>
                <a:latin typeface="Roboto Condensed"/>
                <a:ea typeface="Roboto Condensed"/>
                <a:cs typeface="Roboto Condensed"/>
                <a:sym typeface="Roboto Condensed"/>
              </a:rPr>
              <a:t>Hibernate does not require an application server to operate.</a:t>
            </a:r>
          </a:p>
          <a:p>
            <a:pPr indent="-285750" lvl="0" marL="285750" marR="0" rtl="0" algn="just">
              <a:lnSpc>
                <a:spcPct val="100000"/>
              </a:lnSpc>
              <a:spcBef>
                <a:spcPts val="1200"/>
              </a:spcBef>
              <a:spcAft>
                <a:spcPts val="0"/>
              </a:spcAft>
              <a:buClr>
                <a:srgbClr val="000000"/>
              </a:buClr>
              <a:buSzPct val="100000"/>
              <a:buFont typeface="Roboto Condensed"/>
              <a:buChar char="•"/>
            </a:pPr>
            <a:r>
              <a:rPr b="0" i="0" lang="en-US" sz="1600" u="none" cap="none" strike="noStrike">
                <a:solidFill>
                  <a:srgbClr val="4B191A"/>
                </a:solidFill>
                <a:latin typeface="Roboto Condensed"/>
                <a:ea typeface="Roboto Condensed"/>
                <a:cs typeface="Roboto Condensed"/>
                <a:sym typeface="Roboto Condensed"/>
              </a:rPr>
              <a:t>Manipulates Complex associations of objects of your database.</a:t>
            </a:r>
          </a:p>
          <a:p>
            <a:pPr indent="-285750" lvl="0" marL="285750" marR="0" rtl="0" algn="just">
              <a:lnSpc>
                <a:spcPct val="100000"/>
              </a:lnSpc>
              <a:spcBef>
                <a:spcPts val="1200"/>
              </a:spcBef>
              <a:spcAft>
                <a:spcPts val="0"/>
              </a:spcAft>
              <a:buClr>
                <a:srgbClr val="000000"/>
              </a:buClr>
              <a:buSzPct val="100000"/>
              <a:buFont typeface="Roboto Condensed"/>
              <a:buChar char="•"/>
            </a:pPr>
            <a:r>
              <a:rPr b="0" i="0" lang="en-US" sz="1600" u="none" cap="none" strike="noStrike">
                <a:solidFill>
                  <a:srgbClr val="4B191A"/>
                </a:solidFill>
                <a:latin typeface="Roboto Condensed"/>
                <a:ea typeface="Roboto Condensed"/>
                <a:cs typeface="Roboto Condensed"/>
                <a:sym typeface="Roboto Condensed"/>
              </a:rPr>
              <a:t>Provides Simple querying of data</a:t>
            </a:r>
          </a:p>
          <a:p>
            <a:pPr indent="-1586" lvl="0" marL="382587" marR="0" rtl="0" algn="just">
              <a:lnSpc>
                <a:spcPct val="100000"/>
              </a:lnSpc>
              <a:spcBef>
                <a:spcPts val="800"/>
              </a:spcBef>
              <a:spcAft>
                <a:spcPts val="0"/>
              </a:spcAft>
              <a:buClr>
                <a:srgbClr val="000000"/>
              </a:buClr>
              <a:buFont typeface="Arial"/>
              <a:buNone/>
            </a:pPr>
            <a:r>
              <a:t/>
            </a:r>
            <a:endParaRPr b="0" i="0" sz="32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cxnSp>
        <p:nvCxnSpPr>
          <p:cNvPr id="201" name="Shape 201"/>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02" name="Shape 202"/>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203" name="Shape 203"/>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Hibernate - Advantages</a:t>
            </a:r>
          </a:p>
        </p:txBody>
      </p:sp>
      <p:pic>
        <p:nvPicPr>
          <p:cNvPr descr="https://encrypted-tbn0.gstatic.com/images?q=tbn:ANd9GcSgNrY0G9w4gdb1fNGDIFokl8FjzBTHgmeqGu-5XqSO12vSiqbU" id="204" name="Shape 204"/>
          <p:cNvPicPr preferRelativeResize="0"/>
          <p:nvPr/>
        </p:nvPicPr>
        <p:blipFill rotWithShape="1">
          <a:blip r:embed="rId4">
            <a:alphaModFix/>
          </a:blip>
          <a:srcRect b="0" l="0" r="0" t="0"/>
          <a:stretch/>
        </p:blipFill>
        <p:spPr>
          <a:xfrm>
            <a:off x="83034" y="69108"/>
            <a:ext cx="534782" cy="513741"/>
          </a:xfrm>
          <a:prstGeom prst="rect">
            <a:avLst/>
          </a:prstGeom>
          <a:noFill/>
          <a:ln>
            <a:noFill/>
          </a:ln>
        </p:spPr>
      </p:pic>
      <p:sp>
        <p:nvSpPr>
          <p:cNvPr id="205" name="Shape 205"/>
          <p:cNvSpPr txBox="1"/>
          <p:nvPr/>
        </p:nvSpPr>
        <p:spPr>
          <a:xfrm>
            <a:off x="161584" y="637522"/>
            <a:ext cx="8708589" cy="4572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cap="none" strike="noStrike">
                <a:solidFill>
                  <a:srgbClr val="1C405D"/>
                </a:solidFill>
                <a:latin typeface="Roboto Condensed"/>
                <a:ea typeface="Roboto Condensed"/>
                <a:cs typeface="Roboto Condensed"/>
                <a:sym typeface="Roboto Condensed"/>
              </a:rPr>
              <a:t>Hibernate supports almost all the major RDBMS. Following is list of few of the database engines supported by Hibernate.</a:t>
            </a:r>
          </a:p>
          <a:p>
            <a:pPr indent="-285750" lvl="0" marL="285750" marR="0" rtl="0" algn="l">
              <a:lnSpc>
                <a:spcPct val="100000"/>
              </a:lnSpc>
              <a:spcBef>
                <a:spcPts val="800"/>
              </a:spcBef>
              <a:spcAft>
                <a:spcPts val="0"/>
              </a:spcAft>
              <a:buClr>
                <a:srgbClr val="000000"/>
              </a:buClr>
              <a:buSzPct val="100000"/>
              <a:buFont typeface="Roboto Condensed"/>
              <a:buChar char="•"/>
            </a:pPr>
            <a:r>
              <a:rPr b="0" i="0" lang="en-US" sz="1600" u="none" cap="none" strike="noStrike">
                <a:solidFill>
                  <a:schemeClr val="dk1"/>
                </a:solidFill>
                <a:latin typeface="Roboto Condensed"/>
                <a:ea typeface="Roboto Condensed"/>
                <a:cs typeface="Roboto Condensed"/>
                <a:sym typeface="Roboto Condensed"/>
              </a:rPr>
              <a:t>HSQL Database Engine</a:t>
            </a:r>
          </a:p>
          <a:p>
            <a:pPr indent="-285750" lvl="0" marL="285750" marR="0" rtl="0" algn="l">
              <a:lnSpc>
                <a:spcPct val="100000"/>
              </a:lnSpc>
              <a:spcBef>
                <a:spcPts val="800"/>
              </a:spcBef>
              <a:spcAft>
                <a:spcPts val="0"/>
              </a:spcAft>
              <a:buClr>
                <a:srgbClr val="000000"/>
              </a:buClr>
              <a:buSzPct val="100000"/>
              <a:buFont typeface="Roboto Condensed"/>
              <a:buChar char="•"/>
            </a:pPr>
            <a:r>
              <a:rPr b="0" i="0" lang="en-US" sz="1600" u="none" cap="none" strike="noStrike">
                <a:solidFill>
                  <a:schemeClr val="dk1"/>
                </a:solidFill>
                <a:latin typeface="Roboto Condensed"/>
                <a:ea typeface="Roboto Condensed"/>
                <a:cs typeface="Roboto Condensed"/>
                <a:sym typeface="Roboto Condensed"/>
              </a:rPr>
              <a:t>DB2/NT</a:t>
            </a:r>
          </a:p>
          <a:p>
            <a:pPr indent="-285750" lvl="0" marL="285750" marR="0" rtl="0" algn="l">
              <a:lnSpc>
                <a:spcPct val="100000"/>
              </a:lnSpc>
              <a:spcBef>
                <a:spcPts val="800"/>
              </a:spcBef>
              <a:spcAft>
                <a:spcPts val="0"/>
              </a:spcAft>
              <a:buClr>
                <a:srgbClr val="000000"/>
              </a:buClr>
              <a:buSzPct val="100000"/>
              <a:buFont typeface="Roboto Condensed"/>
              <a:buChar char="•"/>
            </a:pPr>
            <a:r>
              <a:rPr b="0" i="0" lang="en-US" sz="1600" u="none" cap="none" strike="noStrike">
                <a:solidFill>
                  <a:schemeClr val="dk1"/>
                </a:solidFill>
                <a:latin typeface="Roboto Condensed"/>
                <a:ea typeface="Roboto Condensed"/>
                <a:cs typeface="Roboto Condensed"/>
                <a:sym typeface="Roboto Condensed"/>
              </a:rPr>
              <a:t>MySQL</a:t>
            </a:r>
          </a:p>
          <a:p>
            <a:pPr indent="-285750" lvl="0" marL="285750" marR="0" rtl="0" algn="l">
              <a:lnSpc>
                <a:spcPct val="100000"/>
              </a:lnSpc>
              <a:spcBef>
                <a:spcPts val="800"/>
              </a:spcBef>
              <a:spcAft>
                <a:spcPts val="0"/>
              </a:spcAft>
              <a:buClr>
                <a:srgbClr val="000000"/>
              </a:buClr>
              <a:buSzPct val="100000"/>
              <a:buFont typeface="Roboto Condensed"/>
              <a:buChar char="•"/>
            </a:pPr>
            <a:r>
              <a:rPr b="0" i="0" lang="en-US" sz="1600" u="none" cap="none" strike="noStrike">
                <a:solidFill>
                  <a:schemeClr val="dk1"/>
                </a:solidFill>
                <a:latin typeface="Roboto Condensed"/>
                <a:ea typeface="Roboto Condensed"/>
                <a:cs typeface="Roboto Condensed"/>
                <a:sym typeface="Roboto Condensed"/>
              </a:rPr>
              <a:t>PostgreSQL</a:t>
            </a:r>
          </a:p>
          <a:p>
            <a:pPr indent="-285750" lvl="0" marL="285750" marR="0" rtl="0" algn="l">
              <a:lnSpc>
                <a:spcPct val="100000"/>
              </a:lnSpc>
              <a:spcBef>
                <a:spcPts val="800"/>
              </a:spcBef>
              <a:spcAft>
                <a:spcPts val="0"/>
              </a:spcAft>
              <a:buClr>
                <a:srgbClr val="000000"/>
              </a:buClr>
              <a:buSzPct val="100000"/>
              <a:buFont typeface="Roboto Condensed"/>
              <a:buChar char="•"/>
            </a:pPr>
            <a:r>
              <a:rPr b="0" i="0" lang="en-US" sz="1600" u="none" cap="none" strike="noStrike">
                <a:solidFill>
                  <a:schemeClr val="dk1"/>
                </a:solidFill>
                <a:latin typeface="Roboto Condensed"/>
                <a:ea typeface="Roboto Condensed"/>
                <a:cs typeface="Roboto Condensed"/>
                <a:sym typeface="Roboto Condensed"/>
              </a:rPr>
              <a:t>FrontBase</a:t>
            </a:r>
          </a:p>
          <a:p>
            <a:pPr indent="-285750" lvl="0" marL="285750" marR="0" rtl="0" algn="l">
              <a:lnSpc>
                <a:spcPct val="100000"/>
              </a:lnSpc>
              <a:spcBef>
                <a:spcPts val="800"/>
              </a:spcBef>
              <a:spcAft>
                <a:spcPts val="0"/>
              </a:spcAft>
              <a:buClr>
                <a:srgbClr val="000000"/>
              </a:buClr>
              <a:buSzPct val="100000"/>
              <a:buFont typeface="Roboto Condensed"/>
              <a:buChar char="•"/>
            </a:pPr>
            <a:r>
              <a:rPr b="0" i="0" lang="en-US" sz="1600" u="none" cap="none" strike="noStrike">
                <a:solidFill>
                  <a:schemeClr val="dk1"/>
                </a:solidFill>
                <a:latin typeface="Roboto Condensed"/>
                <a:ea typeface="Roboto Condensed"/>
                <a:cs typeface="Roboto Condensed"/>
                <a:sym typeface="Roboto Condensed"/>
              </a:rPr>
              <a:t>Oracle</a:t>
            </a:r>
          </a:p>
          <a:p>
            <a:pPr indent="-285750" lvl="0" marL="285750" marR="0" rtl="0" algn="l">
              <a:lnSpc>
                <a:spcPct val="100000"/>
              </a:lnSpc>
              <a:spcBef>
                <a:spcPts val="800"/>
              </a:spcBef>
              <a:spcAft>
                <a:spcPts val="0"/>
              </a:spcAft>
              <a:buClr>
                <a:srgbClr val="000000"/>
              </a:buClr>
              <a:buSzPct val="100000"/>
              <a:buFont typeface="Roboto Condensed"/>
              <a:buChar char="•"/>
            </a:pPr>
            <a:r>
              <a:rPr b="0" i="0" lang="en-US" sz="1600" u="none" cap="none" strike="noStrike">
                <a:solidFill>
                  <a:schemeClr val="dk1"/>
                </a:solidFill>
                <a:latin typeface="Roboto Condensed"/>
                <a:ea typeface="Roboto Condensed"/>
                <a:cs typeface="Roboto Condensed"/>
                <a:sym typeface="Roboto Condensed"/>
              </a:rPr>
              <a:t>Microsoft SQL Server Database</a:t>
            </a:r>
          </a:p>
          <a:p>
            <a:pPr indent="-285750" lvl="0" marL="285750" marR="0" rtl="0" algn="l">
              <a:lnSpc>
                <a:spcPct val="100000"/>
              </a:lnSpc>
              <a:spcBef>
                <a:spcPts val="800"/>
              </a:spcBef>
              <a:spcAft>
                <a:spcPts val="0"/>
              </a:spcAft>
              <a:buClr>
                <a:srgbClr val="000000"/>
              </a:buClr>
              <a:buSzPct val="100000"/>
              <a:buFont typeface="Roboto Condensed"/>
              <a:buChar char="•"/>
            </a:pPr>
            <a:r>
              <a:rPr b="0" i="0" lang="en-US" sz="1600" u="none" cap="none" strike="noStrike">
                <a:solidFill>
                  <a:schemeClr val="dk1"/>
                </a:solidFill>
                <a:latin typeface="Roboto Condensed"/>
                <a:ea typeface="Roboto Condensed"/>
                <a:cs typeface="Roboto Condensed"/>
                <a:sym typeface="Roboto Condensed"/>
              </a:rPr>
              <a:t>Sybase SQL Server</a:t>
            </a:r>
          </a:p>
          <a:p>
            <a:pPr indent="-285750" lvl="0" marL="285750" marR="0" rtl="0" algn="l">
              <a:lnSpc>
                <a:spcPct val="100000"/>
              </a:lnSpc>
              <a:spcBef>
                <a:spcPts val="800"/>
              </a:spcBef>
              <a:spcAft>
                <a:spcPts val="0"/>
              </a:spcAft>
              <a:buClr>
                <a:srgbClr val="000000"/>
              </a:buClr>
              <a:buSzPct val="100000"/>
              <a:buFont typeface="Roboto Condensed"/>
              <a:buChar char="•"/>
            </a:pPr>
            <a:r>
              <a:rPr b="0" i="0" lang="en-US" sz="1600" u="none" cap="none" strike="noStrike">
                <a:solidFill>
                  <a:schemeClr val="dk1"/>
                </a:solidFill>
                <a:latin typeface="Roboto Condensed"/>
                <a:ea typeface="Roboto Condensed"/>
                <a:cs typeface="Roboto Condensed"/>
                <a:sym typeface="Roboto Condensed"/>
              </a:rPr>
              <a:t>Informix Dynamic Server</a:t>
            </a:r>
          </a:p>
          <a:p>
            <a:pPr indent="-1586" lvl="0" marL="382587" marR="0" rtl="0" algn="just">
              <a:lnSpc>
                <a:spcPct val="100000"/>
              </a:lnSpc>
              <a:spcBef>
                <a:spcPts val="800"/>
              </a:spcBef>
              <a:spcAft>
                <a:spcPts val="0"/>
              </a:spcAft>
              <a:buClr>
                <a:srgbClr val="000000"/>
              </a:buClr>
              <a:buFont typeface="Arial"/>
              <a:buNone/>
            </a:pPr>
            <a:r>
              <a:t/>
            </a:r>
            <a:endParaRPr b="0" i="0" sz="32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cxnSp>
        <p:nvCxnSpPr>
          <p:cNvPr id="210" name="Shape 210"/>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11" name="Shape 211"/>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212" name="Shape 212"/>
          <p:cNvSpPr/>
          <p:nvPr/>
        </p:nvSpPr>
        <p:spPr>
          <a:xfrm>
            <a:off x="3603486" y="3813900"/>
            <a:ext cx="2624400"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rgbClr val="0000FF"/>
                </a:solidFill>
              </a:rPr>
              <a:t>http://youtu.be/VVpGl7cxEUA</a:t>
            </a:r>
          </a:p>
        </p:txBody>
      </p:sp>
      <p:sp>
        <p:nvSpPr>
          <p:cNvPr id="213" name="Shape 213"/>
          <p:cNvSpPr/>
          <p:nvPr/>
        </p:nvSpPr>
        <p:spPr>
          <a:xfrm>
            <a:off x="1490416" y="1908582"/>
            <a:ext cx="6697563"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09. What Is An Entity</a:t>
            </a:r>
          </a:p>
        </p:txBody>
      </p:sp>
      <p:sp>
        <p:nvSpPr>
          <p:cNvPr id="214" name="Shape 214"/>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Persistent Entities</a:t>
            </a:r>
          </a:p>
        </p:txBody>
      </p:sp>
      <p:pic>
        <p:nvPicPr>
          <p:cNvPr descr="https://encrypted-tbn3.gstatic.com/images?q=tbn:ANd9GcTUbRhHn-0epp6RXbmUrK04qyYNDQIMBE2Dr2-UiksTYUXsTTpg" id="215" name="Shape 215"/>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cxnSp>
        <p:nvCxnSpPr>
          <p:cNvPr id="220" name="Shape 220"/>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21" name="Shape 221"/>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222" name="Shape 222"/>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Persistent Entities</a:t>
            </a:r>
          </a:p>
        </p:txBody>
      </p:sp>
      <p:sp>
        <p:nvSpPr>
          <p:cNvPr id="223" name="Shape 223"/>
          <p:cNvSpPr/>
          <p:nvPr/>
        </p:nvSpPr>
        <p:spPr>
          <a:xfrm>
            <a:off x="161475" y="729122"/>
            <a:ext cx="8708699" cy="3877985"/>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rgbClr val="725116"/>
              </a:buClr>
              <a:buSzPct val="100000"/>
              <a:buFont typeface="Roboto Condensed"/>
              <a:buChar char="•"/>
            </a:pPr>
            <a:r>
              <a:rPr b="0" i="0" lang="en-US" sz="2000" u="none" cap="none" strike="noStrike">
                <a:solidFill>
                  <a:srgbClr val="725116"/>
                </a:solidFill>
                <a:latin typeface="Roboto Condensed"/>
                <a:ea typeface="Roboto Condensed"/>
                <a:cs typeface="Roboto Condensed"/>
                <a:sym typeface="Roboto Condensed"/>
              </a:rPr>
              <a:t>Are POJOs (Plain Old Java Objects)</a:t>
            </a:r>
          </a:p>
          <a:p>
            <a:pPr indent="-342900" lvl="0" marL="342900" marR="0" rtl="0" algn="just">
              <a:lnSpc>
                <a:spcPct val="100000"/>
              </a:lnSpc>
              <a:spcBef>
                <a:spcPts val="1200"/>
              </a:spcBef>
              <a:spcAft>
                <a:spcPts val="0"/>
              </a:spcAft>
              <a:buClr>
                <a:srgbClr val="28555D"/>
              </a:buClr>
              <a:buSzPct val="100000"/>
              <a:buFont typeface="Roboto Condensed"/>
              <a:buChar char="•"/>
            </a:pPr>
            <a:r>
              <a:rPr b="0" i="0" lang="en-US" sz="1800" u="none" cap="none" strike="noStrike">
                <a:solidFill>
                  <a:srgbClr val="28555D"/>
                </a:solidFill>
                <a:latin typeface="Roboto Condensed"/>
                <a:ea typeface="Roboto Condensed"/>
                <a:cs typeface="Roboto Condensed"/>
                <a:sym typeface="Roboto Condensed"/>
              </a:rPr>
              <a:t>Lightweight persistent domain object</a:t>
            </a:r>
          </a:p>
          <a:p>
            <a:pPr indent="-342900" lvl="0" marL="342900" marR="0" rtl="0" algn="just">
              <a:lnSpc>
                <a:spcPct val="100000"/>
              </a:lnSpc>
              <a:spcBef>
                <a:spcPts val="1200"/>
              </a:spcBef>
              <a:spcAft>
                <a:spcPts val="0"/>
              </a:spcAft>
              <a:buClr>
                <a:srgbClr val="28555D"/>
              </a:buClr>
              <a:buSzPct val="100000"/>
              <a:buFont typeface="Roboto Condensed"/>
              <a:buChar char="•"/>
            </a:pPr>
            <a:r>
              <a:rPr b="0" i="0" lang="en-US" sz="1800" u="none" cap="none" strike="noStrike">
                <a:solidFill>
                  <a:srgbClr val="28555D"/>
                </a:solidFill>
                <a:latin typeface="Roboto Condensed"/>
                <a:ea typeface="Roboto Condensed"/>
                <a:cs typeface="Roboto Condensed"/>
                <a:sym typeface="Roboto Condensed"/>
              </a:rPr>
              <a:t>Typically represent a table in a relational database</a:t>
            </a:r>
          </a:p>
          <a:p>
            <a:pPr indent="-342900" lvl="0" marL="342900" marR="0" rtl="0" algn="just">
              <a:lnSpc>
                <a:spcPct val="100000"/>
              </a:lnSpc>
              <a:spcBef>
                <a:spcPts val="1200"/>
              </a:spcBef>
              <a:spcAft>
                <a:spcPts val="0"/>
              </a:spcAft>
              <a:buClr>
                <a:srgbClr val="28555D"/>
              </a:buClr>
              <a:buSzPct val="100000"/>
              <a:buFont typeface="Roboto Condensed"/>
              <a:buChar char="•"/>
            </a:pPr>
            <a:r>
              <a:rPr b="0" i="0" lang="en-US" sz="1800" u="none" cap="none" strike="noStrike">
                <a:solidFill>
                  <a:srgbClr val="28555D"/>
                </a:solidFill>
                <a:latin typeface="Roboto Condensed"/>
                <a:ea typeface="Roboto Condensed"/>
                <a:cs typeface="Roboto Condensed"/>
                <a:sym typeface="Roboto Condensed"/>
              </a:rPr>
              <a:t>Each entity instance corresponds to one row in that table</a:t>
            </a:r>
          </a:p>
          <a:p>
            <a:pPr indent="-342900" lvl="0" marL="342900" marR="0" rtl="0" algn="just">
              <a:lnSpc>
                <a:spcPct val="100000"/>
              </a:lnSpc>
              <a:spcBef>
                <a:spcPts val="1200"/>
              </a:spcBef>
              <a:spcAft>
                <a:spcPts val="0"/>
              </a:spcAft>
              <a:buClr>
                <a:srgbClr val="28555D"/>
              </a:buClr>
              <a:buSzPct val="100000"/>
              <a:buFont typeface="Roboto Condensed"/>
              <a:buChar char="•"/>
            </a:pPr>
            <a:r>
              <a:rPr b="0" i="0" lang="en-US" sz="1800" u="none" cap="none" strike="noStrike">
                <a:solidFill>
                  <a:srgbClr val="28555D"/>
                </a:solidFill>
                <a:latin typeface="Roboto Condensed"/>
                <a:ea typeface="Roboto Condensed"/>
                <a:cs typeface="Roboto Condensed"/>
                <a:sym typeface="Roboto Condensed"/>
              </a:rPr>
              <a:t>Have a persistent identity</a:t>
            </a:r>
          </a:p>
          <a:p>
            <a:pPr indent="-342900" lvl="0" marL="342900" marR="0" rtl="0" algn="just">
              <a:lnSpc>
                <a:spcPct val="100000"/>
              </a:lnSpc>
              <a:spcBef>
                <a:spcPts val="1200"/>
              </a:spcBef>
              <a:spcAft>
                <a:spcPts val="0"/>
              </a:spcAft>
              <a:buClr>
                <a:srgbClr val="28555D"/>
              </a:buClr>
              <a:buSzPct val="100000"/>
              <a:buFont typeface="Roboto Condensed"/>
              <a:buChar char="•"/>
            </a:pPr>
            <a:r>
              <a:rPr b="0" i="0" lang="en-US" sz="1800" u="none" cap="none" strike="noStrike">
                <a:solidFill>
                  <a:srgbClr val="28555D"/>
                </a:solidFill>
                <a:latin typeface="Roboto Condensed"/>
                <a:ea typeface="Roboto Condensed"/>
                <a:cs typeface="Roboto Condensed"/>
                <a:sym typeface="Roboto Condensed"/>
              </a:rPr>
              <a:t>May have both, persistent and transient (non-persistent) state</a:t>
            </a:r>
          </a:p>
          <a:p>
            <a:pPr indent="-351700" lvl="0" marL="720000" marR="0" rtl="0" algn="just">
              <a:lnSpc>
                <a:spcPct val="100000"/>
              </a:lnSpc>
              <a:spcBef>
                <a:spcPts val="1200"/>
              </a:spcBef>
              <a:spcAft>
                <a:spcPts val="0"/>
              </a:spcAft>
              <a:buClr>
                <a:srgbClr val="28555D"/>
              </a:buClr>
              <a:buSzPct val="100000"/>
              <a:buFont typeface="Roboto Condensed"/>
              <a:buChar char="•"/>
            </a:pPr>
            <a:r>
              <a:rPr b="0" i="0" lang="en-US" sz="1800" u="none" cap="none" strike="noStrike">
                <a:solidFill>
                  <a:srgbClr val="28555D"/>
                </a:solidFill>
                <a:latin typeface="Roboto Condensed"/>
                <a:ea typeface="Roboto Condensed"/>
                <a:cs typeface="Roboto Condensed"/>
                <a:sym typeface="Roboto Condensed"/>
              </a:rPr>
              <a:t>Simple types (primitive data types, wrappers, enums)</a:t>
            </a:r>
          </a:p>
          <a:p>
            <a:pPr indent="-351700" lvl="0" marL="720000" marR="0" rtl="0" algn="just">
              <a:lnSpc>
                <a:spcPct val="100000"/>
              </a:lnSpc>
              <a:spcBef>
                <a:spcPts val="1200"/>
              </a:spcBef>
              <a:spcAft>
                <a:spcPts val="0"/>
              </a:spcAft>
              <a:buClr>
                <a:srgbClr val="28555D"/>
              </a:buClr>
              <a:buSzPct val="100000"/>
              <a:buFont typeface="Roboto Condensed"/>
              <a:buChar char="•"/>
            </a:pPr>
            <a:r>
              <a:rPr b="0" i="0" lang="en-US" sz="1800" u="none" cap="none" strike="noStrike">
                <a:solidFill>
                  <a:srgbClr val="28555D"/>
                </a:solidFill>
                <a:latin typeface="Roboto Condensed"/>
                <a:ea typeface="Roboto Condensed"/>
                <a:cs typeface="Roboto Condensed"/>
                <a:sym typeface="Roboto Condensed"/>
              </a:rPr>
              <a:t>Composite types (e.g., Address)</a:t>
            </a:r>
          </a:p>
          <a:p>
            <a:pPr indent="-351700" lvl="0" marL="720000" marR="0" rtl="0" algn="just">
              <a:lnSpc>
                <a:spcPct val="100000"/>
              </a:lnSpc>
              <a:spcBef>
                <a:spcPts val="1200"/>
              </a:spcBef>
              <a:spcAft>
                <a:spcPts val="0"/>
              </a:spcAft>
              <a:buClr>
                <a:srgbClr val="28555D"/>
              </a:buClr>
              <a:buSzPct val="100000"/>
              <a:buFont typeface="Roboto Condensed"/>
              <a:buChar char="•"/>
            </a:pPr>
            <a:r>
              <a:rPr b="0" i="0" lang="en-US" sz="1800" u="none" cap="none" strike="noStrike">
                <a:solidFill>
                  <a:srgbClr val="28555D"/>
                </a:solidFill>
                <a:latin typeface="Roboto Condensed"/>
                <a:ea typeface="Roboto Condensed"/>
                <a:cs typeface="Roboto Condensed"/>
                <a:sym typeface="Roboto Condensed"/>
              </a:rPr>
              <a:t>Non-persistent state (using identifier transient or @Transient annotation)</a:t>
            </a:r>
          </a:p>
        </p:txBody>
      </p:sp>
      <p:pic>
        <p:nvPicPr>
          <p:cNvPr descr="https://encrypted-tbn3.gstatic.com/images?q=tbn:ANd9GcTUbRhHn-0epp6RXbmUrK04qyYNDQIMBE2Dr2-UiksTYUXsTTpg" id="224" name="Shape 224"/>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p:nvPr/>
        </p:nvSpPr>
        <p:spPr>
          <a:xfrm>
            <a:off x="0" y="2975"/>
            <a:ext cx="9156600" cy="3549298"/>
          </a:xfrm>
          <a:prstGeom prst="rect">
            <a:avLst/>
          </a:prstGeom>
          <a:solidFill>
            <a:srgbClr val="B7B7B7"/>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60" name="Shape 60"/>
          <p:cNvCxnSpPr/>
          <p:nvPr/>
        </p:nvCxnSpPr>
        <p:spPr>
          <a:xfrm flipH="1" rot="10800000">
            <a:off x="2172300" y="1518474"/>
            <a:ext cx="4799398" cy="6900"/>
          </a:xfrm>
          <a:prstGeom prst="straightConnector1">
            <a:avLst/>
          </a:prstGeom>
          <a:noFill/>
          <a:ln cap="flat" cmpd="sng" w="19050">
            <a:solidFill>
              <a:schemeClr val="lt1"/>
            </a:solidFill>
            <a:prstDash val="solid"/>
            <a:round/>
            <a:headEnd len="med" w="med" type="none"/>
            <a:tailEnd len="med" w="med" type="none"/>
          </a:ln>
        </p:spPr>
      </p:cxnSp>
      <p:sp>
        <p:nvSpPr>
          <p:cNvPr id="61" name="Shape 61"/>
          <p:cNvSpPr txBox="1"/>
          <p:nvPr/>
        </p:nvSpPr>
        <p:spPr>
          <a:xfrm>
            <a:off x="2018075" y="1442275"/>
            <a:ext cx="5170500" cy="4572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1"/>
              </a:buClr>
              <a:buSzPct val="25000"/>
              <a:buFont typeface="Roboto Condensed"/>
              <a:buNone/>
            </a:pPr>
            <a:r>
              <a:rPr b="1" i="0" lang="en-US" sz="3000" u="none" cap="none" strike="noStrike">
                <a:solidFill>
                  <a:schemeClr val="lt1"/>
                </a:solidFill>
                <a:latin typeface="Roboto Condensed"/>
                <a:ea typeface="Roboto Condensed"/>
                <a:cs typeface="Roboto Condensed"/>
                <a:sym typeface="Roboto Condensed"/>
              </a:rPr>
              <a:t>JPA and Hibernate</a:t>
            </a:r>
          </a:p>
        </p:txBody>
      </p:sp>
      <p:pic>
        <p:nvPicPr>
          <p:cNvPr id="62" name="Shape 62"/>
          <p:cNvPicPr preferRelativeResize="0"/>
          <p:nvPr/>
        </p:nvPicPr>
        <p:blipFill rotWithShape="1">
          <a:blip r:embed="rId3">
            <a:alphaModFix/>
          </a:blip>
          <a:srcRect b="0" l="0" r="0" t="0"/>
          <a:stretch/>
        </p:blipFill>
        <p:spPr>
          <a:xfrm>
            <a:off x="0" y="3492000"/>
            <a:ext cx="9156598" cy="4952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cxnSp>
        <p:nvCxnSpPr>
          <p:cNvPr id="229" name="Shape 229"/>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30" name="Shape 230"/>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231" name="Shape 231"/>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Persistence Concepts</a:t>
            </a:r>
          </a:p>
        </p:txBody>
      </p:sp>
      <p:sp>
        <p:nvSpPr>
          <p:cNvPr id="232" name="Shape 232"/>
          <p:cNvSpPr/>
          <p:nvPr/>
        </p:nvSpPr>
        <p:spPr>
          <a:xfrm>
            <a:off x="161475" y="737566"/>
            <a:ext cx="8708699" cy="3590726"/>
          </a:xfrm>
          <a:prstGeom prst="rect">
            <a:avLst/>
          </a:prstGeom>
          <a:noFill/>
          <a:ln>
            <a:noFill/>
          </a:ln>
        </p:spPr>
        <p:txBody>
          <a:bodyPr anchorCtr="0" anchor="t" bIns="45700" lIns="91425" rIns="91425" tIns="45700">
            <a:noAutofit/>
          </a:bodyPr>
          <a:lstStyle/>
          <a:p>
            <a:pPr indent="-352425" lvl="0" marL="352425" marR="0" rtl="0" algn="l">
              <a:lnSpc>
                <a:spcPct val="100000"/>
              </a:lnSpc>
              <a:spcBef>
                <a:spcPts val="0"/>
              </a:spcBef>
              <a:spcAft>
                <a:spcPts val="0"/>
              </a:spcAft>
              <a:buClr>
                <a:srgbClr val="FF7E00"/>
              </a:buClr>
              <a:buSzPct val="100000"/>
              <a:buFont typeface="Roboto Condensed"/>
              <a:buChar char="•"/>
            </a:pPr>
            <a:r>
              <a:rPr b="1" baseline="30000" i="0" lang="en-US" sz="2400" u="none" cap="none" strike="noStrike">
                <a:solidFill>
                  <a:srgbClr val="075590"/>
                </a:solidFill>
                <a:latin typeface="Roboto Condensed"/>
                <a:ea typeface="Roboto Condensed"/>
                <a:cs typeface="Roboto Condensed"/>
                <a:sym typeface="Roboto Condensed"/>
              </a:rPr>
              <a:t>Persistence Unit (PU)</a:t>
            </a:r>
          </a:p>
          <a:p>
            <a:pPr indent="-353219" lvl="1" marL="759619" marR="3810" rtl="0" algn="l">
              <a:lnSpc>
                <a:spcPct val="75000"/>
              </a:lnSpc>
              <a:spcBef>
                <a:spcPts val="266"/>
              </a:spcBef>
              <a:spcAft>
                <a:spcPts val="0"/>
              </a:spcAft>
              <a:buClr>
                <a:srgbClr val="075590"/>
              </a:buClr>
              <a:buSzPct val="100000"/>
              <a:buFont typeface="Roboto Condensed"/>
              <a:buChar char="•"/>
            </a:pPr>
            <a:r>
              <a:rPr b="0" baseline="30000" i="0" lang="en-US" sz="2000" u="none" cap="none" strike="noStrike">
                <a:solidFill>
                  <a:srgbClr val="343434"/>
                </a:solidFill>
                <a:latin typeface="Roboto Condensed"/>
                <a:ea typeface="Roboto Condensed"/>
                <a:cs typeface="Roboto Condensed"/>
                <a:sym typeface="Roboto Condensed"/>
              </a:rPr>
              <a:t>Defines a set of entity classes managed by the EntityManager instance in </a:t>
            </a:r>
            <a:r>
              <a:rPr b="0" i="0" lang="en-US" sz="1200" u="none" cap="none" strike="noStrike">
                <a:solidFill>
                  <a:srgbClr val="343434"/>
                </a:solidFill>
                <a:latin typeface="Roboto Condensed"/>
                <a:ea typeface="Roboto Condensed"/>
                <a:cs typeface="Roboto Condensed"/>
                <a:sym typeface="Roboto Condensed"/>
              </a:rPr>
              <a:t>an application</a:t>
            </a:r>
          </a:p>
          <a:p>
            <a:pPr indent="-353219" lvl="1" marL="759619" marR="0" rtl="0" algn="l">
              <a:lnSpc>
                <a:spcPct val="100000"/>
              </a:lnSpc>
              <a:spcBef>
                <a:spcPts val="60"/>
              </a:spcBef>
              <a:spcAft>
                <a:spcPts val="0"/>
              </a:spcAft>
              <a:buClr>
                <a:srgbClr val="075590"/>
              </a:buClr>
              <a:buSzPct val="100000"/>
              <a:buFont typeface="Roboto Condensed"/>
              <a:buChar char="•"/>
            </a:pPr>
            <a:r>
              <a:rPr b="0" baseline="30000" i="0" lang="en-US" sz="2000" u="none" cap="none" strike="noStrike">
                <a:solidFill>
                  <a:srgbClr val="343434"/>
                </a:solidFill>
                <a:latin typeface="Roboto Condensed"/>
                <a:ea typeface="Roboto Condensed"/>
                <a:cs typeface="Roboto Condensed"/>
                <a:sym typeface="Roboto Condensed"/>
              </a:rPr>
              <a:t>Maps the set of entity classes to a relational database</a:t>
            </a:r>
          </a:p>
          <a:p>
            <a:pPr indent="-352425" lvl="0" marL="352425" marR="0" rtl="0" algn="l">
              <a:lnSpc>
                <a:spcPct val="100000"/>
              </a:lnSpc>
              <a:spcBef>
                <a:spcPts val="1200"/>
              </a:spcBef>
              <a:spcAft>
                <a:spcPts val="0"/>
              </a:spcAft>
              <a:buClr>
                <a:srgbClr val="FF7E00"/>
              </a:buClr>
              <a:buSzPct val="100000"/>
              <a:buFont typeface="Roboto Condensed"/>
              <a:buChar char="•"/>
            </a:pPr>
            <a:r>
              <a:rPr b="1" baseline="30000" i="0" lang="en-US" sz="2400" u="none" cap="none" strike="noStrike">
                <a:solidFill>
                  <a:srgbClr val="455520"/>
                </a:solidFill>
                <a:latin typeface="Roboto Condensed"/>
                <a:ea typeface="Roboto Condensed"/>
                <a:cs typeface="Roboto Condensed"/>
                <a:sym typeface="Roboto Condensed"/>
              </a:rPr>
              <a:t>Persistence Context (PC)</a:t>
            </a:r>
          </a:p>
          <a:p>
            <a:pPr indent="-353219" lvl="0" marL="759619" marR="0" rtl="0" algn="l">
              <a:lnSpc>
                <a:spcPct val="100000"/>
              </a:lnSpc>
              <a:spcBef>
                <a:spcPts val="0"/>
              </a:spcBef>
              <a:spcAft>
                <a:spcPts val="0"/>
              </a:spcAft>
              <a:buClr>
                <a:srgbClr val="075590"/>
              </a:buClr>
              <a:buSzPct val="100000"/>
              <a:buFont typeface="Roboto Condensed"/>
              <a:buChar char="•"/>
            </a:pPr>
            <a:r>
              <a:rPr b="0" baseline="30000" i="0" lang="en-US" sz="2000" u="none" cap="none" strike="noStrike">
                <a:solidFill>
                  <a:srgbClr val="343434"/>
                </a:solidFill>
                <a:latin typeface="Roboto Condensed"/>
                <a:ea typeface="Roboto Condensed"/>
                <a:cs typeface="Roboto Condensed"/>
                <a:sym typeface="Roboto Condensed"/>
              </a:rPr>
              <a:t>Set of managed entity instances that exist in a particular data store</a:t>
            </a:r>
          </a:p>
          <a:p>
            <a:pPr indent="-353219" lvl="0" marL="759619" marR="0" rtl="0" algn="l">
              <a:lnSpc>
                <a:spcPct val="100000"/>
              </a:lnSpc>
              <a:spcBef>
                <a:spcPts val="45"/>
              </a:spcBef>
              <a:spcAft>
                <a:spcPts val="0"/>
              </a:spcAft>
              <a:buClr>
                <a:srgbClr val="075590"/>
              </a:buClr>
              <a:buSzPct val="100000"/>
              <a:buFont typeface="Roboto Condensed"/>
              <a:buChar char="•"/>
            </a:pPr>
            <a:r>
              <a:rPr b="0" baseline="30000" i="0" lang="en-US" sz="2000" u="none" cap="none" strike="noStrike">
                <a:solidFill>
                  <a:srgbClr val="343434"/>
                </a:solidFill>
                <a:latin typeface="Roboto Condensed"/>
                <a:ea typeface="Roboto Condensed"/>
                <a:cs typeface="Roboto Condensed"/>
                <a:sym typeface="Roboto Condensed"/>
              </a:rPr>
              <a:t>Runtime context</a:t>
            </a:r>
          </a:p>
          <a:p>
            <a:pPr indent="-352425" lvl="0" marL="352425" marR="0" rtl="0" algn="l">
              <a:lnSpc>
                <a:spcPct val="100000"/>
              </a:lnSpc>
              <a:spcBef>
                <a:spcPts val="1200"/>
              </a:spcBef>
              <a:spcAft>
                <a:spcPts val="0"/>
              </a:spcAft>
              <a:buClr>
                <a:srgbClr val="FF7E00"/>
              </a:buClr>
              <a:buSzPct val="100000"/>
              <a:buFont typeface="Roboto Condensed"/>
              <a:buChar char="•"/>
            </a:pPr>
            <a:r>
              <a:rPr b="1" baseline="30000" i="0" lang="en-US" sz="2400" u="none" cap="none" strike="noStrike">
                <a:solidFill>
                  <a:srgbClr val="4B191A"/>
                </a:solidFill>
                <a:latin typeface="Roboto Condensed"/>
                <a:ea typeface="Roboto Condensed"/>
                <a:cs typeface="Roboto Condensed"/>
                <a:sym typeface="Roboto Condensed"/>
              </a:rPr>
              <a:t>Entity Manager (EM)</a:t>
            </a:r>
          </a:p>
          <a:p>
            <a:pPr indent="-353219" lvl="1" marL="759619" marR="0" rtl="0" algn="l">
              <a:lnSpc>
                <a:spcPct val="100000"/>
              </a:lnSpc>
              <a:spcBef>
                <a:spcPts val="34"/>
              </a:spcBef>
              <a:spcAft>
                <a:spcPts val="0"/>
              </a:spcAft>
              <a:buClr>
                <a:srgbClr val="075590"/>
              </a:buClr>
              <a:buSzPct val="100000"/>
              <a:buFont typeface="Roboto Condensed"/>
              <a:buChar char="•"/>
            </a:pPr>
            <a:r>
              <a:rPr b="0" baseline="30000" i="0" lang="en-US" sz="2000" u="none" cap="none" strike="noStrike">
                <a:solidFill>
                  <a:srgbClr val="343434"/>
                </a:solidFill>
                <a:latin typeface="Roboto Condensed"/>
                <a:ea typeface="Roboto Condensed"/>
                <a:cs typeface="Roboto Condensed"/>
                <a:sym typeface="Roboto Condensed"/>
              </a:rPr>
              <a:t>API for interaction with the persistence context</a:t>
            </a:r>
          </a:p>
          <a:p>
            <a:pPr indent="-353219" lvl="1" marL="759619" marR="0" rtl="0" algn="l">
              <a:lnSpc>
                <a:spcPct val="100000"/>
              </a:lnSpc>
              <a:spcBef>
                <a:spcPts val="45"/>
              </a:spcBef>
              <a:spcAft>
                <a:spcPts val="0"/>
              </a:spcAft>
              <a:buClr>
                <a:srgbClr val="075590"/>
              </a:buClr>
              <a:buSzPct val="100000"/>
              <a:buFont typeface="Roboto Condensed"/>
              <a:buChar char="•"/>
            </a:pPr>
            <a:r>
              <a:rPr b="0" baseline="30000" i="0" lang="en-US" sz="2000" u="none" cap="none" strike="noStrike">
                <a:solidFill>
                  <a:srgbClr val="343434"/>
                </a:solidFill>
                <a:latin typeface="Roboto Condensed"/>
                <a:ea typeface="Roboto Condensed"/>
                <a:cs typeface="Roboto Condensed"/>
                <a:sym typeface="Roboto Condensed"/>
              </a:rPr>
              <a:t>Manipulates and controls the lifecycle of a persistence context</a:t>
            </a:r>
          </a:p>
          <a:p>
            <a:pPr indent="-353219" lvl="1" marL="759619" marR="0" rtl="0" algn="l">
              <a:lnSpc>
                <a:spcPct val="100000"/>
              </a:lnSpc>
              <a:spcBef>
                <a:spcPts val="45"/>
              </a:spcBef>
              <a:spcAft>
                <a:spcPts val="0"/>
              </a:spcAft>
              <a:buClr>
                <a:srgbClr val="075590"/>
              </a:buClr>
              <a:buSzPct val="100000"/>
              <a:buFont typeface="Roboto Condensed"/>
              <a:buChar char="•"/>
            </a:pPr>
            <a:r>
              <a:rPr b="0" baseline="30000" i="0" lang="en-US" sz="2000" u="none" cap="none" strike="noStrike">
                <a:solidFill>
                  <a:srgbClr val="343434"/>
                </a:solidFill>
                <a:latin typeface="Roboto Condensed"/>
                <a:ea typeface="Roboto Condensed"/>
                <a:cs typeface="Roboto Condensed"/>
                <a:sym typeface="Roboto Condensed"/>
              </a:rPr>
              <a:t>Creates and removes persistent entity instances</a:t>
            </a:r>
          </a:p>
          <a:p>
            <a:pPr indent="-353219" lvl="1" marL="759619" marR="0" rtl="0" algn="l">
              <a:lnSpc>
                <a:spcPct val="100000"/>
              </a:lnSpc>
              <a:spcBef>
                <a:spcPts val="45"/>
              </a:spcBef>
              <a:spcAft>
                <a:spcPts val="0"/>
              </a:spcAft>
              <a:buClr>
                <a:srgbClr val="075590"/>
              </a:buClr>
              <a:buSzPct val="100000"/>
              <a:buFont typeface="Roboto Condensed"/>
              <a:buChar char="•"/>
            </a:pPr>
            <a:r>
              <a:rPr b="0" baseline="30000" i="0" lang="en-US" sz="2000" u="none" cap="none" strike="noStrike">
                <a:solidFill>
                  <a:srgbClr val="343434"/>
                </a:solidFill>
                <a:latin typeface="Roboto Condensed"/>
                <a:ea typeface="Roboto Condensed"/>
                <a:cs typeface="Roboto Condensed"/>
                <a:sym typeface="Roboto Condensed"/>
              </a:rPr>
              <a:t>Finds entities using primary keys</a:t>
            </a:r>
          </a:p>
          <a:p>
            <a:pPr indent="-353219" lvl="1" marL="759619" marR="0" rtl="0" algn="l">
              <a:lnSpc>
                <a:spcPct val="100000"/>
              </a:lnSpc>
              <a:spcBef>
                <a:spcPts val="45"/>
              </a:spcBef>
              <a:spcAft>
                <a:spcPts val="0"/>
              </a:spcAft>
              <a:buClr>
                <a:srgbClr val="075590"/>
              </a:buClr>
              <a:buSzPct val="100000"/>
              <a:buFont typeface="Roboto Condensed"/>
              <a:buChar char="•"/>
            </a:pPr>
            <a:r>
              <a:rPr b="0" baseline="30000" i="0" lang="en-US" sz="2000" u="none" cap="none" strike="noStrike">
                <a:solidFill>
                  <a:srgbClr val="343434"/>
                </a:solidFill>
                <a:latin typeface="Roboto Condensed"/>
                <a:ea typeface="Roboto Condensed"/>
                <a:cs typeface="Roboto Condensed"/>
                <a:sym typeface="Roboto Condensed"/>
              </a:rPr>
              <a:t>Runs queries on entities</a:t>
            </a:r>
          </a:p>
          <a:p>
            <a:pPr indent="-224790" lvl="0" marL="224790" marR="0" rtl="0" algn="l">
              <a:lnSpc>
                <a:spcPct val="100000"/>
              </a:lnSpc>
              <a:spcBef>
                <a:spcPts val="0"/>
              </a:spcBef>
              <a:spcAft>
                <a:spcPts val="0"/>
              </a:spcAft>
              <a:buClr>
                <a:srgbClr val="FF7E00"/>
              </a:buClr>
              <a:buFont typeface="Allerta"/>
              <a:buNone/>
            </a:pPr>
            <a:r>
              <a:t/>
            </a:r>
            <a:endParaRPr b="0" baseline="30000" i="0" sz="1800" u="none" cap="none" strike="noStrike">
              <a:solidFill>
                <a:srgbClr val="075590"/>
              </a:solidFill>
              <a:latin typeface="Roboto Condensed"/>
              <a:ea typeface="Roboto Condensed"/>
              <a:cs typeface="Roboto Condensed"/>
              <a:sym typeface="Roboto Condensed"/>
            </a:endParaRPr>
          </a:p>
          <a:p>
            <a:pPr indent="-210344" lvl="1" marL="616744" marR="0" rtl="0" algn="l">
              <a:lnSpc>
                <a:spcPct val="100000"/>
              </a:lnSpc>
              <a:spcBef>
                <a:spcPts val="60"/>
              </a:spcBef>
              <a:spcAft>
                <a:spcPts val="0"/>
              </a:spcAft>
              <a:buClr>
                <a:srgbClr val="075590"/>
              </a:buClr>
              <a:buFont typeface="Allerta"/>
              <a:buNone/>
            </a:pPr>
            <a:r>
              <a:t/>
            </a:r>
            <a:endParaRPr b="0" baseline="30000" i="0" sz="1800" u="none" cap="none" strike="noStrike">
              <a:solidFill>
                <a:srgbClr val="343434"/>
              </a:solidFill>
              <a:latin typeface="Roboto Condensed"/>
              <a:ea typeface="Roboto Condensed"/>
              <a:cs typeface="Roboto Condensed"/>
              <a:sym typeface="Roboto Condensed"/>
            </a:endParaRPr>
          </a:p>
          <a:p>
            <a:pPr indent="-210344" lvl="1" marL="616744" marR="0" rtl="0" algn="l">
              <a:lnSpc>
                <a:spcPct val="100000"/>
              </a:lnSpc>
              <a:spcBef>
                <a:spcPts val="60"/>
              </a:spcBef>
              <a:spcAft>
                <a:spcPts val="0"/>
              </a:spcAft>
              <a:buClr>
                <a:srgbClr val="075590"/>
              </a:buClr>
              <a:buFont typeface="Allerta"/>
              <a:buNone/>
            </a:pPr>
            <a:r>
              <a:t/>
            </a:r>
            <a:endParaRPr b="0" baseline="30000" i="0" sz="1800" u="none" cap="none" strike="noStrike">
              <a:solidFill>
                <a:srgbClr val="000000"/>
              </a:solidFill>
              <a:latin typeface="Roboto Condensed"/>
              <a:ea typeface="Roboto Condensed"/>
              <a:cs typeface="Roboto Condensed"/>
              <a:sym typeface="Roboto Condensed"/>
            </a:endParaRPr>
          </a:p>
        </p:txBody>
      </p:sp>
      <p:pic>
        <p:nvPicPr>
          <p:cNvPr descr="https://encrypted-tbn3.gstatic.com/images?q=tbn:ANd9GcTUbRhHn-0epp6RXbmUrK04qyYNDQIMBE2Dr2-UiksTYUXsTTpg" id="233" name="Shape 233"/>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cxnSp>
        <p:nvCxnSpPr>
          <p:cNvPr id="238" name="Shape 238"/>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39" name="Shape 239"/>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240" name="Shape 240"/>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Persistence Concepts – Persistence Unit</a:t>
            </a:r>
          </a:p>
        </p:txBody>
      </p:sp>
      <p:sp>
        <p:nvSpPr>
          <p:cNvPr id="241" name="Shape 241"/>
          <p:cNvSpPr/>
          <p:nvPr/>
        </p:nvSpPr>
        <p:spPr>
          <a:xfrm>
            <a:off x="161475" y="737566"/>
            <a:ext cx="8708699" cy="1290097"/>
          </a:xfrm>
          <a:prstGeom prst="rect">
            <a:avLst/>
          </a:prstGeom>
          <a:noFill/>
          <a:ln>
            <a:noFill/>
          </a:ln>
        </p:spPr>
        <p:txBody>
          <a:bodyPr anchorCtr="0" anchor="t" bIns="45700" lIns="91425" rIns="91425" tIns="45700">
            <a:noAutofit/>
          </a:bodyPr>
          <a:lstStyle/>
          <a:p>
            <a:pPr indent="-352425" lvl="0" marL="352425" marR="0" rtl="0" algn="l">
              <a:lnSpc>
                <a:spcPct val="100000"/>
              </a:lnSpc>
              <a:spcBef>
                <a:spcPts val="0"/>
              </a:spcBef>
              <a:spcAft>
                <a:spcPts val="0"/>
              </a:spcAft>
              <a:buClr>
                <a:srgbClr val="075590"/>
              </a:buClr>
              <a:buSzPct val="100000"/>
              <a:buFont typeface="Roboto Condensed"/>
              <a:buChar char="•"/>
            </a:pPr>
            <a:r>
              <a:rPr b="1" baseline="30000" i="0" lang="en-US" sz="2400" u="none" cap="none" strike="noStrike">
                <a:solidFill>
                  <a:srgbClr val="075590"/>
                </a:solidFill>
                <a:latin typeface="Roboto Condensed"/>
                <a:ea typeface="Roboto Condensed"/>
                <a:cs typeface="Roboto Condensed"/>
                <a:sym typeface="Roboto Condensed"/>
              </a:rPr>
              <a:t>Persistence Unit</a:t>
            </a:r>
          </a:p>
          <a:p>
            <a:pPr indent="-296228" lvl="0" marL="486728" marR="3810" rtl="0" algn="l">
              <a:lnSpc>
                <a:spcPct val="77650"/>
              </a:lnSpc>
              <a:spcBef>
                <a:spcPts val="334"/>
              </a:spcBef>
              <a:spcAft>
                <a:spcPts val="0"/>
              </a:spcAft>
              <a:buClr>
                <a:srgbClr val="075590"/>
              </a:buClr>
              <a:buSzPct val="100000"/>
              <a:buFont typeface="Roboto Condensed"/>
              <a:buChar char="•"/>
            </a:pPr>
            <a:r>
              <a:rPr b="0" baseline="30000" i="0" lang="en-US" sz="2000" u="none" cap="none" strike="noStrike">
                <a:solidFill>
                  <a:srgbClr val="343434"/>
                </a:solidFill>
                <a:latin typeface="Roboto Condensed"/>
                <a:ea typeface="Roboto Condensed"/>
                <a:cs typeface="Roboto Condensed"/>
                <a:sym typeface="Roboto Condensed"/>
              </a:rPr>
              <a:t>Configuration to map entity classes in an application to a relational database</a:t>
            </a:r>
          </a:p>
          <a:p>
            <a:pPr indent="-352425" lvl="0" marL="352425" marR="0" rtl="0" algn="l">
              <a:lnSpc>
                <a:spcPct val="100000"/>
              </a:lnSpc>
              <a:spcBef>
                <a:spcPts val="0"/>
              </a:spcBef>
              <a:spcAft>
                <a:spcPts val="0"/>
              </a:spcAft>
              <a:buClr>
                <a:srgbClr val="075590"/>
              </a:buClr>
              <a:buSzPct val="100000"/>
              <a:buFont typeface="Roboto Condensed"/>
              <a:buChar char="•"/>
            </a:pPr>
            <a:r>
              <a:rPr b="1" baseline="30000" i="0" lang="en-US" sz="2400" u="none" cap="none" strike="noStrike">
                <a:solidFill>
                  <a:srgbClr val="075590"/>
                </a:solidFill>
                <a:latin typeface="Roboto Condensed"/>
                <a:ea typeface="Roboto Condensed"/>
                <a:cs typeface="Roboto Condensed"/>
                <a:sym typeface="Roboto Condensed"/>
              </a:rPr>
              <a:t>persistence.xml defines one or more persistence units</a:t>
            </a:r>
          </a:p>
          <a:p>
            <a:pPr indent="-296228" lvl="0" marL="486728" marR="0" rtl="0" algn="l">
              <a:lnSpc>
                <a:spcPct val="100000"/>
              </a:lnSpc>
              <a:spcBef>
                <a:spcPts val="229"/>
              </a:spcBef>
              <a:spcAft>
                <a:spcPts val="0"/>
              </a:spcAft>
              <a:buClr>
                <a:srgbClr val="075590"/>
              </a:buClr>
              <a:buSzPct val="100000"/>
              <a:buFont typeface="Roboto Condensed"/>
              <a:buChar char="•"/>
            </a:pPr>
            <a:r>
              <a:rPr b="0" baseline="30000" i="0" lang="en-US" sz="2000" u="none" cap="none" strike="noStrike">
                <a:solidFill>
                  <a:srgbClr val="343434"/>
                </a:solidFill>
                <a:latin typeface="Roboto Condensed"/>
                <a:ea typeface="Roboto Condensed"/>
                <a:cs typeface="Roboto Condensed"/>
                <a:sym typeface="Roboto Condensed"/>
              </a:rPr>
              <a:t>Defined under /conf/META-INF/persistence.xml</a:t>
            </a:r>
          </a:p>
          <a:p>
            <a:pPr indent="-296228" lvl="0" marL="486728" marR="0" rtl="0" algn="l">
              <a:lnSpc>
                <a:spcPct val="100000"/>
              </a:lnSpc>
              <a:spcBef>
                <a:spcPts val="229"/>
              </a:spcBef>
              <a:spcAft>
                <a:spcPts val="0"/>
              </a:spcAft>
              <a:buClr>
                <a:srgbClr val="075590"/>
              </a:buClr>
              <a:buSzPct val="100000"/>
              <a:buFont typeface="Roboto Condensed"/>
              <a:buChar char="•"/>
            </a:pPr>
            <a:r>
              <a:rPr b="0" baseline="30000" i="0" lang="en-US" sz="2000" u="none" cap="none" strike="noStrike">
                <a:solidFill>
                  <a:srgbClr val="343434"/>
                </a:solidFill>
                <a:latin typeface="Roboto Condensed"/>
                <a:ea typeface="Roboto Condensed"/>
                <a:cs typeface="Roboto Condensed"/>
                <a:sym typeface="Roboto Condensed"/>
              </a:rPr>
              <a:t>Classes with JPA annotations are automatically detected upon start of the application</a:t>
            </a:r>
          </a:p>
        </p:txBody>
      </p:sp>
      <p:sp>
        <p:nvSpPr>
          <p:cNvPr id="242" name="Shape 242"/>
          <p:cNvSpPr/>
          <p:nvPr/>
        </p:nvSpPr>
        <p:spPr>
          <a:xfrm>
            <a:off x="989066" y="2947375"/>
            <a:ext cx="6572249" cy="2009774"/>
          </a:xfrm>
          <a:custGeom>
            <a:pathLst>
              <a:path extrusionOk="0" h="2679700" w="8763000">
                <a:moveTo>
                  <a:pt x="0" y="2679704"/>
                </a:moveTo>
                <a:lnTo>
                  <a:pt x="8762999" y="2679704"/>
                </a:lnTo>
                <a:lnTo>
                  <a:pt x="8762999" y="0"/>
                </a:lnTo>
                <a:lnTo>
                  <a:pt x="0" y="0"/>
                </a:lnTo>
                <a:lnTo>
                  <a:pt x="0" y="2679704"/>
                </a:lnTo>
                <a:close/>
              </a:path>
            </a:pathLst>
          </a:custGeom>
          <a:solidFill>
            <a:srgbClr val="FFFFFF"/>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43" name="Shape 243"/>
          <p:cNvSpPr/>
          <p:nvPr/>
        </p:nvSpPr>
        <p:spPr>
          <a:xfrm>
            <a:off x="989066" y="2947375"/>
            <a:ext cx="6572249" cy="2091551"/>
          </a:xfrm>
          <a:custGeom>
            <a:pathLst>
              <a:path extrusionOk="0" h="2679700" w="8763000">
                <a:moveTo>
                  <a:pt x="0" y="2679704"/>
                </a:moveTo>
                <a:lnTo>
                  <a:pt x="8762999" y="2679704"/>
                </a:lnTo>
                <a:lnTo>
                  <a:pt x="8762999" y="0"/>
                </a:lnTo>
                <a:lnTo>
                  <a:pt x="0" y="0"/>
                </a:lnTo>
                <a:lnTo>
                  <a:pt x="0" y="2679704"/>
                </a:lnTo>
                <a:close/>
              </a:path>
            </a:pathLst>
          </a:custGeom>
          <a:noFill/>
          <a:ln cap="flat" cmpd="sng" w="12700">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44" name="Shape 244"/>
          <p:cNvSpPr txBox="1"/>
          <p:nvPr/>
        </p:nvSpPr>
        <p:spPr>
          <a:xfrm>
            <a:off x="981058" y="2954275"/>
            <a:ext cx="6558438" cy="1833835"/>
          </a:xfrm>
          <a:prstGeom prst="rect">
            <a:avLst/>
          </a:prstGeom>
          <a:noFill/>
          <a:ln>
            <a:noFill/>
          </a:ln>
        </p:spPr>
        <p:txBody>
          <a:bodyPr anchorCtr="0" anchor="t" bIns="0" lIns="0" rIns="0" tIns="0">
            <a:noAutofit/>
          </a:bodyPr>
          <a:lstStyle/>
          <a:p>
            <a:pPr indent="-975360" lvl="0" marL="975360" marR="672464" rtl="0" algn="l">
              <a:lnSpc>
                <a:spcPct val="115384"/>
              </a:lnSpc>
              <a:spcBef>
                <a:spcPts val="0"/>
              </a:spcBef>
              <a:spcAft>
                <a:spcPts val="0"/>
              </a:spcAft>
              <a:buClr>
                <a:srgbClr val="000000"/>
              </a:buClr>
              <a:buSzPct val="25000"/>
              <a:buFont typeface="Courier New"/>
              <a:buNone/>
            </a:pPr>
            <a:r>
              <a:rPr b="1" i="0" lang="en-US" sz="975" u="none" cap="none" strike="noStrike">
                <a:solidFill>
                  <a:srgbClr val="000000"/>
                </a:solidFill>
                <a:latin typeface="Courier New"/>
                <a:ea typeface="Courier New"/>
                <a:cs typeface="Courier New"/>
                <a:sym typeface="Courier New"/>
              </a:rPr>
              <a:t>&lt;persistence</a:t>
            </a:r>
            <a:r>
              <a:rPr b="1" i="0" lang="en-US" sz="975" u="none" cap="none" strike="noStrike">
                <a:solidFill>
                  <a:srgbClr val="000000"/>
                </a:solidFill>
                <a:latin typeface="Times New Roman"/>
                <a:ea typeface="Times New Roman"/>
                <a:cs typeface="Times New Roman"/>
                <a:sym typeface="Times New Roman"/>
              </a:rPr>
              <a:t>  </a:t>
            </a:r>
            <a:r>
              <a:rPr b="0" i="0" lang="en-US" sz="975" u="none" cap="none" strike="noStrike">
                <a:solidFill>
                  <a:srgbClr val="006DBC"/>
                </a:solidFill>
                <a:latin typeface="Courier New"/>
                <a:ea typeface="Courier New"/>
                <a:cs typeface="Courier New"/>
                <a:sym typeface="Courier New"/>
              </a:rPr>
              <a:t>xmlns</a:t>
            </a:r>
            <a:r>
              <a:rPr b="0" i="0" lang="en-US" sz="975" u="none" cap="none" strike="noStrike">
                <a:solidFill>
                  <a:srgbClr val="000000"/>
                </a:solidFill>
                <a:latin typeface="Courier New"/>
                <a:ea typeface="Courier New"/>
                <a:cs typeface="Courier New"/>
                <a:sym typeface="Courier New"/>
              </a:rPr>
              <a:t>=</a:t>
            </a:r>
            <a:r>
              <a:rPr b="0" i="0" lang="en-US" sz="975" u="sng" cap="none" strike="noStrike">
                <a:solidFill>
                  <a:schemeClr val="hlink"/>
                </a:solidFill>
                <a:latin typeface="Courier New"/>
                <a:ea typeface="Courier New"/>
                <a:cs typeface="Courier New"/>
                <a:sym typeface="Courier New"/>
                <a:hlinkClick r:id="rId4"/>
              </a:rPr>
              <a:t>"http://java.sun.com/xml/ns/persistence"</a:t>
            </a:r>
            <a:r>
              <a:rPr b="0" i="0" lang="en-US" sz="975" u="none" cap="none" strike="noStrike">
                <a:solidFill>
                  <a:srgbClr val="CD1D00"/>
                </a:solidFill>
                <a:latin typeface="Times New Roman"/>
                <a:ea typeface="Times New Roman"/>
                <a:cs typeface="Times New Roman"/>
                <a:sym typeface="Times New Roman"/>
              </a:rPr>
              <a:t> </a:t>
            </a:r>
            <a:r>
              <a:rPr b="0" i="0" lang="en-US" sz="975" u="none" cap="none" strike="noStrike">
                <a:solidFill>
                  <a:srgbClr val="000000"/>
                </a:solidFill>
                <a:latin typeface="Courier New"/>
                <a:ea typeface="Courier New"/>
                <a:cs typeface="Courier New"/>
                <a:sym typeface="Courier New"/>
              </a:rPr>
              <a:t>xmlns:</a:t>
            </a:r>
            <a:r>
              <a:rPr b="0" i="0" lang="en-US" sz="975" u="none" cap="none" strike="noStrike">
                <a:solidFill>
                  <a:srgbClr val="006DBC"/>
                </a:solidFill>
                <a:latin typeface="Courier New"/>
                <a:ea typeface="Courier New"/>
                <a:cs typeface="Courier New"/>
                <a:sym typeface="Courier New"/>
              </a:rPr>
              <a:t>xsi</a:t>
            </a:r>
            <a:r>
              <a:rPr b="0" i="0" lang="en-US" sz="975" u="none" cap="none" strike="noStrike">
                <a:solidFill>
                  <a:srgbClr val="000000"/>
                </a:solidFill>
                <a:latin typeface="Courier New"/>
                <a:ea typeface="Courier New"/>
                <a:cs typeface="Courier New"/>
                <a:sym typeface="Courier New"/>
              </a:rPr>
              <a:t>=</a:t>
            </a:r>
            <a:r>
              <a:rPr b="0" i="0" lang="en-US" sz="975" u="sng" cap="none" strike="noStrike">
                <a:solidFill>
                  <a:schemeClr val="hlink"/>
                </a:solidFill>
                <a:latin typeface="Courier New"/>
                <a:ea typeface="Courier New"/>
                <a:cs typeface="Courier New"/>
                <a:sym typeface="Courier New"/>
                <a:hlinkClick r:id="rId5"/>
              </a:rPr>
              <a:t>"http://www.w3.org/2001/XMLSchema-instance"</a:t>
            </a:r>
            <a:r>
              <a:rPr b="0" i="0" lang="en-US" sz="975" u="none" cap="none" strike="noStrike">
                <a:solidFill>
                  <a:srgbClr val="CD1D00"/>
                </a:solidFill>
                <a:latin typeface="Times New Roman"/>
                <a:ea typeface="Times New Roman"/>
                <a:cs typeface="Times New Roman"/>
                <a:sym typeface="Times New Roman"/>
              </a:rPr>
              <a:t> </a:t>
            </a:r>
            <a:r>
              <a:rPr b="0" i="0" lang="en-US" sz="975" u="none" cap="none" strike="noStrike">
                <a:solidFill>
                  <a:srgbClr val="000000"/>
                </a:solidFill>
                <a:latin typeface="Courier New"/>
                <a:ea typeface="Courier New"/>
                <a:cs typeface="Courier New"/>
                <a:sym typeface="Courier New"/>
              </a:rPr>
              <a:t>xsi:</a:t>
            </a:r>
            <a:r>
              <a:rPr b="0" i="0" lang="en-US" sz="975" u="none" cap="none" strike="noStrike">
                <a:solidFill>
                  <a:srgbClr val="006DBC"/>
                </a:solidFill>
                <a:latin typeface="Courier New"/>
                <a:ea typeface="Courier New"/>
                <a:cs typeface="Courier New"/>
                <a:sym typeface="Courier New"/>
              </a:rPr>
              <a:t>schemaLocation</a:t>
            </a:r>
            <a:r>
              <a:rPr b="0" i="0" lang="en-US" sz="975" u="none" cap="none" strike="noStrike">
                <a:solidFill>
                  <a:srgbClr val="000000"/>
                </a:solidFill>
                <a:latin typeface="Courier New"/>
                <a:ea typeface="Courier New"/>
                <a:cs typeface="Courier New"/>
                <a:sym typeface="Courier New"/>
              </a:rPr>
              <a:t>=</a:t>
            </a:r>
            <a:r>
              <a:rPr b="0" i="0" lang="en-US" sz="975" u="sng" cap="none" strike="noStrike">
                <a:solidFill>
                  <a:schemeClr val="hlink"/>
                </a:solidFill>
                <a:latin typeface="Courier New"/>
                <a:ea typeface="Courier New"/>
                <a:cs typeface="Courier New"/>
                <a:sym typeface="Courier New"/>
                <a:hlinkClick r:id="rId6"/>
              </a:rPr>
              <a:t>"http://java.sun.com/xml/ns/persistence</a:t>
            </a:r>
            <a:r>
              <a:rPr b="0" i="0" lang="en-US" sz="975" u="none" cap="none" strike="noStrike">
                <a:solidFill>
                  <a:srgbClr val="CD1D00"/>
                </a:solidFill>
                <a:latin typeface="Times New Roman"/>
                <a:ea typeface="Times New Roman"/>
                <a:cs typeface="Times New Roman"/>
                <a:sym typeface="Times New Roman"/>
              </a:rPr>
              <a:t>  </a:t>
            </a:r>
            <a:r>
              <a:rPr b="0" i="0" lang="en-US" sz="975" u="none" cap="none" strike="noStrike">
                <a:solidFill>
                  <a:srgbClr val="CD1D00"/>
                </a:solidFill>
                <a:latin typeface="Courier New"/>
                <a:ea typeface="Courier New"/>
                <a:cs typeface="Courier New"/>
                <a:sym typeface="Courier New"/>
              </a:rPr>
              <a:t>http://</a:t>
            </a:r>
          </a:p>
          <a:p>
            <a:pPr indent="-975360" lvl="0" marL="975360" marR="2678430" rtl="0" algn="l">
              <a:lnSpc>
                <a:spcPct val="115384"/>
              </a:lnSpc>
              <a:spcBef>
                <a:spcPts val="0"/>
              </a:spcBef>
              <a:spcAft>
                <a:spcPts val="0"/>
              </a:spcAft>
              <a:buClr>
                <a:srgbClr val="CD1D00"/>
              </a:buClr>
              <a:buSzPct val="25000"/>
              <a:buFont typeface="Courier New"/>
              <a:buNone/>
            </a:pPr>
            <a:r>
              <a:rPr b="0" i="0" lang="en-US" sz="975" u="none" cap="none" strike="noStrike">
                <a:solidFill>
                  <a:srgbClr val="CD1D00"/>
                </a:solidFill>
                <a:latin typeface="Courier New"/>
                <a:ea typeface="Courier New"/>
                <a:cs typeface="Courier New"/>
                <a:sym typeface="Courier New"/>
              </a:rPr>
              <a:t>java.sun.com/xml/ns/persistence/persistence_2_0.xsd"</a:t>
            </a:r>
            <a:r>
              <a:rPr b="0" i="0" lang="en-US" sz="975" u="none" cap="none" strike="noStrike">
                <a:solidFill>
                  <a:srgbClr val="CD1D00"/>
                </a:solidFill>
                <a:latin typeface="Times New Roman"/>
                <a:ea typeface="Times New Roman"/>
                <a:cs typeface="Times New Roman"/>
                <a:sym typeface="Times New Roman"/>
              </a:rPr>
              <a:t> </a:t>
            </a:r>
            <a:r>
              <a:rPr b="0" i="0" lang="en-US" sz="975" u="none" cap="none" strike="noStrike">
                <a:solidFill>
                  <a:srgbClr val="006DBC"/>
                </a:solidFill>
                <a:latin typeface="Courier New"/>
                <a:ea typeface="Courier New"/>
                <a:cs typeface="Courier New"/>
                <a:sym typeface="Courier New"/>
              </a:rPr>
              <a:t>version</a:t>
            </a:r>
            <a:r>
              <a:rPr b="0" i="0" lang="en-US" sz="975" u="none" cap="none" strike="noStrike">
                <a:solidFill>
                  <a:srgbClr val="000000"/>
                </a:solidFill>
                <a:latin typeface="Courier New"/>
                <a:ea typeface="Courier New"/>
                <a:cs typeface="Courier New"/>
                <a:sym typeface="Courier New"/>
              </a:rPr>
              <a:t>=</a:t>
            </a:r>
            <a:r>
              <a:rPr b="0" i="0" lang="en-US" sz="975" u="none" cap="none" strike="noStrike">
                <a:solidFill>
                  <a:srgbClr val="CD1D00"/>
                </a:solidFill>
                <a:latin typeface="Courier New"/>
                <a:ea typeface="Courier New"/>
                <a:cs typeface="Courier New"/>
                <a:sym typeface="Courier New"/>
              </a:rPr>
              <a:t>"2.0"</a:t>
            </a:r>
            <a:r>
              <a:rPr b="1" i="0" lang="en-US" sz="975" u="none" cap="none" strike="noStrike">
                <a:solidFill>
                  <a:srgbClr val="000000"/>
                </a:solidFill>
                <a:latin typeface="Courier New"/>
                <a:ea typeface="Courier New"/>
                <a:cs typeface="Courier New"/>
                <a:sym typeface="Courier New"/>
              </a:rPr>
              <a:t>&gt;</a:t>
            </a:r>
          </a:p>
          <a:p>
            <a:pPr indent="-1904" lvl="0" marL="306705" marR="0" rtl="0" algn="l">
              <a:lnSpc>
                <a:spcPct val="110051"/>
              </a:lnSpc>
              <a:spcBef>
                <a:spcPts val="0"/>
              </a:spcBef>
              <a:spcAft>
                <a:spcPts val="0"/>
              </a:spcAft>
              <a:buClr>
                <a:srgbClr val="000000"/>
              </a:buClr>
              <a:buSzPct val="25000"/>
              <a:buFont typeface="Courier New"/>
              <a:buNone/>
            </a:pPr>
            <a:r>
              <a:rPr b="1" i="0" lang="en-US" sz="975" u="none" cap="none" strike="noStrike">
                <a:solidFill>
                  <a:srgbClr val="000000"/>
                </a:solidFill>
                <a:latin typeface="Courier New"/>
                <a:ea typeface="Courier New"/>
                <a:cs typeface="Courier New"/>
                <a:sym typeface="Courier New"/>
              </a:rPr>
              <a:t>&lt;persistence-unit</a:t>
            </a:r>
            <a:r>
              <a:rPr b="1" i="0" lang="en-US" sz="975" u="none" cap="none" strike="noStrike">
                <a:solidFill>
                  <a:srgbClr val="000000"/>
                </a:solidFill>
                <a:latin typeface="Times New Roman"/>
                <a:ea typeface="Times New Roman"/>
                <a:cs typeface="Times New Roman"/>
                <a:sym typeface="Times New Roman"/>
              </a:rPr>
              <a:t>  </a:t>
            </a:r>
            <a:r>
              <a:rPr b="0" i="0" lang="en-US" sz="975" u="none" cap="none" strike="noStrike">
                <a:solidFill>
                  <a:srgbClr val="006DBC"/>
                </a:solidFill>
                <a:latin typeface="Courier New"/>
                <a:ea typeface="Courier New"/>
                <a:cs typeface="Courier New"/>
                <a:sym typeface="Courier New"/>
              </a:rPr>
              <a:t>name</a:t>
            </a:r>
            <a:r>
              <a:rPr b="0" i="0" lang="en-US" sz="975" u="none" cap="none" strike="noStrike">
                <a:solidFill>
                  <a:srgbClr val="000000"/>
                </a:solidFill>
                <a:latin typeface="Courier New"/>
                <a:ea typeface="Courier New"/>
                <a:cs typeface="Courier New"/>
                <a:sym typeface="Courier New"/>
              </a:rPr>
              <a:t>=</a:t>
            </a:r>
            <a:r>
              <a:rPr b="0" i="0" lang="en-US" sz="975" u="none" cap="none" strike="noStrike">
                <a:solidFill>
                  <a:srgbClr val="CD1D00"/>
                </a:solidFill>
                <a:latin typeface="Courier New"/>
                <a:ea typeface="Courier New"/>
                <a:cs typeface="Courier New"/>
                <a:sym typeface="Courier New"/>
              </a:rPr>
              <a:t>"defaultPersistenceUnit"</a:t>
            </a:r>
            <a:r>
              <a:rPr b="0" i="0" lang="en-US" sz="975" u="none" cap="none" strike="noStrike">
                <a:solidFill>
                  <a:srgbClr val="CD1D00"/>
                </a:solidFill>
                <a:latin typeface="Times New Roman"/>
                <a:ea typeface="Times New Roman"/>
                <a:cs typeface="Times New Roman"/>
                <a:sym typeface="Times New Roman"/>
              </a:rPr>
              <a:t>  </a:t>
            </a:r>
            <a:r>
              <a:rPr b="0" i="0" lang="en-US" sz="975" u="none" cap="none" strike="noStrike">
                <a:solidFill>
                  <a:srgbClr val="006DBC"/>
                </a:solidFill>
                <a:latin typeface="Courier New"/>
                <a:ea typeface="Courier New"/>
                <a:cs typeface="Courier New"/>
                <a:sym typeface="Courier New"/>
              </a:rPr>
              <a:t>transaction-type</a:t>
            </a:r>
            <a:r>
              <a:rPr b="0" i="0" lang="en-US" sz="975" u="none" cap="none" strike="noStrike">
                <a:solidFill>
                  <a:srgbClr val="000000"/>
                </a:solidFill>
                <a:latin typeface="Courier New"/>
                <a:ea typeface="Courier New"/>
                <a:cs typeface="Courier New"/>
                <a:sym typeface="Courier New"/>
              </a:rPr>
              <a:t>=</a:t>
            </a:r>
            <a:r>
              <a:rPr b="0" i="0" lang="en-US" sz="975" u="none" cap="none" strike="noStrike">
                <a:solidFill>
                  <a:srgbClr val="CD1D00"/>
                </a:solidFill>
                <a:latin typeface="Courier New"/>
                <a:ea typeface="Courier New"/>
                <a:cs typeface="Courier New"/>
                <a:sym typeface="Courier New"/>
              </a:rPr>
              <a:t>"RESOURCE_LOCAL"</a:t>
            </a:r>
            <a:r>
              <a:rPr b="1" i="0" lang="en-US" sz="975" u="none" cap="none" strike="noStrike">
                <a:solidFill>
                  <a:srgbClr val="000000"/>
                </a:solidFill>
                <a:latin typeface="Courier New"/>
                <a:ea typeface="Courier New"/>
                <a:cs typeface="Courier New"/>
                <a:sym typeface="Courier New"/>
              </a:rPr>
              <a:t>&gt;</a:t>
            </a:r>
          </a:p>
          <a:p>
            <a:pPr indent="-6984" lvl="0" marL="603885" marR="0" rtl="0" algn="l">
              <a:lnSpc>
                <a:spcPct val="115384"/>
              </a:lnSpc>
              <a:spcBef>
                <a:spcPts val="0"/>
              </a:spcBef>
              <a:spcAft>
                <a:spcPts val="0"/>
              </a:spcAft>
              <a:buClr>
                <a:srgbClr val="000000"/>
              </a:buClr>
              <a:buSzPct val="25000"/>
              <a:buFont typeface="Courier New"/>
              <a:buNone/>
            </a:pPr>
            <a:r>
              <a:rPr b="1" i="0" lang="en-US" sz="975" u="none" cap="none" strike="noStrike">
                <a:solidFill>
                  <a:srgbClr val="000000"/>
                </a:solidFill>
                <a:latin typeface="Courier New"/>
                <a:ea typeface="Courier New"/>
                <a:cs typeface="Courier New"/>
                <a:sym typeface="Courier New"/>
              </a:rPr>
              <a:t>&lt;provider&gt;</a:t>
            </a:r>
            <a:r>
              <a:rPr b="0" i="0" lang="en-US" sz="975" u="none" cap="none" strike="noStrike">
                <a:solidFill>
                  <a:srgbClr val="000000"/>
                </a:solidFill>
                <a:latin typeface="Courier New"/>
                <a:ea typeface="Courier New"/>
                <a:cs typeface="Courier New"/>
                <a:sym typeface="Courier New"/>
              </a:rPr>
              <a:t>org.hibernate.ejb.HibernatePersistence</a:t>
            </a:r>
            <a:r>
              <a:rPr b="1" i="0" lang="en-US" sz="975" u="none" cap="none" strike="noStrike">
                <a:solidFill>
                  <a:srgbClr val="000000"/>
                </a:solidFill>
                <a:latin typeface="Courier New"/>
                <a:ea typeface="Courier New"/>
                <a:cs typeface="Courier New"/>
                <a:sym typeface="Courier New"/>
              </a:rPr>
              <a:t>&lt;/provider&gt;</a:t>
            </a:r>
          </a:p>
          <a:p>
            <a:pPr indent="-6984" lvl="0" marL="603885" marR="0" rtl="0" algn="l">
              <a:lnSpc>
                <a:spcPct val="115384"/>
              </a:lnSpc>
              <a:spcBef>
                <a:spcPts val="0"/>
              </a:spcBef>
              <a:spcAft>
                <a:spcPts val="0"/>
              </a:spcAft>
              <a:buClr>
                <a:srgbClr val="000000"/>
              </a:buClr>
              <a:buSzPct val="25000"/>
              <a:buFont typeface="Courier New"/>
              <a:buNone/>
            </a:pPr>
            <a:r>
              <a:rPr b="1" i="0" lang="en-US" sz="975" u="none" cap="none" strike="noStrike">
                <a:solidFill>
                  <a:srgbClr val="000000"/>
                </a:solidFill>
                <a:latin typeface="Courier New"/>
                <a:ea typeface="Courier New"/>
                <a:cs typeface="Courier New"/>
                <a:sym typeface="Courier New"/>
              </a:rPr>
              <a:t>&lt;non-jta-data-source&gt;</a:t>
            </a:r>
            <a:r>
              <a:rPr b="0" i="0" lang="en-US" sz="975" u="none" cap="none" strike="noStrike">
                <a:solidFill>
                  <a:srgbClr val="000000"/>
                </a:solidFill>
                <a:latin typeface="Courier New"/>
                <a:ea typeface="Courier New"/>
                <a:cs typeface="Courier New"/>
                <a:sym typeface="Courier New"/>
              </a:rPr>
              <a:t>DefaultDS</a:t>
            </a:r>
            <a:r>
              <a:rPr b="1" i="0" lang="en-US" sz="975" u="none" cap="none" strike="noStrike">
                <a:solidFill>
                  <a:srgbClr val="000000"/>
                </a:solidFill>
                <a:latin typeface="Courier New"/>
                <a:ea typeface="Courier New"/>
                <a:cs typeface="Courier New"/>
                <a:sym typeface="Courier New"/>
              </a:rPr>
              <a:t>&lt;/non-jta-data-source&gt;</a:t>
            </a:r>
          </a:p>
          <a:p>
            <a:pPr indent="-6984" lvl="0" marL="603885" marR="0" rtl="0" algn="l">
              <a:lnSpc>
                <a:spcPct val="115384"/>
              </a:lnSpc>
              <a:spcBef>
                <a:spcPts val="0"/>
              </a:spcBef>
              <a:spcAft>
                <a:spcPts val="0"/>
              </a:spcAft>
              <a:buClr>
                <a:srgbClr val="000000"/>
              </a:buClr>
              <a:buSzPct val="25000"/>
              <a:buFont typeface="Courier New"/>
              <a:buNone/>
            </a:pPr>
            <a:r>
              <a:rPr b="1" i="0" lang="en-US" sz="975" u="none" cap="none" strike="noStrike">
                <a:solidFill>
                  <a:srgbClr val="000000"/>
                </a:solidFill>
                <a:latin typeface="Courier New"/>
                <a:ea typeface="Courier New"/>
                <a:cs typeface="Courier New"/>
                <a:sym typeface="Courier New"/>
              </a:rPr>
              <a:t>&lt;properties&gt;</a:t>
            </a:r>
          </a:p>
          <a:p>
            <a:pPr indent="-12064" lvl="0" marL="901064" marR="0" rtl="0" algn="l">
              <a:lnSpc>
                <a:spcPct val="115384"/>
              </a:lnSpc>
              <a:spcBef>
                <a:spcPts val="0"/>
              </a:spcBef>
              <a:spcAft>
                <a:spcPts val="0"/>
              </a:spcAft>
              <a:buClr>
                <a:srgbClr val="000000"/>
              </a:buClr>
              <a:buSzPct val="25000"/>
              <a:buFont typeface="Courier New"/>
              <a:buNone/>
            </a:pPr>
            <a:r>
              <a:rPr b="1" i="0" lang="en-US" sz="975" u="none" cap="none" strike="noStrike">
                <a:solidFill>
                  <a:srgbClr val="000000"/>
                </a:solidFill>
                <a:latin typeface="Courier New"/>
                <a:ea typeface="Courier New"/>
                <a:cs typeface="Courier New"/>
                <a:sym typeface="Courier New"/>
              </a:rPr>
              <a:t>&lt;property</a:t>
            </a:r>
            <a:r>
              <a:rPr b="1" i="0" lang="en-US" sz="975" u="none" cap="none" strike="noStrike">
                <a:solidFill>
                  <a:srgbClr val="000000"/>
                </a:solidFill>
                <a:latin typeface="Times New Roman"/>
                <a:ea typeface="Times New Roman"/>
                <a:cs typeface="Times New Roman"/>
                <a:sym typeface="Times New Roman"/>
              </a:rPr>
              <a:t>  </a:t>
            </a:r>
            <a:r>
              <a:rPr b="0" i="0" lang="en-US" sz="975" u="none" cap="none" strike="noStrike">
                <a:solidFill>
                  <a:srgbClr val="006DBC"/>
                </a:solidFill>
                <a:latin typeface="Courier New"/>
                <a:ea typeface="Courier New"/>
                <a:cs typeface="Courier New"/>
                <a:sym typeface="Courier New"/>
              </a:rPr>
              <a:t>name</a:t>
            </a:r>
            <a:r>
              <a:rPr b="0" i="0" lang="en-US" sz="975" u="none" cap="none" strike="noStrike">
                <a:solidFill>
                  <a:srgbClr val="000000"/>
                </a:solidFill>
                <a:latin typeface="Courier New"/>
                <a:ea typeface="Courier New"/>
                <a:cs typeface="Courier New"/>
                <a:sym typeface="Courier New"/>
              </a:rPr>
              <a:t>=</a:t>
            </a:r>
            <a:r>
              <a:rPr b="0" i="0" lang="en-US" sz="975" u="none" cap="none" strike="noStrike">
                <a:solidFill>
                  <a:srgbClr val="CD1D00"/>
                </a:solidFill>
                <a:latin typeface="Courier New"/>
                <a:ea typeface="Courier New"/>
                <a:cs typeface="Courier New"/>
                <a:sym typeface="Courier New"/>
              </a:rPr>
              <a:t>"hibernate.dialect"</a:t>
            </a:r>
            <a:r>
              <a:rPr b="0" i="0" lang="en-US" sz="975" u="none" cap="none" strike="noStrike">
                <a:solidFill>
                  <a:srgbClr val="CD1D00"/>
                </a:solidFill>
                <a:latin typeface="Times New Roman"/>
                <a:ea typeface="Times New Roman"/>
                <a:cs typeface="Times New Roman"/>
                <a:sym typeface="Times New Roman"/>
              </a:rPr>
              <a:t>  </a:t>
            </a:r>
            <a:r>
              <a:rPr b="0" i="0" lang="en-US" sz="975" u="none" cap="none" strike="noStrike">
                <a:solidFill>
                  <a:srgbClr val="006DBC"/>
                </a:solidFill>
                <a:latin typeface="Courier New"/>
                <a:ea typeface="Courier New"/>
                <a:cs typeface="Courier New"/>
                <a:sym typeface="Courier New"/>
              </a:rPr>
              <a:t>value</a:t>
            </a:r>
            <a:r>
              <a:rPr b="0" i="0" lang="en-US" sz="975" u="none" cap="none" strike="noStrike">
                <a:solidFill>
                  <a:srgbClr val="000000"/>
                </a:solidFill>
                <a:latin typeface="Courier New"/>
                <a:ea typeface="Courier New"/>
                <a:cs typeface="Courier New"/>
                <a:sym typeface="Courier New"/>
              </a:rPr>
              <a:t>=</a:t>
            </a:r>
            <a:r>
              <a:rPr b="0" i="0" lang="en-US" sz="975" u="none" cap="none" strike="noStrike">
                <a:solidFill>
                  <a:srgbClr val="CD1D00"/>
                </a:solidFill>
                <a:latin typeface="Courier New"/>
                <a:ea typeface="Courier New"/>
                <a:cs typeface="Courier New"/>
                <a:sym typeface="Courier New"/>
              </a:rPr>
              <a:t>"org.hibernate.dialect.H2Dialect"</a:t>
            </a:r>
            <a:r>
              <a:rPr b="1" i="0" lang="en-US" sz="975" u="none" cap="none" strike="noStrike">
                <a:solidFill>
                  <a:srgbClr val="000000"/>
                </a:solidFill>
                <a:latin typeface="Courier New"/>
                <a:ea typeface="Courier New"/>
                <a:cs typeface="Courier New"/>
                <a:sym typeface="Courier New"/>
              </a:rPr>
              <a:t>/&gt;</a:t>
            </a:r>
          </a:p>
          <a:p>
            <a:pPr indent="-12064" lvl="0" marL="901064" marR="0" rtl="0" algn="l">
              <a:lnSpc>
                <a:spcPct val="115384"/>
              </a:lnSpc>
              <a:spcBef>
                <a:spcPts val="0"/>
              </a:spcBef>
              <a:spcAft>
                <a:spcPts val="0"/>
              </a:spcAft>
              <a:buClr>
                <a:srgbClr val="000000"/>
              </a:buClr>
              <a:buSzPct val="25000"/>
              <a:buFont typeface="Courier New"/>
              <a:buNone/>
            </a:pPr>
            <a:r>
              <a:rPr b="1" i="0" lang="en-US" sz="975" u="none" cap="none" strike="noStrike">
                <a:solidFill>
                  <a:srgbClr val="000000"/>
                </a:solidFill>
                <a:latin typeface="Courier New"/>
                <a:ea typeface="Courier New"/>
                <a:cs typeface="Courier New"/>
                <a:sym typeface="Courier New"/>
              </a:rPr>
              <a:t>&lt;property</a:t>
            </a:r>
            <a:r>
              <a:rPr b="1" i="0" lang="en-US" sz="975" u="none" cap="none" strike="noStrike">
                <a:solidFill>
                  <a:srgbClr val="000000"/>
                </a:solidFill>
                <a:latin typeface="Times New Roman"/>
                <a:ea typeface="Times New Roman"/>
                <a:cs typeface="Times New Roman"/>
                <a:sym typeface="Times New Roman"/>
              </a:rPr>
              <a:t>  </a:t>
            </a:r>
            <a:r>
              <a:rPr b="0" i="0" lang="en-US" sz="975" u="none" cap="none" strike="noStrike">
                <a:solidFill>
                  <a:srgbClr val="006DBC"/>
                </a:solidFill>
                <a:latin typeface="Courier New"/>
                <a:ea typeface="Courier New"/>
                <a:cs typeface="Courier New"/>
                <a:sym typeface="Courier New"/>
              </a:rPr>
              <a:t>name</a:t>
            </a:r>
            <a:r>
              <a:rPr b="0" i="0" lang="en-US" sz="975" u="none" cap="none" strike="noStrike">
                <a:solidFill>
                  <a:srgbClr val="000000"/>
                </a:solidFill>
                <a:latin typeface="Courier New"/>
                <a:ea typeface="Courier New"/>
                <a:cs typeface="Courier New"/>
                <a:sym typeface="Courier New"/>
              </a:rPr>
              <a:t>=</a:t>
            </a:r>
            <a:r>
              <a:rPr b="0" i="0" lang="en-US" sz="975" u="none" cap="none" strike="noStrike">
                <a:solidFill>
                  <a:srgbClr val="CD1D00"/>
                </a:solidFill>
                <a:latin typeface="Courier New"/>
                <a:ea typeface="Courier New"/>
                <a:cs typeface="Courier New"/>
                <a:sym typeface="Courier New"/>
              </a:rPr>
              <a:t>"hibernate.hbm2ddl.auto"</a:t>
            </a:r>
            <a:r>
              <a:rPr b="0" i="0" lang="en-US" sz="975" u="none" cap="none" strike="noStrike">
                <a:solidFill>
                  <a:srgbClr val="CD1D00"/>
                </a:solidFill>
                <a:latin typeface="Times New Roman"/>
                <a:ea typeface="Times New Roman"/>
                <a:cs typeface="Times New Roman"/>
                <a:sym typeface="Times New Roman"/>
              </a:rPr>
              <a:t>  </a:t>
            </a:r>
            <a:r>
              <a:rPr b="0" i="0" lang="en-US" sz="975" u="none" cap="none" strike="noStrike">
                <a:solidFill>
                  <a:srgbClr val="006DBC"/>
                </a:solidFill>
                <a:latin typeface="Courier New"/>
                <a:ea typeface="Courier New"/>
                <a:cs typeface="Courier New"/>
                <a:sym typeface="Courier New"/>
              </a:rPr>
              <a:t>value</a:t>
            </a:r>
            <a:r>
              <a:rPr b="0" i="0" lang="en-US" sz="975" u="none" cap="none" strike="noStrike">
                <a:solidFill>
                  <a:srgbClr val="000000"/>
                </a:solidFill>
                <a:latin typeface="Courier New"/>
                <a:ea typeface="Courier New"/>
                <a:cs typeface="Courier New"/>
                <a:sym typeface="Courier New"/>
              </a:rPr>
              <a:t>=</a:t>
            </a:r>
            <a:r>
              <a:rPr b="0" i="0" lang="en-US" sz="975" u="none" cap="none" strike="noStrike">
                <a:solidFill>
                  <a:srgbClr val="CD1D00"/>
                </a:solidFill>
                <a:latin typeface="Courier New"/>
                <a:ea typeface="Courier New"/>
                <a:cs typeface="Courier New"/>
                <a:sym typeface="Courier New"/>
              </a:rPr>
              <a:t>"create"</a:t>
            </a:r>
            <a:r>
              <a:rPr b="0" i="0" lang="en-US" sz="975" u="none" cap="none" strike="noStrike">
                <a:solidFill>
                  <a:srgbClr val="CD1D00"/>
                </a:solidFill>
                <a:latin typeface="Times New Roman"/>
                <a:ea typeface="Times New Roman"/>
                <a:cs typeface="Times New Roman"/>
                <a:sym typeface="Times New Roman"/>
              </a:rPr>
              <a:t>  </a:t>
            </a:r>
            <a:r>
              <a:rPr b="1" i="0" lang="en-US" sz="975" u="none" cap="none" strike="noStrike">
                <a:solidFill>
                  <a:srgbClr val="000000"/>
                </a:solidFill>
                <a:latin typeface="Courier New"/>
                <a:ea typeface="Courier New"/>
                <a:cs typeface="Courier New"/>
                <a:sym typeface="Courier New"/>
              </a:rPr>
              <a:t>/&gt;</a:t>
            </a:r>
          </a:p>
          <a:p>
            <a:pPr indent="-6984" lvl="0" marL="603885" marR="0" rtl="0" algn="l">
              <a:lnSpc>
                <a:spcPct val="117743"/>
              </a:lnSpc>
              <a:spcBef>
                <a:spcPts val="0"/>
              </a:spcBef>
              <a:spcAft>
                <a:spcPts val="0"/>
              </a:spcAft>
              <a:buClr>
                <a:srgbClr val="000000"/>
              </a:buClr>
              <a:buSzPct val="25000"/>
              <a:buFont typeface="Courier New"/>
              <a:buNone/>
            </a:pPr>
            <a:r>
              <a:rPr b="1" i="0" lang="en-US" sz="975" u="none" cap="none" strike="noStrike">
                <a:solidFill>
                  <a:srgbClr val="000000"/>
                </a:solidFill>
                <a:latin typeface="Courier New"/>
                <a:ea typeface="Courier New"/>
                <a:cs typeface="Courier New"/>
                <a:sym typeface="Courier New"/>
              </a:rPr>
              <a:t>&lt;/properties&gt;</a:t>
            </a:r>
          </a:p>
        </p:txBody>
      </p:sp>
      <p:sp>
        <p:nvSpPr>
          <p:cNvPr id="245" name="Shape 245"/>
          <p:cNvSpPr txBox="1"/>
          <p:nvPr/>
        </p:nvSpPr>
        <p:spPr>
          <a:xfrm>
            <a:off x="1278292" y="4746598"/>
            <a:ext cx="1430653" cy="150040"/>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000000"/>
              </a:buClr>
              <a:buSzPct val="25000"/>
              <a:buFont typeface="Courier New"/>
              <a:buNone/>
            </a:pPr>
            <a:r>
              <a:rPr b="1" i="0" lang="en-US" sz="975" u="none" cap="none" strike="noStrike">
                <a:solidFill>
                  <a:srgbClr val="000000"/>
                </a:solidFill>
                <a:latin typeface="Courier New"/>
                <a:ea typeface="Courier New"/>
                <a:cs typeface="Courier New"/>
                <a:sym typeface="Courier New"/>
              </a:rPr>
              <a:t>&lt;/persistence-unit&gt;</a:t>
            </a:r>
          </a:p>
        </p:txBody>
      </p:sp>
      <p:sp>
        <p:nvSpPr>
          <p:cNvPr id="246" name="Shape 246"/>
          <p:cNvSpPr txBox="1"/>
          <p:nvPr/>
        </p:nvSpPr>
        <p:spPr>
          <a:xfrm>
            <a:off x="981058" y="4870017"/>
            <a:ext cx="1059656" cy="150040"/>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000000"/>
              </a:buClr>
              <a:buSzPct val="25000"/>
              <a:buFont typeface="Courier New"/>
              <a:buNone/>
            </a:pPr>
            <a:r>
              <a:rPr b="1" i="0" lang="en-US" sz="975" u="none" cap="none" strike="noStrike">
                <a:solidFill>
                  <a:srgbClr val="000000"/>
                </a:solidFill>
                <a:latin typeface="Courier New"/>
                <a:ea typeface="Courier New"/>
                <a:cs typeface="Courier New"/>
                <a:sym typeface="Courier New"/>
              </a:rPr>
              <a:t>&lt;/persistence&gt;</a:t>
            </a:r>
          </a:p>
        </p:txBody>
      </p:sp>
      <p:sp>
        <p:nvSpPr>
          <p:cNvPr id="247" name="Shape 247"/>
          <p:cNvSpPr/>
          <p:nvPr/>
        </p:nvSpPr>
        <p:spPr>
          <a:xfrm>
            <a:off x="3322519" y="2487313"/>
            <a:ext cx="2487641" cy="1555411"/>
          </a:xfrm>
          <a:prstGeom prst="rect">
            <a:avLst/>
          </a:prstGeom>
          <a:blipFill rotWithShape="1">
            <a:blip r:embed="rId7">
              <a:alphaModFix/>
            </a:blip>
            <a:stretch>
              <a:fillRect b="0" l="0" r="0" t="0"/>
            </a:stretch>
          </a:blip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48" name="Shape 248"/>
          <p:cNvSpPr/>
          <p:nvPr/>
        </p:nvSpPr>
        <p:spPr>
          <a:xfrm>
            <a:off x="3455426" y="2550817"/>
            <a:ext cx="2292668" cy="1356835"/>
          </a:xfrm>
          <a:custGeom>
            <a:pathLst>
              <a:path extrusionOk="0" h="1809114" w="3056890">
                <a:moveTo>
                  <a:pt x="3056381" y="0"/>
                </a:moveTo>
                <a:lnTo>
                  <a:pt x="10942" y="1802462"/>
                </a:lnTo>
                <a:lnTo>
                  <a:pt x="0" y="1808926"/>
                </a:lnTo>
              </a:path>
            </a:pathLst>
          </a:custGeom>
          <a:noFill/>
          <a:ln cap="flat" cmpd="sng" w="25375">
            <a:solidFill>
              <a:srgbClr val="FF7E00"/>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49" name="Shape 249"/>
          <p:cNvSpPr/>
          <p:nvPr/>
        </p:nvSpPr>
        <p:spPr>
          <a:xfrm>
            <a:off x="3384948" y="3863321"/>
            <a:ext cx="102394" cy="86201"/>
          </a:xfrm>
          <a:custGeom>
            <a:pathLst>
              <a:path extrusionOk="0" h="114935" w="136525">
                <a:moveTo>
                  <a:pt x="73853" y="0"/>
                </a:moveTo>
                <a:lnTo>
                  <a:pt x="0" y="114549"/>
                </a:lnTo>
                <a:lnTo>
                  <a:pt x="135971" y="104918"/>
                </a:lnTo>
                <a:lnTo>
                  <a:pt x="73853" y="0"/>
                </a:lnTo>
                <a:close/>
              </a:path>
            </a:pathLst>
          </a:custGeom>
          <a:solidFill>
            <a:srgbClr val="FF7E00"/>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50" name="Shape 250"/>
          <p:cNvSpPr/>
          <p:nvPr/>
        </p:nvSpPr>
        <p:spPr>
          <a:xfrm>
            <a:off x="4202798" y="2395690"/>
            <a:ext cx="1751133" cy="1377004"/>
          </a:xfrm>
          <a:prstGeom prst="rect">
            <a:avLst/>
          </a:prstGeom>
          <a:blipFill rotWithShape="1">
            <a:blip r:embed="rId8">
              <a:alphaModFix/>
            </a:blip>
            <a:stretch>
              <a:fillRect b="0" l="0" r="0" t="0"/>
            </a:stretch>
          </a:blip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51" name="Shape 251"/>
          <p:cNvSpPr/>
          <p:nvPr/>
        </p:nvSpPr>
        <p:spPr>
          <a:xfrm>
            <a:off x="4335719" y="2457160"/>
            <a:ext cx="1550669" cy="1174909"/>
          </a:xfrm>
          <a:custGeom>
            <a:pathLst>
              <a:path extrusionOk="0" h="1566545" w="2067559">
                <a:moveTo>
                  <a:pt x="2067427" y="0"/>
                </a:moveTo>
                <a:lnTo>
                  <a:pt x="10119" y="1558445"/>
                </a:lnTo>
                <a:lnTo>
                  <a:pt x="0" y="1566114"/>
                </a:lnTo>
              </a:path>
            </a:pathLst>
          </a:custGeom>
          <a:noFill/>
          <a:ln cap="flat" cmpd="sng" w="25375">
            <a:solidFill>
              <a:srgbClr val="FF7E00"/>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52" name="Shape 252"/>
          <p:cNvSpPr/>
          <p:nvPr/>
        </p:nvSpPr>
        <p:spPr>
          <a:xfrm>
            <a:off x="4270432" y="3589555"/>
            <a:ext cx="100488" cy="91916"/>
          </a:xfrm>
          <a:custGeom>
            <a:pathLst>
              <a:path extrusionOk="0" h="122554" w="133985">
                <a:moveTo>
                  <a:pt x="60380" y="0"/>
                </a:moveTo>
                <a:lnTo>
                  <a:pt x="0" y="122218"/>
                </a:lnTo>
                <a:lnTo>
                  <a:pt x="133990" y="97191"/>
                </a:lnTo>
                <a:lnTo>
                  <a:pt x="60380" y="0"/>
                </a:lnTo>
                <a:close/>
              </a:path>
            </a:pathLst>
          </a:custGeom>
          <a:solidFill>
            <a:srgbClr val="FF7E00"/>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53" name="Shape 253"/>
          <p:cNvSpPr/>
          <p:nvPr/>
        </p:nvSpPr>
        <p:spPr>
          <a:xfrm>
            <a:off x="4870507" y="2123465"/>
            <a:ext cx="2038349" cy="466724"/>
          </a:xfrm>
          <a:custGeom>
            <a:pathLst>
              <a:path extrusionOk="0" h="622300" w="2717800">
                <a:moveTo>
                  <a:pt x="0" y="622291"/>
                </a:moveTo>
                <a:lnTo>
                  <a:pt x="2717804" y="622291"/>
                </a:lnTo>
                <a:lnTo>
                  <a:pt x="2717804" y="0"/>
                </a:lnTo>
                <a:lnTo>
                  <a:pt x="0" y="0"/>
                </a:lnTo>
                <a:lnTo>
                  <a:pt x="0" y="622291"/>
                </a:lnTo>
                <a:close/>
              </a:path>
            </a:pathLst>
          </a:custGeom>
          <a:solidFill>
            <a:srgbClr val="FFFFFF"/>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54" name="Shape 254"/>
          <p:cNvSpPr txBox="1"/>
          <p:nvPr/>
        </p:nvSpPr>
        <p:spPr>
          <a:xfrm>
            <a:off x="4870499" y="2123475"/>
            <a:ext cx="1941000" cy="359099"/>
          </a:xfrm>
          <a:prstGeom prst="rect">
            <a:avLst/>
          </a:prstGeom>
          <a:noFill/>
          <a:ln cap="flat" cmpd="sng" w="25375">
            <a:solidFill>
              <a:srgbClr val="FF7E00"/>
            </a:solidFill>
            <a:prstDash val="solid"/>
            <a:round/>
            <a:headEnd len="med" w="med" type="none"/>
            <a:tailEnd len="med" w="med" type="none"/>
          </a:ln>
        </p:spPr>
        <p:txBody>
          <a:bodyPr anchorCtr="0" anchor="t" bIns="0" lIns="0" rIns="0" tIns="0">
            <a:noAutofit/>
          </a:bodyPr>
          <a:lstStyle/>
          <a:p>
            <a:pPr indent="-10794" lvl="0" marL="36195" marR="138589" rtl="0" algn="l">
              <a:lnSpc>
                <a:spcPct val="112500"/>
              </a:lnSpc>
              <a:spcBef>
                <a:spcPts val="0"/>
              </a:spcBef>
              <a:spcAft>
                <a:spcPts val="0"/>
              </a:spcAft>
              <a:buClr>
                <a:srgbClr val="343434"/>
              </a:buClr>
              <a:buSzPct val="25000"/>
              <a:buFont typeface="Arial"/>
              <a:buNone/>
            </a:pPr>
            <a:r>
              <a:rPr b="0" i="0" lang="en-US" sz="1200" u="none" cap="none" strike="noStrike">
                <a:solidFill>
                  <a:srgbClr val="343434"/>
                </a:solidFill>
                <a:latin typeface="Roboto Condensed"/>
                <a:ea typeface="Roboto Condensed"/>
                <a:cs typeface="Roboto Condensed"/>
                <a:sym typeface="Roboto Condensed"/>
              </a:rPr>
              <a:t>Names must be referenced in application.conf</a:t>
            </a:r>
          </a:p>
        </p:txBody>
      </p:sp>
      <p:pic>
        <p:nvPicPr>
          <p:cNvPr descr="https://encrypted-tbn3.gstatic.com/images?q=tbn:ANd9GcTUbRhHn-0epp6RXbmUrK04qyYNDQIMBE2Dr2-UiksTYUXsTTpg" id="255" name="Shape 255"/>
          <p:cNvPicPr preferRelativeResize="0"/>
          <p:nvPr/>
        </p:nvPicPr>
        <p:blipFill rotWithShape="1">
          <a:blip r:embed="rId9">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cxnSp>
        <p:nvCxnSpPr>
          <p:cNvPr id="260" name="Shape 260"/>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61" name="Shape 261"/>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pic>
        <p:nvPicPr>
          <p:cNvPr descr="https://encrypted-tbn3.gstatic.com/images?q=tbn:ANd9GcTUbRhHn-0epp6RXbmUrK04qyYNDQIMBE2Dr2-UiksTYUXsTTpg" id="262" name="Shape 262"/>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
        <p:nvSpPr>
          <p:cNvPr id="263" name="Shape 263"/>
          <p:cNvSpPr/>
          <p:nvPr/>
        </p:nvSpPr>
        <p:spPr>
          <a:xfrm>
            <a:off x="161475" y="795177"/>
            <a:ext cx="8708699" cy="3093153"/>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28555D"/>
              </a:buClr>
              <a:buSzPct val="25000"/>
              <a:buFont typeface="Arial"/>
              <a:buNone/>
            </a:pPr>
            <a:r>
              <a:rPr b="0" i="0" lang="en-US" sz="2000" u="none" cap="none" strike="noStrike">
                <a:solidFill>
                  <a:srgbClr val="28555D"/>
                </a:solidFill>
                <a:latin typeface="Roboto Condensed"/>
                <a:ea typeface="Roboto Condensed"/>
                <a:cs typeface="Roboto Condensed"/>
                <a:sym typeface="Roboto Condensed"/>
              </a:rPr>
              <a:t>Modify the contents of the web.xml to include the following:</a:t>
            </a:r>
          </a:p>
          <a:p>
            <a:pPr indent="-342900" lvl="0" marL="342900" marR="0" rtl="0" algn="just">
              <a:lnSpc>
                <a:spcPct val="100000"/>
              </a:lnSpc>
              <a:spcBef>
                <a:spcPts val="600"/>
              </a:spcBef>
              <a:spcAft>
                <a:spcPts val="0"/>
              </a:spcAft>
              <a:buClr>
                <a:srgbClr val="455520"/>
              </a:buClr>
              <a:buSzPct val="100000"/>
              <a:buFont typeface="Roboto Condensed"/>
              <a:buChar char="•"/>
            </a:pPr>
            <a:r>
              <a:rPr b="0" i="0" lang="en-US" sz="2000" u="none" cap="none" strike="noStrike">
                <a:solidFill>
                  <a:srgbClr val="455520"/>
                </a:solidFill>
                <a:latin typeface="Roboto Condensed"/>
                <a:ea typeface="Roboto Condensed"/>
                <a:cs typeface="Roboto Condensed"/>
                <a:sym typeface="Roboto Condensed"/>
              </a:rPr>
              <a:t>A servlet and specify the location of the configuration file for the same. In this sample, a configuration file named springConfig.xml is created under WEB-INF/config folder in the project layout.</a:t>
            </a:r>
          </a:p>
          <a:p>
            <a:pPr indent="-342900" lvl="0" marL="342900" marR="0" rtl="0" algn="just">
              <a:lnSpc>
                <a:spcPct val="100000"/>
              </a:lnSpc>
              <a:spcBef>
                <a:spcPts val="600"/>
              </a:spcBef>
              <a:spcAft>
                <a:spcPts val="0"/>
              </a:spcAft>
              <a:buClr>
                <a:srgbClr val="362C7C"/>
              </a:buClr>
              <a:buSzPct val="100000"/>
              <a:buFont typeface="Roboto Condensed"/>
              <a:buChar char="•"/>
            </a:pPr>
            <a:r>
              <a:rPr b="0" i="0" lang="en-US" sz="2000" u="none" cap="none" strike="noStrike">
                <a:solidFill>
                  <a:srgbClr val="362C7C"/>
                </a:solidFill>
                <a:latin typeface="Roboto Condensed"/>
                <a:ea typeface="Roboto Condensed"/>
                <a:cs typeface="Roboto Condensed"/>
                <a:sym typeface="Roboto Condensed"/>
              </a:rPr>
              <a:t>A servlet-mapping to map the servlet created in the above step that should be invoked when the client specifies the url matching the url pattern.</a:t>
            </a:r>
          </a:p>
          <a:p>
            <a:pPr indent="-342900" lvl="0" marL="342900" marR="0" rtl="0" algn="just">
              <a:lnSpc>
                <a:spcPct val="100000"/>
              </a:lnSpc>
              <a:spcBef>
                <a:spcPts val="600"/>
              </a:spcBef>
              <a:spcAft>
                <a:spcPts val="0"/>
              </a:spcAft>
              <a:buClr>
                <a:srgbClr val="4B191A"/>
              </a:buClr>
              <a:buSzPct val="100000"/>
              <a:buFont typeface="Roboto Condensed"/>
              <a:buChar char="•"/>
            </a:pPr>
            <a:r>
              <a:rPr b="0" i="0" lang="en-US" sz="2000" u="none" cap="none" strike="noStrike">
                <a:solidFill>
                  <a:srgbClr val="4B191A"/>
                </a:solidFill>
                <a:latin typeface="Roboto Condensed"/>
                <a:ea typeface="Roboto Condensed"/>
                <a:cs typeface="Roboto Condensed"/>
                <a:sym typeface="Roboto Condensed"/>
              </a:rPr>
              <a:t>A ContextLoaderListener to integrate spring with the web application and provide the contextConfigLocation where the context files for JPA.</a:t>
            </a:r>
          </a:p>
        </p:txBody>
      </p:sp>
      <p:sp>
        <p:nvSpPr>
          <p:cNvPr id="264" name="Shape 264"/>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Persistence Concepts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cxnSp>
        <p:nvCxnSpPr>
          <p:cNvPr id="269" name="Shape 269"/>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70" name="Shape 270"/>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271" name="Shape 271"/>
          <p:cNvSpPr/>
          <p:nvPr/>
        </p:nvSpPr>
        <p:spPr>
          <a:xfrm>
            <a:off x="3603485" y="3813900"/>
            <a:ext cx="2529300"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4"/>
              </a:rPr>
              <a:t>http://youtu.be/4XqKvMhlZxE</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5"/>
              </a:rPr>
              <a:t>http://youtu.be/XiaQwVIwEps</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http://youtu.be/fTAMWzvBMUA</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7"/>
              </a:rPr>
              <a:t>http://youtu.be/3bVCklny2LQ</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272" name="Shape 272"/>
          <p:cNvSpPr/>
          <p:nvPr/>
        </p:nvSpPr>
        <p:spPr>
          <a:xfrm>
            <a:off x="1490416" y="1908582"/>
            <a:ext cx="6697563" cy="152349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10. persistence.xml</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11. persistence.xml Demo</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12. web.xml</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13. web.xml Demo</a:t>
            </a:r>
          </a:p>
        </p:txBody>
      </p:sp>
      <p:pic>
        <p:nvPicPr>
          <p:cNvPr descr="https://encrypted-tbn3.gstatic.com/images?q=tbn:ANd9GcTUbRhHn-0epp6RXbmUrK04qyYNDQIMBE2Dr2-UiksTYUXsTTpg" id="273" name="Shape 273"/>
          <p:cNvPicPr preferRelativeResize="0"/>
          <p:nvPr/>
        </p:nvPicPr>
        <p:blipFill rotWithShape="1">
          <a:blip r:embed="rId8">
            <a:alphaModFix/>
          </a:blip>
          <a:srcRect b="0" l="0" r="0" t="0"/>
          <a:stretch/>
        </p:blipFill>
        <p:spPr>
          <a:xfrm>
            <a:off x="161475" y="260684"/>
            <a:ext cx="372927" cy="205921"/>
          </a:xfrm>
          <a:prstGeom prst="rect">
            <a:avLst/>
          </a:prstGeom>
          <a:noFill/>
          <a:ln>
            <a:noFill/>
          </a:ln>
        </p:spPr>
      </p:pic>
      <p:sp>
        <p:nvSpPr>
          <p:cNvPr id="274" name="Shape 274"/>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Persistence Concepts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cxnSp>
        <p:nvCxnSpPr>
          <p:cNvPr id="279" name="Shape 279"/>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80" name="Shape 280"/>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281" name="Shape 281"/>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Persistence Concepts – Entity Manager</a:t>
            </a:r>
          </a:p>
        </p:txBody>
      </p:sp>
      <p:sp>
        <p:nvSpPr>
          <p:cNvPr id="282" name="Shape 282"/>
          <p:cNvSpPr/>
          <p:nvPr/>
        </p:nvSpPr>
        <p:spPr>
          <a:xfrm>
            <a:off x="161475" y="737566"/>
            <a:ext cx="2688728" cy="338554"/>
          </a:xfrm>
          <a:prstGeom prst="rect">
            <a:avLst/>
          </a:prstGeom>
          <a:noFill/>
          <a:ln>
            <a:noFill/>
          </a:ln>
        </p:spPr>
        <p:txBody>
          <a:bodyPr anchorCtr="0" anchor="t" bIns="45700" lIns="91425" rIns="91425" tIns="45700">
            <a:noAutofit/>
          </a:bodyPr>
          <a:lstStyle/>
          <a:p>
            <a:pPr indent="-9525" lvl="0" marL="9525" marR="0" rtl="0" algn="l">
              <a:lnSpc>
                <a:spcPct val="100000"/>
              </a:lnSpc>
              <a:spcBef>
                <a:spcPts val="0"/>
              </a:spcBef>
              <a:spcAft>
                <a:spcPts val="0"/>
              </a:spcAft>
              <a:buClr>
                <a:srgbClr val="075590"/>
              </a:buClr>
              <a:buSzPct val="25000"/>
              <a:buFont typeface="Arial"/>
              <a:buNone/>
            </a:pPr>
            <a:r>
              <a:rPr b="1" baseline="30000" i="0" lang="en-US" sz="2400" u="none" cap="none" strike="noStrike">
                <a:solidFill>
                  <a:srgbClr val="075590"/>
                </a:solidFill>
                <a:latin typeface="Roboto Condensed"/>
                <a:ea typeface="Roboto Condensed"/>
                <a:cs typeface="Roboto Condensed"/>
                <a:sym typeface="Roboto Condensed"/>
              </a:rPr>
              <a:t>API for managing entities</a:t>
            </a:r>
          </a:p>
        </p:txBody>
      </p:sp>
      <p:sp>
        <p:nvSpPr>
          <p:cNvPr id="283" name="Shape 283"/>
          <p:cNvSpPr/>
          <p:nvPr/>
        </p:nvSpPr>
        <p:spPr>
          <a:xfrm>
            <a:off x="5600700" y="2447922"/>
            <a:ext cx="1857374" cy="1885949"/>
          </a:xfrm>
          <a:custGeom>
            <a:pathLst>
              <a:path extrusionOk="0" h="2514600" w="2476500">
                <a:moveTo>
                  <a:pt x="0" y="2514599"/>
                </a:moveTo>
                <a:lnTo>
                  <a:pt x="2476499" y="2514599"/>
                </a:lnTo>
                <a:lnTo>
                  <a:pt x="2476499" y="0"/>
                </a:lnTo>
                <a:lnTo>
                  <a:pt x="0" y="0"/>
                </a:lnTo>
                <a:lnTo>
                  <a:pt x="0" y="2514599"/>
                </a:lnTo>
                <a:close/>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84" name="Shape 284"/>
          <p:cNvSpPr txBox="1"/>
          <p:nvPr/>
        </p:nvSpPr>
        <p:spPr>
          <a:xfrm>
            <a:off x="5920667" y="3704037"/>
            <a:ext cx="1213485" cy="538608"/>
          </a:xfrm>
          <a:prstGeom prst="rect">
            <a:avLst/>
          </a:prstGeom>
          <a:noFill/>
          <a:ln>
            <a:noFill/>
          </a:ln>
        </p:spPr>
        <p:txBody>
          <a:bodyPr anchorCtr="0" anchor="t" bIns="0" lIns="0" rIns="0" tIns="0">
            <a:noAutofit/>
          </a:bodyPr>
          <a:lstStyle/>
          <a:p>
            <a:pPr indent="-212407" lvl="0" marL="212407" marR="3810" rtl="0" algn="l">
              <a:lnSpc>
                <a:spcPct val="116666"/>
              </a:lnSpc>
              <a:spcBef>
                <a:spcPts val="0"/>
              </a:spcBef>
              <a:spcAft>
                <a:spcPts val="0"/>
              </a:spcAft>
              <a:buClr>
                <a:srgbClr val="343434"/>
              </a:buClr>
              <a:buSzPct val="25000"/>
              <a:buFont typeface="Arial"/>
              <a:buNone/>
            </a:pPr>
            <a:r>
              <a:rPr b="0" i="0" lang="en-US" sz="1800" u="none" cap="none" strike="noStrike">
                <a:solidFill>
                  <a:srgbClr val="343434"/>
                </a:solidFill>
                <a:latin typeface="Arial"/>
                <a:ea typeface="Arial"/>
                <a:cs typeface="Arial"/>
                <a:sym typeface="Arial"/>
              </a:rPr>
              <a:t>Persistence</a:t>
            </a:r>
            <a:r>
              <a:rPr b="0" i="0" lang="en-US" sz="1800" u="none" cap="none" strike="noStrike">
                <a:solidFill>
                  <a:srgbClr val="343434"/>
                </a:solidFill>
                <a:latin typeface="Times New Roman"/>
                <a:ea typeface="Times New Roman"/>
                <a:cs typeface="Times New Roman"/>
                <a:sym typeface="Times New Roman"/>
              </a:rPr>
              <a:t> </a:t>
            </a:r>
            <a:r>
              <a:rPr b="0" i="0" lang="en-US" sz="1800" u="none" cap="none" strike="noStrike">
                <a:solidFill>
                  <a:srgbClr val="343434"/>
                </a:solidFill>
                <a:latin typeface="Arial"/>
                <a:ea typeface="Arial"/>
                <a:cs typeface="Arial"/>
                <a:sym typeface="Arial"/>
              </a:rPr>
              <a:t>Context</a:t>
            </a:r>
          </a:p>
        </p:txBody>
      </p:sp>
      <p:sp>
        <p:nvSpPr>
          <p:cNvPr id="285" name="Shape 285"/>
          <p:cNvSpPr/>
          <p:nvPr/>
        </p:nvSpPr>
        <p:spPr>
          <a:xfrm>
            <a:off x="1395523" y="2781308"/>
            <a:ext cx="1176337" cy="1209674"/>
          </a:xfrm>
          <a:custGeom>
            <a:pathLst>
              <a:path extrusionOk="0" h="1612900" w="1568450">
                <a:moveTo>
                  <a:pt x="1338952" y="0"/>
                </a:moveTo>
                <a:lnTo>
                  <a:pt x="232053" y="0"/>
                </a:lnTo>
                <a:lnTo>
                  <a:pt x="213066" y="803"/>
                </a:lnTo>
                <a:lnTo>
                  <a:pt x="159351" y="12324"/>
                </a:lnTo>
                <a:lnTo>
                  <a:pt x="111565" y="36106"/>
                </a:lnTo>
                <a:lnTo>
                  <a:pt x="71068" y="70344"/>
                </a:lnTo>
                <a:lnTo>
                  <a:pt x="39222" y="113232"/>
                </a:lnTo>
                <a:lnTo>
                  <a:pt x="17387" y="162967"/>
                </a:lnTo>
                <a:lnTo>
                  <a:pt x="6926" y="217741"/>
                </a:lnTo>
                <a:lnTo>
                  <a:pt x="0" y="1384822"/>
                </a:lnTo>
                <a:lnTo>
                  <a:pt x="769" y="1403825"/>
                </a:lnTo>
                <a:lnTo>
                  <a:pt x="11830" y="1457753"/>
                </a:lnTo>
                <a:lnTo>
                  <a:pt x="34766" y="1505933"/>
                </a:lnTo>
                <a:lnTo>
                  <a:pt x="67966" y="1546913"/>
                </a:lnTo>
                <a:lnTo>
                  <a:pt x="109817" y="1579242"/>
                </a:lnTo>
                <a:lnTo>
                  <a:pt x="158706" y="1601470"/>
                </a:lnTo>
                <a:lnTo>
                  <a:pt x="213021" y="1612145"/>
                </a:lnTo>
                <a:lnTo>
                  <a:pt x="232053" y="1612885"/>
                </a:lnTo>
                <a:lnTo>
                  <a:pt x="1338952" y="1612885"/>
                </a:lnTo>
                <a:lnTo>
                  <a:pt x="1394553" y="1606384"/>
                </a:lnTo>
                <a:lnTo>
                  <a:pt x="1445010" y="1587846"/>
                </a:lnTo>
                <a:lnTo>
                  <a:pt x="1488820" y="1558722"/>
                </a:lnTo>
                <a:lnTo>
                  <a:pt x="1524481" y="1520465"/>
                </a:lnTo>
                <a:lnTo>
                  <a:pt x="1550489" y="1474524"/>
                </a:lnTo>
                <a:lnTo>
                  <a:pt x="1565341" y="1422350"/>
                </a:lnTo>
                <a:lnTo>
                  <a:pt x="1568302" y="1384822"/>
                </a:lnTo>
                <a:lnTo>
                  <a:pt x="1568302" y="236808"/>
                </a:lnTo>
                <a:lnTo>
                  <a:pt x="1561722" y="180754"/>
                </a:lnTo>
                <a:lnTo>
                  <a:pt x="1542985" y="129139"/>
                </a:lnTo>
                <a:lnTo>
                  <a:pt x="1513592" y="83768"/>
                </a:lnTo>
                <a:lnTo>
                  <a:pt x="1475048" y="46446"/>
                </a:lnTo>
                <a:lnTo>
                  <a:pt x="1428855" y="18978"/>
                </a:lnTo>
                <a:lnTo>
                  <a:pt x="1376517" y="3170"/>
                </a:lnTo>
                <a:lnTo>
                  <a:pt x="1338952" y="0"/>
                </a:lnTo>
                <a:close/>
              </a:path>
            </a:pathLst>
          </a:custGeom>
          <a:solidFill>
            <a:srgbClr val="76D6FF"/>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86" name="Shape 286"/>
          <p:cNvSpPr/>
          <p:nvPr/>
        </p:nvSpPr>
        <p:spPr>
          <a:xfrm>
            <a:off x="1395523" y="2781308"/>
            <a:ext cx="1176337" cy="1209674"/>
          </a:xfrm>
          <a:custGeom>
            <a:pathLst>
              <a:path extrusionOk="0" h="1612900" w="1568450">
                <a:moveTo>
                  <a:pt x="0" y="1384822"/>
                </a:moveTo>
                <a:lnTo>
                  <a:pt x="6202" y="236808"/>
                </a:lnTo>
                <a:lnTo>
                  <a:pt x="12569" y="180754"/>
                </a:lnTo>
                <a:lnTo>
                  <a:pt x="30764" y="129139"/>
                </a:lnTo>
                <a:lnTo>
                  <a:pt x="59424" y="83768"/>
                </a:lnTo>
                <a:lnTo>
                  <a:pt x="97189" y="46446"/>
                </a:lnTo>
                <a:lnTo>
                  <a:pt x="142697" y="18978"/>
                </a:lnTo>
                <a:lnTo>
                  <a:pt x="194586" y="3170"/>
                </a:lnTo>
                <a:lnTo>
                  <a:pt x="232053" y="0"/>
                </a:lnTo>
                <a:lnTo>
                  <a:pt x="1338952" y="0"/>
                </a:lnTo>
                <a:lnTo>
                  <a:pt x="1394553" y="7032"/>
                </a:lnTo>
                <a:lnTo>
                  <a:pt x="1445010" y="26928"/>
                </a:lnTo>
                <a:lnTo>
                  <a:pt x="1488820" y="57881"/>
                </a:lnTo>
                <a:lnTo>
                  <a:pt x="1524481" y="98086"/>
                </a:lnTo>
                <a:lnTo>
                  <a:pt x="1550489" y="145739"/>
                </a:lnTo>
                <a:lnTo>
                  <a:pt x="1565341" y="199034"/>
                </a:lnTo>
                <a:lnTo>
                  <a:pt x="1568302" y="236808"/>
                </a:lnTo>
                <a:lnTo>
                  <a:pt x="1568302" y="1384822"/>
                </a:lnTo>
                <a:lnTo>
                  <a:pt x="1561722" y="1440344"/>
                </a:lnTo>
                <a:lnTo>
                  <a:pt x="1542985" y="1490602"/>
                </a:lnTo>
                <a:lnTo>
                  <a:pt x="1513592" y="1534143"/>
                </a:lnTo>
                <a:lnTo>
                  <a:pt x="1475048" y="1569517"/>
                </a:lnTo>
                <a:lnTo>
                  <a:pt x="1428855" y="1595273"/>
                </a:lnTo>
                <a:lnTo>
                  <a:pt x="1376517" y="1609960"/>
                </a:lnTo>
                <a:lnTo>
                  <a:pt x="1338952" y="1612885"/>
                </a:lnTo>
                <a:lnTo>
                  <a:pt x="232053" y="1612885"/>
                </a:lnTo>
                <a:lnTo>
                  <a:pt x="176288" y="1606384"/>
                </a:lnTo>
                <a:lnTo>
                  <a:pt x="125411" y="1587846"/>
                </a:lnTo>
                <a:lnTo>
                  <a:pt x="81035" y="1558722"/>
                </a:lnTo>
                <a:lnTo>
                  <a:pt x="44772" y="1520465"/>
                </a:lnTo>
                <a:lnTo>
                  <a:pt x="18235" y="1474524"/>
                </a:lnTo>
                <a:lnTo>
                  <a:pt x="3037" y="1422350"/>
                </a:lnTo>
                <a:lnTo>
                  <a:pt x="0" y="1384822"/>
                </a:lnTo>
                <a:close/>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87" name="Shape 287"/>
          <p:cNvSpPr txBox="1"/>
          <p:nvPr/>
        </p:nvSpPr>
        <p:spPr>
          <a:xfrm>
            <a:off x="1519711" y="3186116"/>
            <a:ext cx="930115" cy="436016"/>
          </a:xfrm>
          <a:prstGeom prst="rect">
            <a:avLst/>
          </a:prstGeom>
          <a:noFill/>
          <a:ln>
            <a:noFill/>
          </a:ln>
        </p:spPr>
        <p:txBody>
          <a:bodyPr anchorCtr="0" anchor="t" bIns="0" lIns="0" rIns="0" tIns="0">
            <a:noAutofit/>
          </a:bodyPr>
          <a:lstStyle/>
          <a:p>
            <a:pPr indent="269875" lvl="0" marL="9525" marR="3810" rtl="0" algn="l">
              <a:lnSpc>
                <a:spcPct val="115000"/>
              </a:lnSpc>
              <a:spcBef>
                <a:spcPts val="0"/>
              </a:spcBef>
              <a:spcAft>
                <a:spcPts val="0"/>
              </a:spcAft>
              <a:buClr>
                <a:srgbClr val="343434"/>
              </a:buClr>
              <a:buSzPct val="25000"/>
              <a:buFont typeface="Arial"/>
              <a:buNone/>
            </a:pPr>
            <a:r>
              <a:rPr b="0" i="0" lang="en-US" sz="1500" u="none" cap="none" strike="noStrike">
                <a:solidFill>
                  <a:srgbClr val="343434"/>
                </a:solidFill>
                <a:latin typeface="Arial"/>
                <a:ea typeface="Arial"/>
                <a:cs typeface="Arial"/>
                <a:sym typeface="Arial"/>
              </a:rPr>
              <a:t>Play</a:t>
            </a:r>
            <a:r>
              <a:rPr b="0" i="0" lang="en-US" sz="1500" u="none" cap="none" strike="noStrike">
                <a:solidFill>
                  <a:srgbClr val="343434"/>
                </a:solidFill>
                <a:latin typeface="Times New Roman"/>
                <a:ea typeface="Times New Roman"/>
                <a:cs typeface="Times New Roman"/>
                <a:sym typeface="Times New Roman"/>
              </a:rPr>
              <a:t> </a:t>
            </a:r>
            <a:r>
              <a:rPr b="0" i="0" lang="en-US" sz="1500" u="none" cap="none" strike="noStrike">
                <a:solidFill>
                  <a:srgbClr val="343434"/>
                </a:solidFill>
                <a:latin typeface="Arial"/>
                <a:ea typeface="Arial"/>
                <a:cs typeface="Arial"/>
                <a:sym typeface="Arial"/>
              </a:rPr>
              <a:t>application</a:t>
            </a:r>
          </a:p>
        </p:txBody>
      </p:sp>
      <p:sp>
        <p:nvSpPr>
          <p:cNvPr id="288" name="Shape 288"/>
          <p:cNvSpPr/>
          <p:nvPr/>
        </p:nvSpPr>
        <p:spPr>
          <a:xfrm>
            <a:off x="3113835" y="2066933"/>
            <a:ext cx="2486978" cy="2647949"/>
          </a:xfrm>
          <a:custGeom>
            <a:pathLst>
              <a:path extrusionOk="0" h="3530600" w="3315970">
                <a:moveTo>
                  <a:pt x="2760290" y="0"/>
                </a:moveTo>
                <a:lnTo>
                  <a:pt x="552075" y="0"/>
                </a:lnTo>
                <a:lnTo>
                  <a:pt x="506804" y="1823"/>
                </a:lnTo>
                <a:lnTo>
                  <a:pt x="462557" y="7201"/>
                </a:lnTo>
                <a:lnTo>
                  <a:pt x="419473" y="15992"/>
                </a:lnTo>
                <a:lnTo>
                  <a:pt x="377693" y="28055"/>
                </a:lnTo>
                <a:lnTo>
                  <a:pt x="337358" y="43249"/>
                </a:lnTo>
                <a:lnTo>
                  <a:pt x="298607" y="61434"/>
                </a:lnTo>
                <a:lnTo>
                  <a:pt x="261581" y="82469"/>
                </a:lnTo>
                <a:lnTo>
                  <a:pt x="226421" y="106213"/>
                </a:lnTo>
                <a:lnTo>
                  <a:pt x="193267" y="132526"/>
                </a:lnTo>
                <a:lnTo>
                  <a:pt x="162259" y="161265"/>
                </a:lnTo>
                <a:lnTo>
                  <a:pt x="133537" y="192292"/>
                </a:lnTo>
                <a:lnTo>
                  <a:pt x="107243" y="225464"/>
                </a:lnTo>
                <a:lnTo>
                  <a:pt x="83517" y="260642"/>
                </a:lnTo>
                <a:lnTo>
                  <a:pt x="62499" y="297683"/>
                </a:lnTo>
                <a:lnTo>
                  <a:pt x="44328" y="336449"/>
                </a:lnTo>
                <a:lnTo>
                  <a:pt x="29147" y="376797"/>
                </a:lnTo>
                <a:lnTo>
                  <a:pt x="17095" y="418587"/>
                </a:lnTo>
                <a:lnTo>
                  <a:pt x="8313" y="461678"/>
                </a:lnTo>
                <a:lnTo>
                  <a:pt x="2940" y="505929"/>
                </a:lnTo>
                <a:lnTo>
                  <a:pt x="1118" y="551200"/>
                </a:lnTo>
                <a:lnTo>
                  <a:pt x="0" y="2975436"/>
                </a:lnTo>
                <a:lnTo>
                  <a:pt x="1830" y="3020737"/>
                </a:lnTo>
                <a:lnTo>
                  <a:pt x="7225" y="3065072"/>
                </a:lnTo>
                <a:lnTo>
                  <a:pt x="16044" y="3108294"/>
                </a:lnTo>
                <a:lnTo>
                  <a:pt x="28145" y="3150256"/>
                </a:lnTo>
                <a:lnTo>
                  <a:pt x="43385" y="3190811"/>
                </a:lnTo>
                <a:lnTo>
                  <a:pt x="61622" y="3229813"/>
                </a:lnTo>
                <a:lnTo>
                  <a:pt x="82714" y="3267114"/>
                </a:lnTo>
                <a:lnTo>
                  <a:pt x="106519" y="3302569"/>
                </a:lnTo>
                <a:lnTo>
                  <a:pt x="132895" y="3336031"/>
                </a:lnTo>
                <a:lnTo>
                  <a:pt x="161699" y="3367352"/>
                </a:lnTo>
                <a:lnTo>
                  <a:pt x="192791" y="3396387"/>
                </a:lnTo>
                <a:lnTo>
                  <a:pt x="226027" y="3422988"/>
                </a:lnTo>
                <a:lnTo>
                  <a:pt x="261266" y="3447009"/>
                </a:lnTo>
                <a:lnTo>
                  <a:pt x="298365" y="3468303"/>
                </a:lnTo>
                <a:lnTo>
                  <a:pt x="337183" y="3486724"/>
                </a:lnTo>
                <a:lnTo>
                  <a:pt x="377577" y="3502124"/>
                </a:lnTo>
                <a:lnTo>
                  <a:pt x="419405" y="3514358"/>
                </a:lnTo>
                <a:lnTo>
                  <a:pt x="462526" y="3523277"/>
                </a:lnTo>
                <a:lnTo>
                  <a:pt x="506796" y="3528737"/>
                </a:lnTo>
                <a:lnTo>
                  <a:pt x="552075" y="3530589"/>
                </a:lnTo>
                <a:lnTo>
                  <a:pt x="2760290" y="3530589"/>
                </a:lnTo>
                <a:lnTo>
                  <a:pt x="2805596" y="3528737"/>
                </a:lnTo>
                <a:lnTo>
                  <a:pt x="2849940" y="3523277"/>
                </a:lnTo>
                <a:lnTo>
                  <a:pt x="2893176" y="3514358"/>
                </a:lnTo>
                <a:lnTo>
                  <a:pt x="2935155" y="3502124"/>
                </a:lnTo>
                <a:lnTo>
                  <a:pt x="2975730" y="3486724"/>
                </a:lnTo>
                <a:lnTo>
                  <a:pt x="3014754" y="3468303"/>
                </a:lnTo>
                <a:lnTo>
                  <a:pt x="3052081" y="3447009"/>
                </a:lnTo>
                <a:lnTo>
                  <a:pt x="3087562" y="3422988"/>
                </a:lnTo>
                <a:lnTo>
                  <a:pt x="3121051" y="3396387"/>
                </a:lnTo>
                <a:lnTo>
                  <a:pt x="3152400" y="3367352"/>
                </a:lnTo>
                <a:lnTo>
                  <a:pt x="3181462" y="3336031"/>
                </a:lnTo>
                <a:lnTo>
                  <a:pt x="3208090" y="3302569"/>
                </a:lnTo>
                <a:lnTo>
                  <a:pt x="3232136" y="3267114"/>
                </a:lnTo>
                <a:lnTo>
                  <a:pt x="3253454" y="3229813"/>
                </a:lnTo>
                <a:lnTo>
                  <a:pt x="3271896" y="3190811"/>
                </a:lnTo>
                <a:lnTo>
                  <a:pt x="3287316" y="3150256"/>
                </a:lnTo>
                <a:lnTo>
                  <a:pt x="3299565" y="3108294"/>
                </a:lnTo>
                <a:lnTo>
                  <a:pt x="3308496" y="3065072"/>
                </a:lnTo>
                <a:lnTo>
                  <a:pt x="3313963" y="3020737"/>
                </a:lnTo>
                <a:lnTo>
                  <a:pt x="3315818" y="2975436"/>
                </a:lnTo>
                <a:lnTo>
                  <a:pt x="3315818" y="551200"/>
                </a:lnTo>
                <a:lnTo>
                  <a:pt x="3313963" y="505929"/>
                </a:lnTo>
                <a:lnTo>
                  <a:pt x="3308496" y="461678"/>
                </a:lnTo>
                <a:lnTo>
                  <a:pt x="3299565" y="418587"/>
                </a:lnTo>
                <a:lnTo>
                  <a:pt x="3287316" y="376797"/>
                </a:lnTo>
                <a:lnTo>
                  <a:pt x="3271896" y="336449"/>
                </a:lnTo>
                <a:lnTo>
                  <a:pt x="3253454" y="297683"/>
                </a:lnTo>
                <a:lnTo>
                  <a:pt x="3232136" y="260642"/>
                </a:lnTo>
                <a:lnTo>
                  <a:pt x="3208090" y="225464"/>
                </a:lnTo>
                <a:lnTo>
                  <a:pt x="3181462" y="192292"/>
                </a:lnTo>
                <a:lnTo>
                  <a:pt x="3152400" y="161265"/>
                </a:lnTo>
                <a:lnTo>
                  <a:pt x="3121051" y="132526"/>
                </a:lnTo>
                <a:lnTo>
                  <a:pt x="3087562" y="106213"/>
                </a:lnTo>
                <a:lnTo>
                  <a:pt x="3052081" y="82469"/>
                </a:lnTo>
                <a:lnTo>
                  <a:pt x="3014754" y="61434"/>
                </a:lnTo>
                <a:lnTo>
                  <a:pt x="2975730" y="43249"/>
                </a:lnTo>
                <a:lnTo>
                  <a:pt x="2935155" y="28055"/>
                </a:lnTo>
                <a:lnTo>
                  <a:pt x="2893176" y="15992"/>
                </a:lnTo>
                <a:lnTo>
                  <a:pt x="2849940" y="7201"/>
                </a:lnTo>
                <a:lnTo>
                  <a:pt x="2805596" y="1823"/>
                </a:lnTo>
                <a:lnTo>
                  <a:pt x="2760290" y="0"/>
                </a:lnTo>
                <a:close/>
              </a:path>
            </a:pathLst>
          </a:custGeom>
          <a:solidFill>
            <a:srgbClr val="D4FC79"/>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89" name="Shape 289"/>
          <p:cNvSpPr/>
          <p:nvPr/>
        </p:nvSpPr>
        <p:spPr>
          <a:xfrm>
            <a:off x="3113835" y="2066933"/>
            <a:ext cx="2486978" cy="2647949"/>
          </a:xfrm>
          <a:custGeom>
            <a:pathLst>
              <a:path extrusionOk="0" h="3530600" w="3315970">
                <a:moveTo>
                  <a:pt x="0" y="2975436"/>
                </a:moveTo>
                <a:lnTo>
                  <a:pt x="1118" y="551200"/>
                </a:lnTo>
                <a:lnTo>
                  <a:pt x="2940" y="505929"/>
                </a:lnTo>
                <a:lnTo>
                  <a:pt x="8313" y="461678"/>
                </a:lnTo>
                <a:lnTo>
                  <a:pt x="17095" y="418587"/>
                </a:lnTo>
                <a:lnTo>
                  <a:pt x="29147" y="376797"/>
                </a:lnTo>
                <a:lnTo>
                  <a:pt x="44328" y="336449"/>
                </a:lnTo>
                <a:lnTo>
                  <a:pt x="62499" y="297683"/>
                </a:lnTo>
                <a:lnTo>
                  <a:pt x="83517" y="260642"/>
                </a:lnTo>
                <a:lnTo>
                  <a:pt x="107243" y="225464"/>
                </a:lnTo>
                <a:lnTo>
                  <a:pt x="133537" y="192292"/>
                </a:lnTo>
                <a:lnTo>
                  <a:pt x="162259" y="161265"/>
                </a:lnTo>
                <a:lnTo>
                  <a:pt x="193267" y="132526"/>
                </a:lnTo>
                <a:lnTo>
                  <a:pt x="226421" y="106213"/>
                </a:lnTo>
                <a:lnTo>
                  <a:pt x="261581" y="82469"/>
                </a:lnTo>
                <a:lnTo>
                  <a:pt x="298607" y="61434"/>
                </a:lnTo>
                <a:lnTo>
                  <a:pt x="337358" y="43249"/>
                </a:lnTo>
                <a:lnTo>
                  <a:pt x="377693" y="28055"/>
                </a:lnTo>
                <a:lnTo>
                  <a:pt x="419473" y="15992"/>
                </a:lnTo>
                <a:lnTo>
                  <a:pt x="462557" y="7201"/>
                </a:lnTo>
                <a:lnTo>
                  <a:pt x="506804" y="1823"/>
                </a:lnTo>
                <a:lnTo>
                  <a:pt x="552075" y="0"/>
                </a:lnTo>
                <a:lnTo>
                  <a:pt x="2760290" y="0"/>
                </a:lnTo>
                <a:lnTo>
                  <a:pt x="2805596" y="1823"/>
                </a:lnTo>
                <a:lnTo>
                  <a:pt x="2849940" y="7201"/>
                </a:lnTo>
                <a:lnTo>
                  <a:pt x="2893176" y="15992"/>
                </a:lnTo>
                <a:lnTo>
                  <a:pt x="2935155" y="28055"/>
                </a:lnTo>
                <a:lnTo>
                  <a:pt x="2975730" y="43249"/>
                </a:lnTo>
                <a:lnTo>
                  <a:pt x="3014754" y="61434"/>
                </a:lnTo>
                <a:lnTo>
                  <a:pt x="3052081" y="82469"/>
                </a:lnTo>
                <a:lnTo>
                  <a:pt x="3087562" y="106213"/>
                </a:lnTo>
                <a:lnTo>
                  <a:pt x="3121051" y="132526"/>
                </a:lnTo>
                <a:lnTo>
                  <a:pt x="3152400" y="161265"/>
                </a:lnTo>
                <a:lnTo>
                  <a:pt x="3181462" y="192292"/>
                </a:lnTo>
                <a:lnTo>
                  <a:pt x="3208090" y="225464"/>
                </a:lnTo>
                <a:lnTo>
                  <a:pt x="3232136" y="260642"/>
                </a:lnTo>
                <a:lnTo>
                  <a:pt x="3253454" y="297683"/>
                </a:lnTo>
                <a:lnTo>
                  <a:pt x="3271896" y="336449"/>
                </a:lnTo>
                <a:lnTo>
                  <a:pt x="3287316" y="376797"/>
                </a:lnTo>
                <a:lnTo>
                  <a:pt x="3299565" y="418587"/>
                </a:lnTo>
                <a:lnTo>
                  <a:pt x="3308496" y="461678"/>
                </a:lnTo>
                <a:lnTo>
                  <a:pt x="3313963" y="505929"/>
                </a:lnTo>
                <a:lnTo>
                  <a:pt x="3315818" y="551200"/>
                </a:lnTo>
                <a:lnTo>
                  <a:pt x="3315818" y="2975436"/>
                </a:lnTo>
                <a:lnTo>
                  <a:pt x="3313963" y="3020737"/>
                </a:lnTo>
                <a:lnTo>
                  <a:pt x="3308496" y="3065072"/>
                </a:lnTo>
                <a:lnTo>
                  <a:pt x="3299565" y="3108294"/>
                </a:lnTo>
                <a:lnTo>
                  <a:pt x="3287316" y="3150256"/>
                </a:lnTo>
                <a:lnTo>
                  <a:pt x="3271896" y="3190811"/>
                </a:lnTo>
                <a:lnTo>
                  <a:pt x="3253454" y="3229813"/>
                </a:lnTo>
                <a:lnTo>
                  <a:pt x="3232136" y="3267114"/>
                </a:lnTo>
                <a:lnTo>
                  <a:pt x="3208090" y="3302569"/>
                </a:lnTo>
                <a:lnTo>
                  <a:pt x="3181462" y="3336031"/>
                </a:lnTo>
                <a:lnTo>
                  <a:pt x="3152400" y="3367352"/>
                </a:lnTo>
                <a:lnTo>
                  <a:pt x="3121051" y="3396387"/>
                </a:lnTo>
                <a:lnTo>
                  <a:pt x="3087562" y="3422988"/>
                </a:lnTo>
                <a:lnTo>
                  <a:pt x="3052081" y="3447009"/>
                </a:lnTo>
                <a:lnTo>
                  <a:pt x="3014754" y="3468303"/>
                </a:lnTo>
                <a:lnTo>
                  <a:pt x="2975730" y="3486724"/>
                </a:lnTo>
                <a:lnTo>
                  <a:pt x="2935155" y="3502124"/>
                </a:lnTo>
                <a:lnTo>
                  <a:pt x="2893176" y="3514358"/>
                </a:lnTo>
                <a:lnTo>
                  <a:pt x="2849940" y="3523277"/>
                </a:lnTo>
                <a:lnTo>
                  <a:pt x="2805596" y="3528737"/>
                </a:lnTo>
                <a:lnTo>
                  <a:pt x="2760290" y="3530589"/>
                </a:lnTo>
                <a:lnTo>
                  <a:pt x="552075" y="3530589"/>
                </a:lnTo>
                <a:lnTo>
                  <a:pt x="506796" y="3528737"/>
                </a:lnTo>
                <a:lnTo>
                  <a:pt x="462526" y="3523277"/>
                </a:lnTo>
                <a:lnTo>
                  <a:pt x="419405" y="3514358"/>
                </a:lnTo>
                <a:lnTo>
                  <a:pt x="377577" y="3502124"/>
                </a:lnTo>
                <a:lnTo>
                  <a:pt x="337183" y="3486724"/>
                </a:lnTo>
                <a:lnTo>
                  <a:pt x="298365" y="3468303"/>
                </a:lnTo>
                <a:lnTo>
                  <a:pt x="261266" y="3447009"/>
                </a:lnTo>
                <a:lnTo>
                  <a:pt x="226027" y="3422988"/>
                </a:lnTo>
                <a:lnTo>
                  <a:pt x="192791" y="3396387"/>
                </a:lnTo>
                <a:lnTo>
                  <a:pt x="161699" y="3367352"/>
                </a:lnTo>
                <a:lnTo>
                  <a:pt x="132895" y="3336031"/>
                </a:lnTo>
                <a:lnTo>
                  <a:pt x="106519" y="3302569"/>
                </a:lnTo>
                <a:lnTo>
                  <a:pt x="82714" y="3267114"/>
                </a:lnTo>
                <a:lnTo>
                  <a:pt x="61622" y="3229813"/>
                </a:lnTo>
                <a:lnTo>
                  <a:pt x="43385" y="3190811"/>
                </a:lnTo>
                <a:lnTo>
                  <a:pt x="28145" y="3150256"/>
                </a:lnTo>
                <a:lnTo>
                  <a:pt x="16044" y="3108294"/>
                </a:lnTo>
                <a:lnTo>
                  <a:pt x="7225" y="3065072"/>
                </a:lnTo>
                <a:lnTo>
                  <a:pt x="1830" y="3020737"/>
                </a:lnTo>
                <a:lnTo>
                  <a:pt x="0" y="2975436"/>
                </a:lnTo>
                <a:close/>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90" name="Shape 290"/>
          <p:cNvSpPr txBox="1"/>
          <p:nvPr/>
        </p:nvSpPr>
        <p:spPr>
          <a:xfrm>
            <a:off x="3259875" y="2286250"/>
            <a:ext cx="2076925" cy="2256708"/>
          </a:xfrm>
          <a:prstGeom prst="rect">
            <a:avLst/>
          </a:prstGeom>
          <a:noFill/>
          <a:ln>
            <a:noFill/>
          </a:ln>
        </p:spPr>
        <p:txBody>
          <a:bodyPr anchorCtr="0" anchor="t" bIns="0" lIns="0" rIns="0" tIns="0">
            <a:noAutofit/>
          </a:bodyPr>
          <a:lstStyle/>
          <a:p>
            <a:pPr indent="-9525" lvl="0" marL="9525" marR="575310" rtl="0" algn="l">
              <a:lnSpc>
                <a:spcPct val="95500"/>
              </a:lnSpc>
              <a:spcBef>
                <a:spcPts val="0"/>
              </a:spcBef>
              <a:spcAft>
                <a:spcPts val="0"/>
              </a:spcAft>
              <a:buClr>
                <a:srgbClr val="343434"/>
              </a:buClr>
              <a:buSzPct val="25000"/>
              <a:buFont typeface="Arial"/>
              <a:buNone/>
            </a:pPr>
            <a:r>
              <a:rPr b="0" i="0" lang="en-US" sz="1800" u="none" cap="none" strike="noStrike">
                <a:solidFill>
                  <a:srgbClr val="343434"/>
                </a:solidFill>
                <a:latin typeface="Arial"/>
                <a:ea typeface="Arial"/>
                <a:cs typeface="Arial"/>
                <a:sym typeface="Arial"/>
              </a:rPr>
              <a:t>EntityManager</a:t>
            </a:r>
            <a:r>
              <a:rPr b="0" i="0" lang="en-US" sz="1800" u="none" cap="none" strike="noStrike">
                <a:solidFill>
                  <a:srgbClr val="343434"/>
                </a:solidFill>
                <a:latin typeface="Times New Roman"/>
                <a:ea typeface="Times New Roman"/>
                <a:cs typeface="Times New Roman"/>
                <a:sym typeface="Times New Roman"/>
              </a:rPr>
              <a:t> </a:t>
            </a:r>
            <a:r>
              <a:rPr b="0" i="0" lang="en-US" sz="1500" u="none" cap="none" strike="noStrike">
                <a:solidFill>
                  <a:srgbClr val="343434"/>
                </a:solidFill>
                <a:latin typeface="Courier New"/>
                <a:ea typeface="Courier New"/>
                <a:cs typeface="Courier New"/>
                <a:sym typeface="Courier New"/>
              </a:rPr>
              <a:t>persist()</a:t>
            </a:r>
            <a:r>
              <a:rPr b="0" i="0" lang="en-US" sz="1500" u="none" cap="none" strike="noStrike">
                <a:solidFill>
                  <a:srgbClr val="343434"/>
                </a:solidFill>
                <a:latin typeface="Times New Roman"/>
                <a:ea typeface="Times New Roman"/>
                <a:cs typeface="Times New Roman"/>
                <a:sym typeface="Times New Roman"/>
              </a:rPr>
              <a:t> </a:t>
            </a:r>
            <a:r>
              <a:rPr b="0" i="0" lang="en-US" sz="1500" u="none" cap="none" strike="noStrike">
                <a:solidFill>
                  <a:srgbClr val="343434"/>
                </a:solidFill>
                <a:latin typeface="Courier New"/>
                <a:ea typeface="Courier New"/>
                <a:cs typeface="Courier New"/>
                <a:sym typeface="Courier New"/>
              </a:rPr>
              <a:t>remove()</a:t>
            </a:r>
            <a:r>
              <a:rPr b="0" i="0" lang="en-US" sz="1500" u="none" cap="none" strike="noStrike">
                <a:solidFill>
                  <a:srgbClr val="343434"/>
                </a:solidFill>
                <a:latin typeface="Times New Roman"/>
                <a:ea typeface="Times New Roman"/>
                <a:cs typeface="Times New Roman"/>
                <a:sym typeface="Times New Roman"/>
              </a:rPr>
              <a:t> </a:t>
            </a:r>
            <a:r>
              <a:rPr b="0" i="0" lang="en-US" sz="1500" u="none" cap="none" strike="noStrike">
                <a:solidFill>
                  <a:srgbClr val="343434"/>
                </a:solidFill>
                <a:latin typeface="Courier New"/>
                <a:ea typeface="Courier New"/>
                <a:cs typeface="Courier New"/>
                <a:sym typeface="Courier New"/>
              </a:rPr>
              <a:t>refresh()</a:t>
            </a:r>
            <a:r>
              <a:rPr b="0" i="0" lang="en-US" sz="1500" u="none" cap="none" strike="noStrike">
                <a:solidFill>
                  <a:srgbClr val="343434"/>
                </a:solidFill>
                <a:latin typeface="Times New Roman"/>
                <a:ea typeface="Times New Roman"/>
                <a:cs typeface="Times New Roman"/>
                <a:sym typeface="Times New Roman"/>
              </a:rPr>
              <a:t> </a:t>
            </a:r>
            <a:r>
              <a:rPr b="0" i="0" lang="en-US" sz="1500" u="none" cap="none" strike="noStrike">
                <a:solidFill>
                  <a:srgbClr val="343434"/>
                </a:solidFill>
                <a:latin typeface="Courier New"/>
                <a:ea typeface="Courier New"/>
                <a:cs typeface="Courier New"/>
                <a:sym typeface="Courier New"/>
              </a:rPr>
              <a:t>merge()</a:t>
            </a:r>
            <a:r>
              <a:rPr b="0" i="0" lang="en-US" sz="1500" u="none" cap="none" strike="noStrike">
                <a:solidFill>
                  <a:srgbClr val="343434"/>
                </a:solidFill>
                <a:latin typeface="Times New Roman"/>
                <a:ea typeface="Times New Roman"/>
                <a:cs typeface="Times New Roman"/>
                <a:sym typeface="Times New Roman"/>
              </a:rPr>
              <a:t> </a:t>
            </a:r>
            <a:r>
              <a:rPr b="0" i="0" lang="en-US" sz="1500" u="none" cap="none" strike="noStrike">
                <a:solidFill>
                  <a:srgbClr val="343434"/>
                </a:solidFill>
                <a:latin typeface="Courier New"/>
                <a:ea typeface="Courier New"/>
                <a:cs typeface="Courier New"/>
                <a:sym typeface="Courier New"/>
              </a:rPr>
              <a:t>find()</a:t>
            </a:r>
            <a:r>
              <a:rPr b="0" i="0" lang="en-US" sz="1500" u="none" cap="none" strike="noStrike">
                <a:solidFill>
                  <a:srgbClr val="343434"/>
                </a:solidFill>
                <a:latin typeface="Times New Roman"/>
                <a:ea typeface="Times New Roman"/>
                <a:cs typeface="Times New Roman"/>
                <a:sym typeface="Times New Roman"/>
              </a:rPr>
              <a:t> </a:t>
            </a:r>
            <a:r>
              <a:rPr b="0" i="0" lang="en-US" sz="1500" u="none" cap="none" strike="noStrike">
                <a:solidFill>
                  <a:srgbClr val="343434"/>
                </a:solidFill>
                <a:latin typeface="Courier New"/>
                <a:ea typeface="Courier New"/>
                <a:cs typeface="Courier New"/>
                <a:sym typeface="Courier New"/>
              </a:rPr>
              <a:t>contains()</a:t>
            </a:r>
            <a:r>
              <a:rPr b="0" i="0" lang="en-US" sz="1500" u="none" cap="none" strike="noStrike">
                <a:solidFill>
                  <a:srgbClr val="343434"/>
                </a:solidFill>
                <a:latin typeface="Times New Roman"/>
                <a:ea typeface="Times New Roman"/>
                <a:cs typeface="Times New Roman"/>
                <a:sym typeface="Times New Roman"/>
              </a:rPr>
              <a:t> </a:t>
            </a:r>
            <a:r>
              <a:rPr b="0" i="0" lang="en-US" sz="1500" u="none" cap="none" strike="noStrike">
                <a:solidFill>
                  <a:srgbClr val="343434"/>
                </a:solidFill>
                <a:latin typeface="Courier New"/>
                <a:ea typeface="Courier New"/>
                <a:cs typeface="Courier New"/>
                <a:sym typeface="Courier New"/>
              </a:rPr>
              <a:t>flush()</a:t>
            </a:r>
            <a:r>
              <a:rPr b="0" i="0" lang="en-US" sz="1500" u="none" cap="none" strike="noStrike">
                <a:solidFill>
                  <a:srgbClr val="343434"/>
                </a:solidFill>
                <a:latin typeface="Times New Roman"/>
                <a:ea typeface="Times New Roman"/>
                <a:cs typeface="Times New Roman"/>
                <a:sym typeface="Times New Roman"/>
              </a:rPr>
              <a:t> </a:t>
            </a:r>
            <a:r>
              <a:rPr b="0" i="0" lang="en-US" sz="1500" u="none" cap="none" strike="noStrike">
                <a:solidFill>
                  <a:srgbClr val="343434"/>
                </a:solidFill>
                <a:latin typeface="Courier New"/>
                <a:ea typeface="Courier New"/>
                <a:cs typeface="Courier New"/>
                <a:sym typeface="Courier New"/>
              </a:rPr>
              <a:t>createQuery()</a:t>
            </a:r>
          </a:p>
          <a:p>
            <a:pPr indent="-9525" lvl="0" marL="9525" marR="0" rtl="0" algn="l">
              <a:lnSpc>
                <a:spcPct val="115000"/>
              </a:lnSpc>
              <a:spcBef>
                <a:spcPts val="0"/>
              </a:spcBef>
              <a:spcAft>
                <a:spcPts val="0"/>
              </a:spcAft>
              <a:buClr>
                <a:srgbClr val="343434"/>
              </a:buClr>
              <a:buSzPct val="25000"/>
              <a:buFont typeface="Courier New"/>
              <a:buNone/>
            </a:pPr>
            <a:r>
              <a:rPr b="0" i="0" lang="en-US" sz="1500" u="none" cap="none" strike="noStrike">
                <a:solidFill>
                  <a:srgbClr val="343434"/>
                </a:solidFill>
                <a:latin typeface="Courier New"/>
                <a:ea typeface="Courier New"/>
                <a:cs typeface="Courier New"/>
                <a:sym typeface="Courier New"/>
              </a:rPr>
              <a:t>createNamedQuery()</a:t>
            </a:r>
          </a:p>
        </p:txBody>
      </p:sp>
      <p:sp>
        <p:nvSpPr>
          <p:cNvPr id="291" name="Shape 291"/>
          <p:cNvSpPr/>
          <p:nvPr/>
        </p:nvSpPr>
        <p:spPr>
          <a:xfrm>
            <a:off x="2628900" y="3414712"/>
            <a:ext cx="333374" cy="0"/>
          </a:xfrm>
          <a:custGeom>
            <a:pathLst>
              <a:path extrusionOk="0" h="1" w="444500">
                <a:moveTo>
                  <a:pt x="0" y="0"/>
                </a:moveTo>
                <a:lnTo>
                  <a:pt x="444495" y="0"/>
                </a:lnTo>
              </a:path>
            </a:pathLst>
          </a:custGeom>
          <a:noFill/>
          <a:ln cap="flat" cmpd="sng" w="380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92" name="Shape 292"/>
          <p:cNvSpPr/>
          <p:nvPr/>
        </p:nvSpPr>
        <p:spPr>
          <a:xfrm>
            <a:off x="2877702" y="3336125"/>
            <a:ext cx="157163" cy="157163"/>
          </a:xfrm>
          <a:custGeom>
            <a:pathLst>
              <a:path extrusionOk="0" h="209550" w="209550">
                <a:moveTo>
                  <a:pt x="23319" y="0"/>
                </a:moveTo>
                <a:lnTo>
                  <a:pt x="11952" y="2947"/>
                </a:lnTo>
                <a:lnTo>
                  <a:pt x="3279" y="11380"/>
                </a:lnTo>
                <a:lnTo>
                  <a:pt x="34" y="23127"/>
                </a:lnTo>
                <a:lnTo>
                  <a:pt x="2882" y="34492"/>
                </a:lnTo>
                <a:lnTo>
                  <a:pt x="11181" y="43180"/>
                </a:lnTo>
                <a:lnTo>
                  <a:pt x="116998" y="104782"/>
                </a:lnTo>
                <a:lnTo>
                  <a:pt x="11579" y="166148"/>
                </a:lnTo>
                <a:lnTo>
                  <a:pt x="3053" y="174749"/>
                </a:lnTo>
                <a:lnTo>
                  <a:pt x="0" y="186088"/>
                </a:lnTo>
                <a:lnTo>
                  <a:pt x="3045" y="197782"/>
                </a:lnTo>
                <a:lnTo>
                  <a:pt x="11671" y="206418"/>
                </a:lnTo>
                <a:lnTo>
                  <a:pt x="22968" y="209554"/>
                </a:lnTo>
                <a:lnTo>
                  <a:pt x="34615" y="206620"/>
                </a:lnTo>
                <a:lnTo>
                  <a:pt x="34997" y="206402"/>
                </a:lnTo>
                <a:lnTo>
                  <a:pt x="209556" y="104782"/>
                </a:lnTo>
                <a:lnTo>
                  <a:pt x="34997" y="3162"/>
                </a:lnTo>
                <a:lnTo>
                  <a:pt x="23319" y="0"/>
                </a:lnTo>
                <a:close/>
              </a:path>
            </a:pathLst>
          </a:custGeom>
          <a:solidFill>
            <a:srgbClr val="005583"/>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93" name="Shape 293"/>
          <p:cNvSpPr/>
          <p:nvPr/>
        </p:nvSpPr>
        <p:spPr>
          <a:xfrm>
            <a:off x="5819767" y="3567116"/>
            <a:ext cx="1057274" cy="0"/>
          </a:xfrm>
          <a:custGeom>
            <a:pathLst>
              <a:path extrusionOk="0" h="1" w="1409700">
                <a:moveTo>
                  <a:pt x="0" y="0"/>
                </a:moveTo>
                <a:lnTo>
                  <a:pt x="1409699" y="0"/>
                </a:lnTo>
              </a:path>
            </a:pathLst>
          </a:custGeom>
          <a:noFill/>
          <a:ln cap="flat" cmpd="sng" w="380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94" name="Shape 294"/>
          <p:cNvSpPr/>
          <p:nvPr/>
        </p:nvSpPr>
        <p:spPr>
          <a:xfrm>
            <a:off x="6792478" y="3488528"/>
            <a:ext cx="157163" cy="157163"/>
          </a:xfrm>
          <a:custGeom>
            <a:pathLst>
              <a:path extrusionOk="0" h="209550" w="209550">
                <a:moveTo>
                  <a:pt x="23318" y="0"/>
                </a:moveTo>
                <a:lnTo>
                  <a:pt x="11947" y="2950"/>
                </a:lnTo>
                <a:lnTo>
                  <a:pt x="3283" y="11385"/>
                </a:lnTo>
                <a:lnTo>
                  <a:pt x="31" y="23126"/>
                </a:lnTo>
                <a:lnTo>
                  <a:pt x="2881" y="34485"/>
                </a:lnTo>
                <a:lnTo>
                  <a:pt x="11183" y="43165"/>
                </a:lnTo>
                <a:lnTo>
                  <a:pt x="116988" y="104783"/>
                </a:lnTo>
                <a:lnTo>
                  <a:pt x="11588" y="166148"/>
                </a:lnTo>
                <a:lnTo>
                  <a:pt x="3059" y="174737"/>
                </a:lnTo>
                <a:lnTo>
                  <a:pt x="0" y="186069"/>
                </a:lnTo>
                <a:lnTo>
                  <a:pt x="3045" y="197759"/>
                </a:lnTo>
                <a:lnTo>
                  <a:pt x="11668" y="206402"/>
                </a:lnTo>
                <a:lnTo>
                  <a:pt x="22961" y="209547"/>
                </a:lnTo>
                <a:lnTo>
                  <a:pt x="34599" y="206618"/>
                </a:lnTo>
                <a:lnTo>
                  <a:pt x="34996" y="206391"/>
                </a:lnTo>
                <a:lnTo>
                  <a:pt x="209555" y="104783"/>
                </a:lnTo>
                <a:lnTo>
                  <a:pt x="34996" y="3162"/>
                </a:lnTo>
                <a:lnTo>
                  <a:pt x="23318" y="0"/>
                </a:lnTo>
                <a:close/>
              </a:path>
            </a:pathLst>
          </a:custGeom>
          <a:solidFill>
            <a:srgbClr val="005583"/>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95" name="Shape 295"/>
          <p:cNvSpPr/>
          <p:nvPr/>
        </p:nvSpPr>
        <p:spPr>
          <a:xfrm>
            <a:off x="5747185" y="3488535"/>
            <a:ext cx="157163" cy="157163"/>
          </a:xfrm>
          <a:custGeom>
            <a:pathLst>
              <a:path extrusionOk="0" h="209550" w="209550">
                <a:moveTo>
                  <a:pt x="186573" y="0"/>
                </a:moveTo>
                <a:lnTo>
                  <a:pt x="174910" y="2935"/>
                </a:lnTo>
                <a:lnTo>
                  <a:pt x="174528" y="3152"/>
                </a:lnTo>
                <a:lnTo>
                  <a:pt x="0" y="104772"/>
                </a:lnTo>
                <a:lnTo>
                  <a:pt x="174528" y="206381"/>
                </a:lnTo>
                <a:lnTo>
                  <a:pt x="186216" y="209549"/>
                </a:lnTo>
                <a:lnTo>
                  <a:pt x="197585" y="206607"/>
                </a:lnTo>
                <a:lnTo>
                  <a:pt x="206252" y="198191"/>
                </a:lnTo>
                <a:lnTo>
                  <a:pt x="209504" y="186434"/>
                </a:lnTo>
                <a:lnTo>
                  <a:pt x="206667" y="175064"/>
                </a:lnTo>
                <a:lnTo>
                  <a:pt x="198376" y="166381"/>
                </a:lnTo>
                <a:lnTo>
                  <a:pt x="92567" y="104772"/>
                </a:lnTo>
                <a:lnTo>
                  <a:pt x="197967" y="43395"/>
                </a:lnTo>
                <a:lnTo>
                  <a:pt x="206494" y="34800"/>
                </a:lnTo>
                <a:lnTo>
                  <a:pt x="209542" y="23458"/>
                </a:lnTo>
                <a:lnTo>
                  <a:pt x="206492" y="11754"/>
                </a:lnTo>
                <a:lnTo>
                  <a:pt x="197875" y="3131"/>
                </a:lnTo>
                <a:lnTo>
                  <a:pt x="186573" y="0"/>
                </a:lnTo>
                <a:close/>
              </a:path>
            </a:pathLst>
          </a:custGeom>
          <a:solidFill>
            <a:srgbClr val="005583"/>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96" name="Shape 296"/>
          <p:cNvSpPr txBox="1"/>
          <p:nvPr/>
        </p:nvSpPr>
        <p:spPr>
          <a:xfrm>
            <a:off x="6427683" y="1753352"/>
            <a:ext cx="1220152" cy="410368"/>
          </a:xfrm>
          <a:prstGeom prst="rect">
            <a:avLst/>
          </a:prstGeom>
          <a:noFill/>
          <a:ln>
            <a:noFill/>
          </a:ln>
        </p:spPr>
        <p:txBody>
          <a:bodyPr anchorCtr="0" anchor="t" bIns="0" lIns="0" rIns="0" tIns="0">
            <a:noAutofit/>
          </a:bodyPr>
          <a:lstStyle/>
          <a:p>
            <a:pPr indent="-9525" lvl="0" marL="9525" marR="3810" rtl="0" algn="l">
              <a:lnSpc>
                <a:spcPct val="116666"/>
              </a:lnSpc>
              <a:spcBef>
                <a:spcPts val="0"/>
              </a:spcBef>
              <a:spcAft>
                <a:spcPts val="0"/>
              </a:spcAft>
              <a:buClr>
                <a:srgbClr val="343434"/>
              </a:buClr>
              <a:buSzPct val="25000"/>
              <a:buFont typeface="Arial"/>
              <a:buNone/>
            </a:pPr>
            <a:r>
              <a:rPr b="0" i="0" lang="en-US" sz="1350" u="none" cap="none" strike="noStrike">
                <a:solidFill>
                  <a:srgbClr val="343434"/>
                </a:solidFill>
                <a:latin typeface="Arial"/>
                <a:ea typeface="Arial"/>
                <a:cs typeface="Arial"/>
                <a:sym typeface="Arial"/>
              </a:rPr>
              <a:t>Configuration</a:t>
            </a:r>
            <a:r>
              <a:rPr b="0" i="0" lang="en-US" sz="1350" u="none" cap="none" strike="noStrike">
                <a:solidFill>
                  <a:srgbClr val="343434"/>
                </a:solidFill>
                <a:latin typeface="Times New Roman"/>
                <a:ea typeface="Times New Roman"/>
                <a:cs typeface="Times New Roman"/>
                <a:sym typeface="Times New Roman"/>
              </a:rPr>
              <a:t> </a:t>
            </a:r>
            <a:r>
              <a:rPr b="0" i="0" lang="en-US" sz="1350" u="none" cap="none" strike="noStrike">
                <a:solidFill>
                  <a:srgbClr val="343434"/>
                </a:solidFill>
                <a:latin typeface="Arial"/>
                <a:ea typeface="Arial"/>
                <a:cs typeface="Arial"/>
                <a:sym typeface="Arial"/>
              </a:rPr>
              <a:t>in</a:t>
            </a:r>
            <a:r>
              <a:rPr b="0" i="0" lang="en-US" sz="1350" u="none" cap="none" strike="noStrike">
                <a:solidFill>
                  <a:srgbClr val="343434"/>
                </a:solidFill>
                <a:latin typeface="Times New Roman"/>
                <a:ea typeface="Times New Roman"/>
                <a:cs typeface="Times New Roman"/>
                <a:sym typeface="Times New Roman"/>
              </a:rPr>
              <a:t> </a:t>
            </a:r>
            <a:r>
              <a:rPr b="0" i="0" lang="en-US" sz="1350" u="none" cap="none" strike="noStrike">
                <a:solidFill>
                  <a:srgbClr val="343434"/>
                </a:solidFill>
                <a:latin typeface="Arial"/>
                <a:ea typeface="Arial"/>
                <a:cs typeface="Arial"/>
                <a:sym typeface="Arial"/>
              </a:rPr>
              <a:t>persistence.xml</a:t>
            </a:r>
          </a:p>
        </p:txBody>
      </p:sp>
      <p:sp>
        <p:nvSpPr>
          <p:cNvPr id="297" name="Shape 297"/>
          <p:cNvSpPr/>
          <p:nvPr/>
        </p:nvSpPr>
        <p:spPr>
          <a:xfrm>
            <a:off x="6176337" y="1526225"/>
            <a:ext cx="345756" cy="691514"/>
          </a:xfrm>
          <a:custGeom>
            <a:pathLst>
              <a:path extrusionOk="0" h="922019" w="461009">
                <a:moveTo>
                  <a:pt x="460766" y="0"/>
                </a:moveTo>
                <a:lnTo>
                  <a:pt x="8534" y="904493"/>
                </a:lnTo>
                <a:lnTo>
                  <a:pt x="0" y="921532"/>
                </a:lnTo>
              </a:path>
            </a:pathLst>
          </a:custGeom>
          <a:noFill/>
          <a:ln cap="flat" cmpd="sng" w="380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98" name="Shape 298"/>
          <p:cNvSpPr/>
          <p:nvPr/>
        </p:nvSpPr>
        <p:spPr>
          <a:xfrm>
            <a:off x="6134233" y="2113556"/>
            <a:ext cx="144304" cy="169068"/>
          </a:xfrm>
          <a:custGeom>
            <a:pathLst>
              <a:path extrusionOk="0" h="225425" w="192404">
                <a:moveTo>
                  <a:pt x="31081" y="0"/>
                </a:moveTo>
                <a:lnTo>
                  <a:pt x="13956" y="2619"/>
                </a:lnTo>
                <a:lnTo>
                  <a:pt x="3704" y="10181"/>
                </a:lnTo>
                <a:lnTo>
                  <a:pt x="0" y="20915"/>
                </a:lnTo>
                <a:lnTo>
                  <a:pt x="24" y="23423"/>
                </a:lnTo>
                <a:lnTo>
                  <a:pt x="12856" y="224987"/>
                </a:lnTo>
                <a:lnTo>
                  <a:pt x="139232" y="142203"/>
                </a:lnTo>
                <a:lnTo>
                  <a:pt x="54248" y="142203"/>
                </a:lnTo>
                <a:lnTo>
                  <a:pt x="46506" y="20466"/>
                </a:lnTo>
                <a:lnTo>
                  <a:pt x="41749" y="7780"/>
                </a:lnTo>
                <a:lnTo>
                  <a:pt x="31081" y="0"/>
                </a:lnTo>
                <a:close/>
              </a:path>
              <a:path extrusionOk="0" h="225425" w="192404">
                <a:moveTo>
                  <a:pt x="168166" y="71574"/>
                </a:moveTo>
                <a:lnTo>
                  <a:pt x="156694" y="75086"/>
                </a:lnTo>
                <a:lnTo>
                  <a:pt x="54248" y="142203"/>
                </a:lnTo>
                <a:lnTo>
                  <a:pt x="139232" y="142203"/>
                </a:lnTo>
                <a:lnTo>
                  <a:pt x="181807" y="114314"/>
                </a:lnTo>
                <a:lnTo>
                  <a:pt x="189855" y="105276"/>
                </a:lnTo>
                <a:lnTo>
                  <a:pt x="192302" y="93804"/>
                </a:lnTo>
                <a:lnTo>
                  <a:pt x="188658" y="82292"/>
                </a:lnTo>
                <a:lnTo>
                  <a:pt x="179600" y="74120"/>
                </a:lnTo>
                <a:lnTo>
                  <a:pt x="168166" y="71574"/>
                </a:lnTo>
                <a:close/>
              </a:path>
            </a:pathLst>
          </a:custGeom>
          <a:solidFill>
            <a:srgbClr val="005583"/>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299" name="Shape 299"/>
          <p:cNvSpPr/>
          <p:nvPr/>
        </p:nvSpPr>
        <p:spPr>
          <a:xfrm>
            <a:off x="6962767" y="2800350"/>
            <a:ext cx="847731" cy="853356"/>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00" name="Shape 300"/>
          <p:cNvSpPr txBox="1"/>
          <p:nvPr/>
        </p:nvSpPr>
        <p:spPr>
          <a:xfrm>
            <a:off x="5848342" y="990601"/>
            <a:ext cx="1362075" cy="207749"/>
          </a:xfrm>
          <a:prstGeom prst="rect">
            <a:avLst/>
          </a:prstGeom>
          <a:solidFill>
            <a:srgbClr val="EBEBEB"/>
          </a:solidFill>
          <a:ln cap="flat" cmpd="sng" w="25375">
            <a:solidFill>
              <a:srgbClr val="005583"/>
            </a:solidFill>
            <a:prstDash val="solid"/>
            <a:round/>
            <a:headEnd len="med" w="med" type="none"/>
            <a:tailEnd len="med" w="med" type="none"/>
          </a:ln>
        </p:spPr>
        <p:txBody>
          <a:bodyPr anchorCtr="0" anchor="t" bIns="0" lIns="0" rIns="0" tIns="0">
            <a:noAutofit/>
          </a:bodyPr>
          <a:lstStyle/>
          <a:p>
            <a:pPr indent="-5080" lvl="0" marL="30480" marR="0" rtl="0" algn="l">
              <a:lnSpc>
                <a:spcPct val="100000"/>
              </a:lnSpc>
              <a:spcBef>
                <a:spcPts val="0"/>
              </a:spcBef>
              <a:spcAft>
                <a:spcPts val="0"/>
              </a:spcAft>
              <a:buClr>
                <a:srgbClr val="343434"/>
              </a:buClr>
              <a:buSzPct val="25000"/>
              <a:buFont typeface="Arial"/>
              <a:buNone/>
            </a:pPr>
            <a:r>
              <a:rPr b="0" i="0" lang="en-US" sz="1350" u="none" cap="none" strike="noStrike">
                <a:solidFill>
                  <a:srgbClr val="343434"/>
                </a:solidFill>
                <a:latin typeface="Arial"/>
                <a:ea typeface="Arial"/>
                <a:cs typeface="Arial"/>
                <a:sym typeface="Arial"/>
              </a:rPr>
              <a:t>Persistence</a:t>
            </a:r>
            <a:r>
              <a:rPr b="0" i="0" lang="en-US" sz="1350" u="none" cap="none" strike="noStrike">
                <a:solidFill>
                  <a:srgbClr val="343434"/>
                </a:solidFill>
                <a:latin typeface="Times New Roman"/>
                <a:ea typeface="Times New Roman"/>
                <a:cs typeface="Times New Roman"/>
                <a:sym typeface="Times New Roman"/>
              </a:rPr>
              <a:t> </a:t>
            </a:r>
            <a:r>
              <a:rPr b="0" i="0" lang="en-US" sz="1350" u="none" cap="none" strike="noStrike">
                <a:solidFill>
                  <a:srgbClr val="343434"/>
                </a:solidFill>
                <a:latin typeface="Arial"/>
                <a:ea typeface="Arial"/>
                <a:cs typeface="Arial"/>
                <a:sym typeface="Arial"/>
              </a:rPr>
              <a:t>Unit</a:t>
            </a:r>
          </a:p>
        </p:txBody>
      </p:sp>
      <p:sp>
        <p:nvSpPr>
          <p:cNvPr id="301" name="Shape 301"/>
          <p:cNvSpPr/>
          <p:nvPr/>
        </p:nvSpPr>
        <p:spPr>
          <a:xfrm>
            <a:off x="5689025" y="2522778"/>
            <a:ext cx="1057274" cy="486250"/>
          </a:xfrm>
          <a:custGeom>
            <a:pathLst>
              <a:path extrusionOk="0" h="648335" w="1409700">
                <a:moveTo>
                  <a:pt x="704842" y="0"/>
                </a:moveTo>
                <a:lnTo>
                  <a:pt x="650770" y="948"/>
                </a:lnTo>
                <a:lnTo>
                  <a:pt x="596955" y="3795"/>
                </a:lnTo>
                <a:lnTo>
                  <a:pt x="543653" y="8540"/>
                </a:lnTo>
                <a:lnTo>
                  <a:pt x="491121" y="15182"/>
                </a:lnTo>
                <a:lnTo>
                  <a:pt x="439614" y="23722"/>
                </a:lnTo>
                <a:lnTo>
                  <a:pt x="389390" y="34161"/>
                </a:lnTo>
                <a:lnTo>
                  <a:pt x="340705" y="46497"/>
                </a:lnTo>
                <a:lnTo>
                  <a:pt x="293815" y="60730"/>
                </a:lnTo>
                <a:lnTo>
                  <a:pt x="248978" y="76862"/>
                </a:lnTo>
                <a:lnTo>
                  <a:pt x="206448" y="94891"/>
                </a:lnTo>
                <a:lnTo>
                  <a:pt x="167223" y="114444"/>
                </a:lnTo>
                <a:lnTo>
                  <a:pt x="132127" y="135059"/>
                </a:lnTo>
                <a:lnTo>
                  <a:pt x="74321" y="179001"/>
                </a:lnTo>
                <a:lnTo>
                  <a:pt x="33031" y="225774"/>
                </a:lnTo>
                <a:lnTo>
                  <a:pt x="8257" y="274434"/>
                </a:lnTo>
                <a:lnTo>
                  <a:pt x="0" y="324037"/>
                </a:lnTo>
                <a:lnTo>
                  <a:pt x="2064" y="348897"/>
                </a:lnTo>
                <a:lnTo>
                  <a:pt x="18580" y="398145"/>
                </a:lnTo>
                <a:lnTo>
                  <a:pt x="51612" y="445976"/>
                </a:lnTo>
                <a:lnTo>
                  <a:pt x="101159" y="491448"/>
                </a:lnTo>
                <a:lnTo>
                  <a:pt x="167223" y="533615"/>
                </a:lnTo>
                <a:lnTo>
                  <a:pt x="206448" y="553164"/>
                </a:lnTo>
                <a:lnTo>
                  <a:pt x="248978" y="571196"/>
                </a:lnTo>
                <a:lnTo>
                  <a:pt x="293815" y="587330"/>
                </a:lnTo>
                <a:lnTo>
                  <a:pt x="340705" y="601566"/>
                </a:lnTo>
                <a:lnTo>
                  <a:pt x="389390" y="613904"/>
                </a:lnTo>
                <a:lnTo>
                  <a:pt x="439614" y="624343"/>
                </a:lnTo>
                <a:lnTo>
                  <a:pt x="491121" y="632885"/>
                </a:lnTo>
                <a:lnTo>
                  <a:pt x="543653" y="639528"/>
                </a:lnTo>
                <a:lnTo>
                  <a:pt x="596955" y="644274"/>
                </a:lnTo>
                <a:lnTo>
                  <a:pt x="650770" y="647121"/>
                </a:lnTo>
                <a:lnTo>
                  <a:pt x="704842" y="648070"/>
                </a:lnTo>
                <a:lnTo>
                  <a:pt x="758913" y="647121"/>
                </a:lnTo>
                <a:lnTo>
                  <a:pt x="812728" y="644274"/>
                </a:lnTo>
                <a:lnTo>
                  <a:pt x="866030" y="639528"/>
                </a:lnTo>
                <a:lnTo>
                  <a:pt x="918563" y="632885"/>
                </a:lnTo>
                <a:lnTo>
                  <a:pt x="970069" y="624343"/>
                </a:lnTo>
                <a:lnTo>
                  <a:pt x="1020293" y="613904"/>
                </a:lnTo>
                <a:lnTo>
                  <a:pt x="1068979" y="601566"/>
                </a:lnTo>
                <a:lnTo>
                  <a:pt x="1115868" y="587330"/>
                </a:lnTo>
                <a:lnTo>
                  <a:pt x="1160706" y="571196"/>
                </a:lnTo>
                <a:lnTo>
                  <a:pt x="1203236" y="553164"/>
                </a:lnTo>
                <a:lnTo>
                  <a:pt x="1242461" y="533615"/>
                </a:lnTo>
                <a:lnTo>
                  <a:pt x="1277557" y="513003"/>
                </a:lnTo>
                <a:lnTo>
                  <a:pt x="1335363" y="469066"/>
                </a:lnTo>
                <a:lnTo>
                  <a:pt x="1376652" y="422297"/>
                </a:lnTo>
                <a:lnTo>
                  <a:pt x="1401426" y="373639"/>
                </a:lnTo>
                <a:lnTo>
                  <a:pt x="1409684" y="324037"/>
                </a:lnTo>
                <a:lnTo>
                  <a:pt x="1407620" y="299177"/>
                </a:lnTo>
                <a:lnTo>
                  <a:pt x="1391104" y="249927"/>
                </a:lnTo>
                <a:lnTo>
                  <a:pt x="1358072" y="202093"/>
                </a:lnTo>
                <a:lnTo>
                  <a:pt x="1308524" y="156617"/>
                </a:lnTo>
                <a:lnTo>
                  <a:pt x="1242461" y="114444"/>
                </a:lnTo>
                <a:lnTo>
                  <a:pt x="1203236" y="94891"/>
                </a:lnTo>
                <a:lnTo>
                  <a:pt x="1160706" y="76862"/>
                </a:lnTo>
                <a:lnTo>
                  <a:pt x="1115868" y="60730"/>
                </a:lnTo>
                <a:lnTo>
                  <a:pt x="1068979" y="46497"/>
                </a:lnTo>
                <a:lnTo>
                  <a:pt x="1020293" y="34161"/>
                </a:lnTo>
                <a:lnTo>
                  <a:pt x="970069" y="23722"/>
                </a:lnTo>
                <a:lnTo>
                  <a:pt x="918563" y="15182"/>
                </a:lnTo>
                <a:lnTo>
                  <a:pt x="866030" y="8540"/>
                </a:lnTo>
                <a:lnTo>
                  <a:pt x="812728" y="3795"/>
                </a:lnTo>
                <a:lnTo>
                  <a:pt x="758913" y="948"/>
                </a:lnTo>
                <a:lnTo>
                  <a:pt x="704842" y="0"/>
                </a:lnTo>
                <a:close/>
              </a:path>
            </a:pathLst>
          </a:custGeom>
          <a:solidFill>
            <a:srgbClr val="76D6FF"/>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02" name="Shape 302"/>
          <p:cNvSpPr/>
          <p:nvPr/>
        </p:nvSpPr>
        <p:spPr>
          <a:xfrm>
            <a:off x="5689025" y="2522778"/>
            <a:ext cx="1057274" cy="486250"/>
          </a:xfrm>
          <a:custGeom>
            <a:pathLst>
              <a:path extrusionOk="0" h="648335" w="1409700">
                <a:moveTo>
                  <a:pt x="1203236" y="94891"/>
                </a:moveTo>
                <a:lnTo>
                  <a:pt x="1242461" y="114444"/>
                </a:lnTo>
                <a:lnTo>
                  <a:pt x="1277557" y="135059"/>
                </a:lnTo>
                <a:lnTo>
                  <a:pt x="1335363" y="179001"/>
                </a:lnTo>
                <a:lnTo>
                  <a:pt x="1376652" y="225774"/>
                </a:lnTo>
                <a:lnTo>
                  <a:pt x="1401426" y="274434"/>
                </a:lnTo>
                <a:lnTo>
                  <a:pt x="1409684" y="324037"/>
                </a:lnTo>
                <a:lnTo>
                  <a:pt x="1407620" y="348897"/>
                </a:lnTo>
                <a:lnTo>
                  <a:pt x="1391104" y="398145"/>
                </a:lnTo>
                <a:lnTo>
                  <a:pt x="1358072" y="445976"/>
                </a:lnTo>
                <a:lnTo>
                  <a:pt x="1308524" y="491448"/>
                </a:lnTo>
                <a:lnTo>
                  <a:pt x="1242461" y="533615"/>
                </a:lnTo>
                <a:lnTo>
                  <a:pt x="1203236" y="553164"/>
                </a:lnTo>
                <a:lnTo>
                  <a:pt x="1160706" y="571196"/>
                </a:lnTo>
                <a:lnTo>
                  <a:pt x="1115868" y="587330"/>
                </a:lnTo>
                <a:lnTo>
                  <a:pt x="1068979" y="601566"/>
                </a:lnTo>
                <a:lnTo>
                  <a:pt x="1020293" y="613904"/>
                </a:lnTo>
                <a:lnTo>
                  <a:pt x="970069" y="624343"/>
                </a:lnTo>
                <a:lnTo>
                  <a:pt x="918563" y="632885"/>
                </a:lnTo>
                <a:lnTo>
                  <a:pt x="866030" y="639528"/>
                </a:lnTo>
                <a:lnTo>
                  <a:pt x="812728" y="644274"/>
                </a:lnTo>
                <a:lnTo>
                  <a:pt x="758913" y="647121"/>
                </a:lnTo>
                <a:lnTo>
                  <a:pt x="704842" y="648070"/>
                </a:lnTo>
                <a:lnTo>
                  <a:pt x="650770" y="647121"/>
                </a:lnTo>
                <a:lnTo>
                  <a:pt x="596955" y="644274"/>
                </a:lnTo>
                <a:lnTo>
                  <a:pt x="543653" y="639528"/>
                </a:lnTo>
                <a:lnTo>
                  <a:pt x="491121" y="632885"/>
                </a:lnTo>
                <a:lnTo>
                  <a:pt x="439614" y="624343"/>
                </a:lnTo>
                <a:lnTo>
                  <a:pt x="389390" y="613904"/>
                </a:lnTo>
                <a:lnTo>
                  <a:pt x="340705" y="601566"/>
                </a:lnTo>
                <a:lnTo>
                  <a:pt x="293815" y="587330"/>
                </a:lnTo>
                <a:lnTo>
                  <a:pt x="248978" y="571196"/>
                </a:lnTo>
                <a:lnTo>
                  <a:pt x="206448" y="553164"/>
                </a:lnTo>
                <a:lnTo>
                  <a:pt x="167223" y="533615"/>
                </a:lnTo>
                <a:lnTo>
                  <a:pt x="132127" y="513003"/>
                </a:lnTo>
                <a:lnTo>
                  <a:pt x="74321" y="469066"/>
                </a:lnTo>
                <a:lnTo>
                  <a:pt x="33031" y="422297"/>
                </a:lnTo>
                <a:lnTo>
                  <a:pt x="8257" y="373639"/>
                </a:lnTo>
                <a:lnTo>
                  <a:pt x="0" y="324037"/>
                </a:lnTo>
                <a:lnTo>
                  <a:pt x="2064" y="299177"/>
                </a:lnTo>
                <a:lnTo>
                  <a:pt x="18580" y="249927"/>
                </a:lnTo>
                <a:lnTo>
                  <a:pt x="51612" y="202093"/>
                </a:lnTo>
                <a:lnTo>
                  <a:pt x="101159" y="156617"/>
                </a:lnTo>
                <a:lnTo>
                  <a:pt x="167223" y="114444"/>
                </a:lnTo>
                <a:lnTo>
                  <a:pt x="206448" y="94891"/>
                </a:lnTo>
                <a:lnTo>
                  <a:pt x="248978" y="76862"/>
                </a:lnTo>
                <a:lnTo>
                  <a:pt x="293815" y="60730"/>
                </a:lnTo>
                <a:lnTo>
                  <a:pt x="340705" y="46497"/>
                </a:lnTo>
                <a:lnTo>
                  <a:pt x="389390" y="34161"/>
                </a:lnTo>
                <a:lnTo>
                  <a:pt x="439614" y="23722"/>
                </a:lnTo>
                <a:lnTo>
                  <a:pt x="491121" y="15182"/>
                </a:lnTo>
                <a:lnTo>
                  <a:pt x="543653" y="8540"/>
                </a:lnTo>
                <a:lnTo>
                  <a:pt x="596955" y="3795"/>
                </a:lnTo>
                <a:lnTo>
                  <a:pt x="650770" y="948"/>
                </a:lnTo>
                <a:lnTo>
                  <a:pt x="704842" y="0"/>
                </a:lnTo>
                <a:lnTo>
                  <a:pt x="758913" y="948"/>
                </a:lnTo>
                <a:lnTo>
                  <a:pt x="812728" y="3795"/>
                </a:lnTo>
                <a:lnTo>
                  <a:pt x="866030" y="8540"/>
                </a:lnTo>
                <a:lnTo>
                  <a:pt x="918563" y="15182"/>
                </a:lnTo>
                <a:lnTo>
                  <a:pt x="970069" y="23722"/>
                </a:lnTo>
                <a:lnTo>
                  <a:pt x="1020293" y="34161"/>
                </a:lnTo>
                <a:lnTo>
                  <a:pt x="1068979" y="46497"/>
                </a:lnTo>
                <a:lnTo>
                  <a:pt x="1115868" y="60730"/>
                </a:lnTo>
                <a:lnTo>
                  <a:pt x="1160706" y="76862"/>
                </a:lnTo>
                <a:lnTo>
                  <a:pt x="1203236" y="94891"/>
                </a:lnTo>
                <a:close/>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03" name="Shape 303"/>
          <p:cNvSpPr txBox="1"/>
          <p:nvPr/>
        </p:nvSpPr>
        <p:spPr>
          <a:xfrm>
            <a:off x="5939823" y="2622658"/>
            <a:ext cx="555784" cy="282129"/>
          </a:xfrm>
          <a:prstGeom prst="rect">
            <a:avLst/>
          </a:prstGeom>
          <a:noFill/>
          <a:ln>
            <a:noFill/>
          </a:ln>
        </p:spPr>
        <p:txBody>
          <a:bodyPr anchorCtr="0" anchor="t" bIns="0" lIns="0" rIns="0" tIns="0">
            <a:noAutofit/>
          </a:bodyPr>
          <a:lstStyle/>
          <a:p>
            <a:pPr indent="-105727" lvl="0" marL="105727" marR="3810" rtl="0" algn="l">
              <a:lnSpc>
                <a:spcPct val="115384"/>
              </a:lnSpc>
              <a:spcBef>
                <a:spcPts val="0"/>
              </a:spcBef>
              <a:spcAft>
                <a:spcPts val="0"/>
              </a:spcAft>
              <a:buClr>
                <a:srgbClr val="343434"/>
              </a:buClr>
              <a:buSzPct val="25000"/>
              <a:buFont typeface="Arial"/>
              <a:buNone/>
            </a:pPr>
            <a:r>
              <a:rPr b="1" i="0" lang="en-US" sz="975" u="none" cap="none" strike="noStrike">
                <a:solidFill>
                  <a:srgbClr val="343434"/>
                </a:solidFill>
                <a:latin typeface="Arial"/>
                <a:ea typeface="Arial"/>
                <a:cs typeface="Arial"/>
                <a:sym typeface="Arial"/>
              </a:rPr>
              <a:t>Managed</a:t>
            </a:r>
            <a:r>
              <a:rPr b="1" i="0" lang="en-US" sz="975" u="none" cap="none" strike="noStrike">
                <a:solidFill>
                  <a:srgbClr val="343434"/>
                </a:solidFill>
                <a:latin typeface="Times New Roman"/>
                <a:ea typeface="Times New Roman"/>
                <a:cs typeface="Times New Roman"/>
                <a:sym typeface="Times New Roman"/>
              </a:rPr>
              <a:t> </a:t>
            </a:r>
            <a:r>
              <a:rPr b="1" i="0" lang="en-US" sz="975" u="none" cap="none" strike="noStrike">
                <a:solidFill>
                  <a:srgbClr val="343434"/>
                </a:solidFill>
                <a:latin typeface="Arial"/>
                <a:ea typeface="Arial"/>
                <a:cs typeface="Arial"/>
                <a:sym typeface="Arial"/>
              </a:rPr>
              <a:t>Entity</a:t>
            </a:r>
          </a:p>
        </p:txBody>
      </p:sp>
      <p:sp>
        <p:nvSpPr>
          <p:cNvPr id="304" name="Shape 304"/>
          <p:cNvSpPr/>
          <p:nvPr/>
        </p:nvSpPr>
        <p:spPr>
          <a:xfrm>
            <a:off x="5922539" y="2921305"/>
            <a:ext cx="1057274" cy="486250"/>
          </a:xfrm>
          <a:custGeom>
            <a:pathLst>
              <a:path extrusionOk="0" h="648335" w="1409700">
                <a:moveTo>
                  <a:pt x="704830" y="0"/>
                </a:moveTo>
                <a:lnTo>
                  <a:pt x="650758" y="949"/>
                </a:lnTo>
                <a:lnTo>
                  <a:pt x="596942" y="3796"/>
                </a:lnTo>
                <a:lnTo>
                  <a:pt x="543640" y="8542"/>
                </a:lnTo>
                <a:lnTo>
                  <a:pt x="491108" y="15186"/>
                </a:lnTo>
                <a:lnTo>
                  <a:pt x="439602" y="23728"/>
                </a:lnTo>
                <a:lnTo>
                  <a:pt x="389379" y="34169"/>
                </a:lnTo>
                <a:lnTo>
                  <a:pt x="340695" y="46508"/>
                </a:lnTo>
                <a:lnTo>
                  <a:pt x="293808" y="60745"/>
                </a:lnTo>
                <a:lnTo>
                  <a:pt x="248973" y="76880"/>
                </a:lnTo>
                <a:lnTo>
                  <a:pt x="206448" y="94914"/>
                </a:lnTo>
                <a:lnTo>
                  <a:pt x="167223" y="114465"/>
                </a:lnTo>
                <a:lnTo>
                  <a:pt x="132127" y="135077"/>
                </a:lnTo>
                <a:lnTo>
                  <a:pt x="74321" y="179015"/>
                </a:lnTo>
                <a:lnTo>
                  <a:pt x="33031" y="225783"/>
                </a:lnTo>
                <a:lnTo>
                  <a:pt x="8257" y="274438"/>
                </a:lnTo>
                <a:lnTo>
                  <a:pt x="0" y="324037"/>
                </a:lnTo>
                <a:lnTo>
                  <a:pt x="2064" y="348896"/>
                </a:lnTo>
                <a:lnTo>
                  <a:pt x="18580" y="398141"/>
                </a:lnTo>
                <a:lnTo>
                  <a:pt x="51612" y="445971"/>
                </a:lnTo>
                <a:lnTo>
                  <a:pt x="101159" y="491443"/>
                </a:lnTo>
                <a:lnTo>
                  <a:pt x="167223" y="533612"/>
                </a:lnTo>
                <a:lnTo>
                  <a:pt x="206448" y="553163"/>
                </a:lnTo>
                <a:lnTo>
                  <a:pt x="248973" y="571196"/>
                </a:lnTo>
                <a:lnTo>
                  <a:pt x="293808" y="587331"/>
                </a:lnTo>
                <a:lnTo>
                  <a:pt x="340695" y="601568"/>
                </a:lnTo>
                <a:lnTo>
                  <a:pt x="389379" y="613907"/>
                </a:lnTo>
                <a:lnTo>
                  <a:pt x="439602" y="624347"/>
                </a:lnTo>
                <a:lnTo>
                  <a:pt x="491108" y="632889"/>
                </a:lnTo>
                <a:lnTo>
                  <a:pt x="543640" y="639533"/>
                </a:lnTo>
                <a:lnTo>
                  <a:pt x="596942" y="644279"/>
                </a:lnTo>
                <a:lnTo>
                  <a:pt x="650758" y="647126"/>
                </a:lnTo>
                <a:lnTo>
                  <a:pt x="704830" y="648075"/>
                </a:lnTo>
                <a:lnTo>
                  <a:pt x="758903" y="647126"/>
                </a:lnTo>
                <a:lnTo>
                  <a:pt x="812719" y="644279"/>
                </a:lnTo>
                <a:lnTo>
                  <a:pt x="866023" y="639533"/>
                </a:lnTo>
                <a:lnTo>
                  <a:pt x="918557" y="632889"/>
                </a:lnTo>
                <a:lnTo>
                  <a:pt x="970065" y="624347"/>
                </a:lnTo>
                <a:lnTo>
                  <a:pt x="1020290" y="613907"/>
                </a:lnTo>
                <a:lnTo>
                  <a:pt x="1068977" y="601568"/>
                </a:lnTo>
                <a:lnTo>
                  <a:pt x="1115867" y="587331"/>
                </a:lnTo>
                <a:lnTo>
                  <a:pt x="1160706" y="571196"/>
                </a:lnTo>
                <a:lnTo>
                  <a:pt x="1203236" y="553163"/>
                </a:lnTo>
                <a:lnTo>
                  <a:pt x="1242456" y="533612"/>
                </a:lnTo>
                <a:lnTo>
                  <a:pt x="1277549" y="512999"/>
                </a:lnTo>
                <a:lnTo>
                  <a:pt x="1335348" y="469061"/>
                </a:lnTo>
                <a:lnTo>
                  <a:pt x="1376633" y="422292"/>
                </a:lnTo>
                <a:lnTo>
                  <a:pt x="1401404" y="373636"/>
                </a:lnTo>
                <a:lnTo>
                  <a:pt x="1409661" y="324037"/>
                </a:lnTo>
                <a:lnTo>
                  <a:pt x="1407597" y="299179"/>
                </a:lnTo>
                <a:lnTo>
                  <a:pt x="1391083" y="249934"/>
                </a:lnTo>
                <a:lnTo>
                  <a:pt x="1358055" y="202104"/>
                </a:lnTo>
                <a:lnTo>
                  <a:pt x="1308513" y="156633"/>
                </a:lnTo>
                <a:lnTo>
                  <a:pt x="1242456" y="114465"/>
                </a:lnTo>
                <a:lnTo>
                  <a:pt x="1203236" y="94914"/>
                </a:lnTo>
                <a:lnTo>
                  <a:pt x="1160706" y="76880"/>
                </a:lnTo>
                <a:lnTo>
                  <a:pt x="1115867" y="60745"/>
                </a:lnTo>
                <a:lnTo>
                  <a:pt x="1068977" y="46508"/>
                </a:lnTo>
                <a:lnTo>
                  <a:pt x="1020290" y="34169"/>
                </a:lnTo>
                <a:lnTo>
                  <a:pt x="970065" y="23728"/>
                </a:lnTo>
                <a:lnTo>
                  <a:pt x="918557" y="15186"/>
                </a:lnTo>
                <a:lnTo>
                  <a:pt x="866023" y="8542"/>
                </a:lnTo>
                <a:lnTo>
                  <a:pt x="812719" y="3796"/>
                </a:lnTo>
                <a:lnTo>
                  <a:pt x="758903" y="949"/>
                </a:lnTo>
                <a:lnTo>
                  <a:pt x="704830" y="0"/>
                </a:lnTo>
                <a:close/>
              </a:path>
            </a:pathLst>
          </a:custGeom>
          <a:solidFill>
            <a:srgbClr val="76D6FF"/>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05" name="Shape 305"/>
          <p:cNvSpPr/>
          <p:nvPr/>
        </p:nvSpPr>
        <p:spPr>
          <a:xfrm>
            <a:off x="5922539" y="2921305"/>
            <a:ext cx="1057274" cy="486250"/>
          </a:xfrm>
          <a:custGeom>
            <a:pathLst>
              <a:path extrusionOk="0" h="648335" w="1409700">
                <a:moveTo>
                  <a:pt x="1203236" y="94914"/>
                </a:moveTo>
                <a:lnTo>
                  <a:pt x="1242456" y="114465"/>
                </a:lnTo>
                <a:lnTo>
                  <a:pt x="1277549" y="135077"/>
                </a:lnTo>
                <a:lnTo>
                  <a:pt x="1335348" y="179015"/>
                </a:lnTo>
                <a:lnTo>
                  <a:pt x="1376633" y="225783"/>
                </a:lnTo>
                <a:lnTo>
                  <a:pt x="1401404" y="274438"/>
                </a:lnTo>
                <a:lnTo>
                  <a:pt x="1409661" y="324037"/>
                </a:lnTo>
                <a:lnTo>
                  <a:pt x="1407597" y="348896"/>
                </a:lnTo>
                <a:lnTo>
                  <a:pt x="1391083" y="398141"/>
                </a:lnTo>
                <a:lnTo>
                  <a:pt x="1358055" y="445971"/>
                </a:lnTo>
                <a:lnTo>
                  <a:pt x="1308513" y="491443"/>
                </a:lnTo>
                <a:lnTo>
                  <a:pt x="1242456" y="533612"/>
                </a:lnTo>
                <a:lnTo>
                  <a:pt x="1203236" y="553163"/>
                </a:lnTo>
                <a:lnTo>
                  <a:pt x="1160706" y="571196"/>
                </a:lnTo>
                <a:lnTo>
                  <a:pt x="1115867" y="587331"/>
                </a:lnTo>
                <a:lnTo>
                  <a:pt x="1068977" y="601568"/>
                </a:lnTo>
                <a:lnTo>
                  <a:pt x="1020290" y="613907"/>
                </a:lnTo>
                <a:lnTo>
                  <a:pt x="970065" y="624347"/>
                </a:lnTo>
                <a:lnTo>
                  <a:pt x="918557" y="632889"/>
                </a:lnTo>
                <a:lnTo>
                  <a:pt x="866023" y="639533"/>
                </a:lnTo>
                <a:lnTo>
                  <a:pt x="812719" y="644279"/>
                </a:lnTo>
                <a:lnTo>
                  <a:pt x="758903" y="647126"/>
                </a:lnTo>
                <a:lnTo>
                  <a:pt x="704830" y="648075"/>
                </a:lnTo>
                <a:lnTo>
                  <a:pt x="650758" y="647126"/>
                </a:lnTo>
                <a:lnTo>
                  <a:pt x="596942" y="644279"/>
                </a:lnTo>
                <a:lnTo>
                  <a:pt x="543640" y="639533"/>
                </a:lnTo>
                <a:lnTo>
                  <a:pt x="491108" y="632889"/>
                </a:lnTo>
                <a:lnTo>
                  <a:pt x="439602" y="624347"/>
                </a:lnTo>
                <a:lnTo>
                  <a:pt x="389379" y="613907"/>
                </a:lnTo>
                <a:lnTo>
                  <a:pt x="340695" y="601568"/>
                </a:lnTo>
                <a:lnTo>
                  <a:pt x="293808" y="587331"/>
                </a:lnTo>
                <a:lnTo>
                  <a:pt x="248973" y="571196"/>
                </a:lnTo>
                <a:lnTo>
                  <a:pt x="206448" y="553163"/>
                </a:lnTo>
                <a:lnTo>
                  <a:pt x="167223" y="533612"/>
                </a:lnTo>
                <a:lnTo>
                  <a:pt x="132127" y="512999"/>
                </a:lnTo>
                <a:lnTo>
                  <a:pt x="74321" y="469061"/>
                </a:lnTo>
                <a:lnTo>
                  <a:pt x="33031" y="422292"/>
                </a:lnTo>
                <a:lnTo>
                  <a:pt x="8257" y="373636"/>
                </a:lnTo>
                <a:lnTo>
                  <a:pt x="0" y="324037"/>
                </a:lnTo>
                <a:lnTo>
                  <a:pt x="2064" y="299179"/>
                </a:lnTo>
                <a:lnTo>
                  <a:pt x="18580" y="249934"/>
                </a:lnTo>
                <a:lnTo>
                  <a:pt x="51612" y="202104"/>
                </a:lnTo>
                <a:lnTo>
                  <a:pt x="101159" y="156633"/>
                </a:lnTo>
                <a:lnTo>
                  <a:pt x="167223" y="114465"/>
                </a:lnTo>
                <a:lnTo>
                  <a:pt x="206448" y="94914"/>
                </a:lnTo>
                <a:lnTo>
                  <a:pt x="248973" y="76880"/>
                </a:lnTo>
                <a:lnTo>
                  <a:pt x="293808" y="60745"/>
                </a:lnTo>
                <a:lnTo>
                  <a:pt x="340695" y="46508"/>
                </a:lnTo>
                <a:lnTo>
                  <a:pt x="389379" y="34169"/>
                </a:lnTo>
                <a:lnTo>
                  <a:pt x="439602" y="23728"/>
                </a:lnTo>
                <a:lnTo>
                  <a:pt x="491108" y="15186"/>
                </a:lnTo>
                <a:lnTo>
                  <a:pt x="543640" y="8542"/>
                </a:lnTo>
                <a:lnTo>
                  <a:pt x="596942" y="3796"/>
                </a:lnTo>
                <a:lnTo>
                  <a:pt x="650758" y="949"/>
                </a:lnTo>
                <a:lnTo>
                  <a:pt x="704830" y="0"/>
                </a:lnTo>
                <a:lnTo>
                  <a:pt x="758903" y="949"/>
                </a:lnTo>
                <a:lnTo>
                  <a:pt x="812719" y="3796"/>
                </a:lnTo>
                <a:lnTo>
                  <a:pt x="866023" y="8542"/>
                </a:lnTo>
                <a:lnTo>
                  <a:pt x="918557" y="15186"/>
                </a:lnTo>
                <a:lnTo>
                  <a:pt x="970065" y="23728"/>
                </a:lnTo>
                <a:lnTo>
                  <a:pt x="1020290" y="34169"/>
                </a:lnTo>
                <a:lnTo>
                  <a:pt x="1068977" y="46508"/>
                </a:lnTo>
                <a:lnTo>
                  <a:pt x="1115867" y="60745"/>
                </a:lnTo>
                <a:lnTo>
                  <a:pt x="1160706" y="76880"/>
                </a:lnTo>
                <a:lnTo>
                  <a:pt x="1203236" y="94914"/>
                </a:lnTo>
                <a:close/>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06" name="Shape 306"/>
          <p:cNvSpPr txBox="1"/>
          <p:nvPr/>
        </p:nvSpPr>
        <p:spPr>
          <a:xfrm>
            <a:off x="6173319" y="3021175"/>
            <a:ext cx="555784" cy="282129"/>
          </a:xfrm>
          <a:prstGeom prst="rect">
            <a:avLst/>
          </a:prstGeom>
          <a:noFill/>
          <a:ln>
            <a:noFill/>
          </a:ln>
        </p:spPr>
        <p:txBody>
          <a:bodyPr anchorCtr="0" anchor="t" bIns="0" lIns="0" rIns="0" tIns="0">
            <a:noAutofit/>
          </a:bodyPr>
          <a:lstStyle/>
          <a:p>
            <a:pPr indent="-105727" lvl="0" marL="105727" marR="3810" rtl="0" algn="l">
              <a:lnSpc>
                <a:spcPct val="115384"/>
              </a:lnSpc>
              <a:spcBef>
                <a:spcPts val="0"/>
              </a:spcBef>
              <a:spcAft>
                <a:spcPts val="0"/>
              </a:spcAft>
              <a:buClr>
                <a:srgbClr val="343434"/>
              </a:buClr>
              <a:buSzPct val="25000"/>
              <a:buFont typeface="Arial"/>
              <a:buNone/>
            </a:pPr>
            <a:r>
              <a:rPr b="1" i="0" lang="en-US" sz="975" u="none" cap="none" strike="noStrike">
                <a:solidFill>
                  <a:srgbClr val="343434"/>
                </a:solidFill>
                <a:latin typeface="Arial"/>
                <a:ea typeface="Arial"/>
                <a:cs typeface="Arial"/>
                <a:sym typeface="Arial"/>
              </a:rPr>
              <a:t>Managed</a:t>
            </a:r>
            <a:r>
              <a:rPr b="1" i="0" lang="en-US" sz="975" u="none" cap="none" strike="noStrike">
                <a:solidFill>
                  <a:srgbClr val="343434"/>
                </a:solidFill>
                <a:latin typeface="Times New Roman"/>
                <a:ea typeface="Times New Roman"/>
                <a:cs typeface="Times New Roman"/>
                <a:sym typeface="Times New Roman"/>
              </a:rPr>
              <a:t> </a:t>
            </a:r>
            <a:r>
              <a:rPr b="1" i="0" lang="en-US" sz="975" u="none" cap="none" strike="noStrike">
                <a:solidFill>
                  <a:srgbClr val="343434"/>
                </a:solidFill>
                <a:latin typeface="Arial"/>
                <a:ea typeface="Arial"/>
                <a:cs typeface="Arial"/>
                <a:sym typeface="Arial"/>
              </a:rPr>
              <a:t>Entity</a:t>
            </a:r>
          </a:p>
        </p:txBody>
      </p:sp>
      <p:pic>
        <p:nvPicPr>
          <p:cNvPr descr="https://encrypted-tbn3.gstatic.com/images?q=tbn:ANd9GcTUbRhHn-0epp6RXbmUrK04qyYNDQIMBE2Dr2-UiksTYUXsTTpg" id="307" name="Shape 307"/>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cxnSp>
        <p:nvCxnSpPr>
          <p:cNvPr id="312" name="Shape 31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313" name="Shape 31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pic>
        <p:nvPicPr>
          <p:cNvPr descr="https://encrypted-tbn3.gstatic.com/images?q=tbn:ANd9GcTUbRhHn-0epp6RXbmUrK04qyYNDQIMBE2Dr2-UiksTYUXsTTpg" id="314" name="Shape 314"/>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
        <p:nvSpPr>
          <p:cNvPr id="315" name="Shape 315"/>
          <p:cNvSpPr/>
          <p:nvPr/>
        </p:nvSpPr>
        <p:spPr>
          <a:xfrm>
            <a:off x="161475" y="795177"/>
            <a:ext cx="8708699" cy="1631215"/>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Arial"/>
              <a:buNone/>
            </a:pPr>
            <a:r>
              <a:rPr b="0" i="0" lang="en-US" sz="2000" u="none" cap="none" strike="noStrike">
                <a:solidFill>
                  <a:srgbClr val="000000"/>
                </a:solidFill>
                <a:latin typeface="Roboto Condensed"/>
                <a:ea typeface="Roboto Condensed"/>
                <a:cs typeface="Roboto Condensed"/>
                <a:sym typeface="Roboto Condensed"/>
              </a:rPr>
              <a:t>As defined in the web.xml, create a file named jpaContext.xml under the folder src/main/resources folder in the project to define JPA and Hibernate related configurations. </a:t>
            </a:r>
          </a:p>
          <a:p>
            <a:pPr indent="0" lvl="0" marL="0" marR="0" rtl="0" algn="just">
              <a:lnSpc>
                <a:spcPct val="100000"/>
              </a:lnSpc>
              <a:spcBef>
                <a:spcPts val="0"/>
              </a:spcBef>
              <a:spcAft>
                <a:spcPts val="0"/>
              </a:spcAft>
              <a:buClr>
                <a:srgbClr val="000000"/>
              </a:buClr>
              <a:buSzPct val="25000"/>
              <a:buFont typeface="Arial"/>
              <a:buNone/>
            </a:pPr>
            <a:r>
              <a:rPr b="0" i="0" lang="en-US" sz="2000" u="none" cap="none" strike="noStrike">
                <a:solidFill>
                  <a:srgbClr val="000000"/>
                </a:solidFill>
                <a:latin typeface="Roboto Condensed"/>
                <a:ea typeface="Roboto Condensed"/>
                <a:cs typeface="Roboto Condensed"/>
                <a:sym typeface="Roboto Condensed"/>
              </a:rPr>
              <a:t>Note that any file created under src/main/resources folder in a maven project will be automagically added by Maven to the classpath.</a:t>
            </a:r>
          </a:p>
        </p:txBody>
      </p:sp>
      <p:sp>
        <p:nvSpPr>
          <p:cNvPr id="316" name="Shape 316"/>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Persistence Concepts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cxnSp>
        <p:nvCxnSpPr>
          <p:cNvPr id="321" name="Shape 321"/>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322" name="Shape 322"/>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323" name="Shape 323"/>
          <p:cNvSpPr/>
          <p:nvPr/>
        </p:nvSpPr>
        <p:spPr>
          <a:xfrm>
            <a:off x="3603500" y="3813900"/>
            <a:ext cx="2826900" cy="902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4"/>
              </a:rPr>
              <a:t>http://youtu.be/OFhqv9Vf2oQ</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5"/>
              </a:rPr>
              <a:t>http://youtu.be/UUn70sIUlb4</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http://youtu.be/-LumOrln0jc</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7"/>
              </a:rPr>
              <a:t>http://youtu.be/pJzNw7EBXlU</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324" name="Shape 324"/>
          <p:cNvSpPr/>
          <p:nvPr/>
        </p:nvSpPr>
        <p:spPr>
          <a:xfrm>
            <a:off x="1490416" y="1908582"/>
            <a:ext cx="6697563" cy="152349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14. jpaContext.xml</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15. jpaContext.xml Demo</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16. Entity Manager Factory</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17. Entity Manager Factory Demo</a:t>
            </a:r>
          </a:p>
        </p:txBody>
      </p:sp>
      <p:pic>
        <p:nvPicPr>
          <p:cNvPr descr="https://encrypted-tbn3.gstatic.com/images?q=tbn:ANd9GcTUbRhHn-0epp6RXbmUrK04qyYNDQIMBE2Dr2-UiksTYUXsTTpg" id="325" name="Shape 325"/>
          <p:cNvPicPr preferRelativeResize="0"/>
          <p:nvPr/>
        </p:nvPicPr>
        <p:blipFill rotWithShape="1">
          <a:blip r:embed="rId8">
            <a:alphaModFix/>
          </a:blip>
          <a:srcRect b="0" l="0" r="0" t="0"/>
          <a:stretch/>
        </p:blipFill>
        <p:spPr>
          <a:xfrm>
            <a:off x="161475" y="260684"/>
            <a:ext cx="372927" cy="205921"/>
          </a:xfrm>
          <a:prstGeom prst="rect">
            <a:avLst/>
          </a:prstGeom>
          <a:noFill/>
          <a:ln>
            <a:noFill/>
          </a:ln>
        </p:spPr>
      </p:pic>
      <p:sp>
        <p:nvSpPr>
          <p:cNvPr id="326" name="Shape 326"/>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Persistence Concepts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cxnSp>
        <p:nvCxnSpPr>
          <p:cNvPr id="331" name="Shape 331"/>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332" name="Shape 332"/>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333" name="Shape 333"/>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Persistence Concepts – Entity Lifecycle</a:t>
            </a:r>
          </a:p>
        </p:txBody>
      </p:sp>
      <p:sp>
        <p:nvSpPr>
          <p:cNvPr id="334" name="Shape 334"/>
          <p:cNvSpPr/>
          <p:nvPr/>
        </p:nvSpPr>
        <p:spPr>
          <a:xfrm>
            <a:off x="2993056" y="1445904"/>
            <a:ext cx="3395185" cy="1967864"/>
          </a:xfrm>
          <a:custGeom>
            <a:pathLst>
              <a:path extrusionOk="0" h="2623820" w="4526915">
                <a:moveTo>
                  <a:pt x="416155" y="866138"/>
                </a:moveTo>
                <a:lnTo>
                  <a:pt x="411845" y="862572"/>
                </a:lnTo>
                <a:lnTo>
                  <a:pt x="406353" y="817050"/>
                </a:lnTo>
                <a:lnTo>
                  <a:pt x="405558" y="772052"/>
                </a:lnTo>
                <a:lnTo>
                  <a:pt x="409304" y="727738"/>
                </a:lnTo>
                <a:lnTo>
                  <a:pt x="417436" y="684270"/>
                </a:lnTo>
                <a:lnTo>
                  <a:pt x="429797" y="641809"/>
                </a:lnTo>
                <a:lnTo>
                  <a:pt x="446232" y="600516"/>
                </a:lnTo>
                <a:lnTo>
                  <a:pt x="466585" y="560554"/>
                </a:lnTo>
                <a:lnTo>
                  <a:pt x="490701" y="522083"/>
                </a:lnTo>
                <a:lnTo>
                  <a:pt x="518423" y="485265"/>
                </a:lnTo>
                <a:lnTo>
                  <a:pt x="549596" y="450261"/>
                </a:lnTo>
                <a:lnTo>
                  <a:pt x="584065" y="417233"/>
                </a:lnTo>
                <a:lnTo>
                  <a:pt x="621674" y="386341"/>
                </a:lnTo>
                <a:lnTo>
                  <a:pt x="662266" y="357748"/>
                </a:lnTo>
                <a:lnTo>
                  <a:pt x="705686" y="331615"/>
                </a:lnTo>
                <a:lnTo>
                  <a:pt x="751779" y="308102"/>
                </a:lnTo>
                <a:lnTo>
                  <a:pt x="800389" y="287373"/>
                </a:lnTo>
                <a:lnTo>
                  <a:pt x="851359" y="269587"/>
                </a:lnTo>
                <a:lnTo>
                  <a:pt x="904535" y="254906"/>
                </a:lnTo>
                <a:lnTo>
                  <a:pt x="959760" y="243492"/>
                </a:lnTo>
                <a:lnTo>
                  <a:pt x="1016879" y="235507"/>
                </a:lnTo>
                <a:lnTo>
                  <a:pt x="1063951" y="231713"/>
                </a:lnTo>
                <a:lnTo>
                  <a:pt x="1111027" y="230412"/>
                </a:lnTo>
                <a:lnTo>
                  <a:pt x="1134518" y="230689"/>
                </a:lnTo>
                <a:lnTo>
                  <a:pt x="1181313" y="233081"/>
                </a:lnTo>
                <a:lnTo>
                  <a:pt x="1227730" y="237905"/>
                </a:lnTo>
                <a:lnTo>
                  <a:pt x="1273615" y="245137"/>
                </a:lnTo>
                <a:lnTo>
                  <a:pt x="1318815" y="254753"/>
                </a:lnTo>
                <a:lnTo>
                  <a:pt x="1363178" y="266728"/>
                </a:lnTo>
                <a:lnTo>
                  <a:pt x="1406550" y="281038"/>
                </a:lnTo>
                <a:lnTo>
                  <a:pt x="1448778" y="297660"/>
                </a:lnTo>
                <a:lnTo>
                  <a:pt x="1469416" y="306830"/>
                </a:lnTo>
                <a:lnTo>
                  <a:pt x="1492523" y="275609"/>
                </a:lnTo>
                <a:lnTo>
                  <a:pt x="1518336" y="246432"/>
                </a:lnTo>
                <a:lnTo>
                  <a:pt x="1546660" y="219348"/>
                </a:lnTo>
                <a:lnTo>
                  <a:pt x="1577302" y="194402"/>
                </a:lnTo>
                <a:lnTo>
                  <a:pt x="1610066" y="171642"/>
                </a:lnTo>
                <a:lnTo>
                  <a:pt x="1644759" y="151114"/>
                </a:lnTo>
                <a:lnTo>
                  <a:pt x="1681186" y="132867"/>
                </a:lnTo>
                <a:lnTo>
                  <a:pt x="1719154" y="116945"/>
                </a:lnTo>
                <a:lnTo>
                  <a:pt x="1758467" y="103397"/>
                </a:lnTo>
                <a:lnTo>
                  <a:pt x="1798931" y="92270"/>
                </a:lnTo>
                <a:lnTo>
                  <a:pt x="1840353" y="83609"/>
                </a:lnTo>
                <a:lnTo>
                  <a:pt x="1882537" y="77463"/>
                </a:lnTo>
                <a:lnTo>
                  <a:pt x="1925290" y="73878"/>
                </a:lnTo>
                <a:lnTo>
                  <a:pt x="1968418" y="72901"/>
                </a:lnTo>
                <a:lnTo>
                  <a:pt x="2011725" y="74579"/>
                </a:lnTo>
                <a:lnTo>
                  <a:pt x="2055018" y="78959"/>
                </a:lnTo>
                <a:lnTo>
                  <a:pt x="2098102" y="86088"/>
                </a:lnTo>
                <a:lnTo>
                  <a:pt x="2140784" y="96013"/>
                </a:lnTo>
                <a:lnTo>
                  <a:pt x="2182868" y="108780"/>
                </a:lnTo>
                <a:lnTo>
                  <a:pt x="2224161" y="124437"/>
                </a:lnTo>
                <a:lnTo>
                  <a:pt x="2259682" y="140682"/>
                </a:lnTo>
                <a:lnTo>
                  <a:pt x="2293549" y="158916"/>
                </a:lnTo>
                <a:lnTo>
                  <a:pt x="2335910" y="186188"/>
                </a:lnTo>
                <a:lnTo>
                  <a:pt x="2353884" y="199540"/>
                </a:lnTo>
                <a:lnTo>
                  <a:pt x="2371964" y="173626"/>
                </a:lnTo>
                <a:lnTo>
                  <a:pt x="2414770" y="126722"/>
                </a:lnTo>
                <a:lnTo>
                  <a:pt x="2465385" y="86661"/>
                </a:lnTo>
                <a:lnTo>
                  <a:pt x="2522548" y="53777"/>
                </a:lnTo>
                <a:lnTo>
                  <a:pt x="2584998" y="28402"/>
                </a:lnTo>
                <a:lnTo>
                  <a:pt x="2651472" y="10868"/>
                </a:lnTo>
                <a:lnTo>
                  <a:pt x="2720710" y="1509"/>
                </a:lnTo>
                <a:lnTo>
                  <a:pt x="2755971" y="0"/>
                </a:lnTo>
                <a:lnTo>
                  <a:pt x="2791450" y="658"/>
                </a:lnTo>
                <a:lnTo>
                  <a:pt x="2862431" y="8647"/>
                </a:lnTo>
                <a:lnTo>
                  <a:pt x="2932391" y="25810"/>
                </a:lnTo>
                <a:lnTo>
                  <a:pt x="2979000" y="43007"/>
                </a:lnTo>
                <a:lnTo>
                  <a:pt x="3014865" y="59932"/>
                </a:lnTo>
                <a:lnTo>
                  <a:pt x="3048539" y="79317"/>
                </a:lnTo>
                <a:lnTo>
                  <a:pt x="3089682" y="108770"/>
                </a:lnTo>
                <a:lnTo>
                  <a:pt x="3125912" y="141872"/>
                </a:lnTo>
                <a:lnTo>
                  <a:pt x="3154157" y="117721"/>
                </a:lnTo>
                <a:lnTo>
                  <a:pt x="3216173" y="76107"/>
                </a:lnTo>
                <a:lnTo>
                  <a:pt x="3284331" y="43493"/>
                </a:lnTo>
                <a:lnTo>
                  <a:pt x="3320251" y="30590"/>
                </a:lnTo>
                <a:lnTo>
                  <a:pt x="3357154" y="19973"/>
                </a:lnTo>
                <a:lnTo>
                  <a:pt x="3394854" y="11654"/>
                </a:lnTo>
                <a:lnTo>
                  <a:pt x="3433168" y="5645"/>
                </a:lnTo>
                <a:lnTo>
                  <a:pt x="3471910" y="1957"/>
                </a:lnTo>
                <a:lnTo>
                  <a:pt x="3510896" y="604"/>
                </a:lnTo>
                <a:lnTo>
                  <a:pt x="3549943" y="1596"/>
                </a:lnTo>
                <a:lnTo>
                  <a:pt x="3588865" y="4946"/>
                </a:lnTo>
                <a:lnTo>
                  <a:pt x="3627478" y="10665"/>
                </a:lnTo>
                <a:lnTo>
                  <a:pt x="3665598" y="18767"/>
                </a:lnTo>
                <a:lnTo>
                  <a:pt x="3703041" y="29262"/>
                </a:lnTo>
                <a:lnTo>
                  <a:pt x="3739621" y="42163"/>
                </a:lnTo>
                <a:lnTo>
                  <a:pt x="3775154" y="57482"/>
                </a:lnTo>
                <a:lnTo>
                  <a:pt x="3809457" y="75230"/>
                </a:lnTo>
                <a:lnTo>
                  <a:pt x="3842345" y="95420"/>
                </a:lnTo>
                <a:lnTo>
                  <a:pt x="3880843" y="123903"/>
                </a:lnTo>
                <a:lnTo>
                  <a:pt x="3915166" y="155172"/>
                </a:lnTo>
                <a:lnTo>
                  <a:pt x="3945101" y="188940"/>
                </a:lnTo>
                <a:lnTo>
                  <a:pt x="3970441" y="224921"/>
                </a:lnTo>
                <a:lnTo>
                  <a:pt x="3990975" y="262829"/>
                </a:lnTo>
                <a:lnTo>
                  <a:pt x="4006492" y="302374"/>
                </a:lnTo>
                <a:lnTo>
                  <a:pt x="4013947" y="329507"/>
                </a:lnTo>
                <a:lnTo>
                  <a:pt x="4057629" y="340413"/>
                </a:lnTo>
                <a:lnTo>
                  <a:pt x="4099381" y="353856"/>
                </a:lnTo>
                <a:lnTo>
                  <a:pt x="4139102" y="369696"/>
                </a:lnTo>
                <a:lnTo>
                  <a:pt x="4176691" y="387793"/>
                </a:lnTo>
                <a:lnTo>
                  <a:pt x="4212047" y="408009"/>
                </a:lnTo>
                <a:lnTo>
                  <a:pt x="4245070" y="430203"/>
                </a:lnTo>
                <a:lnTo>
                  <a:pt x="4275658" y="454237"/>
                </a:lnTo>
                <a:lnTo>
                  <a:pt x="4329127" y="507266"/>
                </a:lnTo>
                <a:lnTo>
                  <a:pt x="4371647" y="565981"/>
                </a:lnTo>
                <a:lnTo>
                  <a:pt x="4402412" y="629268"/>
                </a:lnTo>
                <a:lnTo>
                  <a:pt x="4420614" y="696011"/>
                </a:lnTo>
                <a:lnTo>
                  <a:pt x="4425445" y="765097"/>
                </a:lnTo>
                <a:lnTo>
                  <a:pt x="4422595" y="800170"/>
                </a:lnTo>
                <a:lnTo>
                  <a:pt x="4405859" y="870679"/>
                </a:lnTo>
                <a:lnTo>
                  <a:pt x="4386141" y="917382"/>
                </a:lnTo>
                <a:lnTo>
                  <a:pt x="4380286" y="928591"/>
                </a:lnTo>
                <a:lnTo>
                  <a:pt x="4413845" y="966075"/>
                </a:lnTo>
                <a:lnTo>
                  <a:pt x="4442984" y="1004948"/>
                </a:lnTo>
                <a:lnTo>
                  <a:pt x="4467735" y="1045008"/>
                </a:lnTo>
                <a:lnTo>
                  <a:pt x="4488134" y="1086054"/>
                </a:lnTo>
                <a:lnTo>
                  <a:pt x="4504213" y="1127884"/>
                </a:lnTo>
                <a:lnTo>
                  <a:pt x="4516005" y="1170296"/>
                </a:lnTo>
                <a:lnTo>
                  <a:pt x="4523545" y="1213088"/>
                </a:lnTo>
                <a:lnTo>
                  <a:pt x="4526866" y="1256060"/>
                </a:lnTo>
                <a:lnTo>
                  <a:pt x="4526002" y="1299008"/>
                </a:lnTo>
                <a:lnTo>
                  <a:pt x="4520986" y="1341732"/>
                </a:lnTo>
                <a:lnTo>
                  <a:pt x="4511851" y="1384031"/>
                </a:lnTo>
                <a:lnTo>
                  <a:pt x="4498632" y="1425701"/>
                </a:lnTo>
                <a:lnTo>
                  <a:pt x="4481362" y="1466542"/>
                </a:lnTo>
                <a:lnTo>
                  <a:pt x="4460074" y="1506351"/>
                </a:lnTo>
                <a:lnTo>
                  <a:pt x="4434803" y="1544928"/>
                </a:lnTo>
                <a:lnTo>
                  <a:pt x="4405581" y="1582071"/>
                </a:lnTo>
                <a:lnTo>
                  <a:pt x="4372443" y="1617577"/>
                </a:lnTo>
                <a:lnTo>
                  <a:pt x="4335421" y="1651246"/>
                </a:lnTo>
                <a:lnTo>
                  <a:pt x="4294550" y="1682875"/>
                </a:lnTo>
                <a:lnTo>
                  <a:pt x="4249862" y="1712263"/>
                </a:lnTo>
                <a:lnTo>
                  <a:pt x="4205211" y="1737204"/>
                </a:lnTo>
                <a:lnTo>
                  <a:pt x="4158421" y="1759282"/>
                </a:lnTo>
                <a:lnTo>
                  <a:pt x="4109715" y="1778423"/>
                </a:lnTo>
                <a:lnTo>
                  <a:pt x="4059315" y="1794554"/>
                </a:lnTo>
                <a:lnTo>
                  <a:pt x="4007445" y="1807602"/>
                </a:lnTo>
                <a:lnTo>
                  <a:pt x="3954327" y="1817492"/>
                </a:lnTo>
                <a:lnTo>
                  <a:pt x="3918331" y="1822295"/>
                </a:lnTo>
                <a:lnTo>
                  <a:pt x="3916324" y="1861406"/>
                </a:lnTo>
                <a:lnTo>
                  <a:pt x="3910407" y="1899646"/>
                </a:lnTo>
                <a:lnTo>
                  <a:pt x="3900736" y="1936892"/>
                </a:lnTo>
                <a:lnTo>
                  <a:pt x="3887466" y="1973022"/>
                </a:lnTo>
                <a:lnTo>
                  <a:pt x="3870753" y="2007913"/>
                </a:lnTo>
                <a:lnTo>
                  <a:pt x="3850754" y="2041443"/>
                </a:lnTo>
                <a:lnTo>
                  <a:pt x="3827623" y="2073487"/>
                </a:lnTo>
                <a:lnTo>
                  <a:pt x="3801517" y="2103925"/>
                </a:lnTo>
                <a:lnTo>
                  <a:pt x="3772592" y="2132633"/>
                </a:lnTo>
                <a:lnTo>
                  <a:pt x="3741002" y="2159488"/>
                </a:lnTo>
                <a:lnTo>
                  <a:pt x="3706905" y="2184368"/>
                </a:lnTo>
                <a:lnTo>
                  <a:pt x="3670456" y="2207150"/>
                </a:lnTo>
                <a:lnTo>
                  <a:pt x="3631810" y="2227712"/>
                </a:lnTo>
                <a:lnTo>
                  <a:pt x="3591123" y="2245930"/>
                </a:lnTo>
                <a:lnTo>
                  <a:pt x="3548552" y="2261682"/>
                </a:lnTo>
                <a:lnTo>
                  <a:pt x="3504252" y="2274845"/>
                </a:lnTo>
                <a:lnTo>
                  <a:pt x="3458378" y="2285296"/>
                </a:lnTo>
                <a:lnTo>
                  <a:pt x="3411088" y="2292914"/>
                </a:lnTo>
                <a:lnTo>
                  <a:pt x="3362535" y="2297574"/>
                </a:lnTo>
                <a:lnTo>
                  <a:pt x="3312877" y="2299155"/>
                </a:lnTo>
                <a:lnTo>
                  <a:pt x="3295892" y="2298967"/>
                </a:lnTo>
                <a:lnTo>
                  <a:pt x="3245236" y="2296170"/>
                </a:lnTo>
                <a:lnTo>
                  <a:pt x="3195226" y="2290066"/>
                </a:lnTo>
                <a:lnTo>
                  <a:pt x="3146120" y="2280713"/>
                </a:lnTo>
                <a:lnTo>
                  <a:pt x="3098175" y="2268167"/>
                </a:lnTo>
                <a:lnTo>
                  <a:pt x="3051647" y="2252487"/>
                </a:lnTo>
                <a:lnTo>
                  <a:pt x="3006793" y="2233728"/>
                </a:lnTo>
                <a:lnTo>
                  <a:pt x="2992257" y="2226801"/>
                </a:lnTo>
                <a:lnTo>
                  <a:pt x="2973222" y="2270112"/>
                </a:lnTo>
                <a:lnTo>
                  <a:pt x="2950193" y="2311401"/>
                </a:lnTo>
                <a:lnTo>
                  <a:pt x="2923396" y="2350572"/>
                </a:lnTo>
                <a:lnTo>
                  <a:pt x="2893057" y="2387530"/>
                </a:lnTo>
                <a:lnTo>
                  <a:pt x="2859405" y="2422178"/>
                </a:lnTo>
                <a:lnTo>
                  <a:pt x="2822665" y="2454421"/>
                </a:lnTo>
                <a:lnTo>
                  <a:pt x="2783065" y="2484163"/>
                </a:lnTo>
                <a:lnTo>
                  <a:pt x="2740831" y="2511308"/>
                </a:lnTo>
                <a:lnTo>
                  <a:pt x="2696190" y="2535759"/>
                </a:lnTo>
                <a:lnTo>
                  <a:pt x="2649369" y="2557421"/>
                </a:lnTo>
                <a:lnTo>
                  <a:pt x="2600594" y="2576199"/>
                </a:lnTo>
                <a:lnTo>
                  <a:pt x="2550093" y="2591996"/>
                </a:lnTo>
                <a:lnTo>
                  <a:pt x="2498092" y="2604716"/>
                </a:lnTo>
                <a:lnTo>
                  <a:pt x="2444818" y="2614263"/>
                </a:lnTo>
                <a:lnTo>
                  <a:pt x="2390498" y="2620542"/>
                </a:lnTo>
                <a:lnTo>
                  <a:pt x="2335358" y="2623456"/>
                </a:lnTo>
                <a:lnTo>
                  <a:pt x="2279626" y="2622910"/>
                </a:lnTo>
                <a:lnTo>
                  <a:pt x="2223528" y="2618808"/>
                </a:lnTo>
                <a:lnTo>
                  <a:pt x="2167291" y="2611053"/>
                </a:lnTo>
                <a:lnTo>
                  <a:pt x="2111142" y="2599551"/>
                </a:lnTo>
                <a:lnTo>
                  <a:pt x="2064840" y="2587071"/>
                </a:lnTo>
                <a:lnTo>
                  <a:pt x="2019955" y="2572166"/>
                </a:lnTo>
                <a:lnTo>
                  <a:pt x="1976626" y="2554919"/>
                </a:lnTo>
                <a:lnTo>
                  <a:pt x="1934989" y="2535409"/>
                </a:lnTo>
                <a:lnTo>
                  <a:pt x="1895183" y="2513717"/>
                </a:lnTo>
                <a:lnTo>
                  <a:pt x="1857347" y="2489925"/>
                </a:lnTo>
                <a:lnTo>
                  <a:pt x="1821619" y="2464113"/>
                </a:lnTo>
                <a:lnTo>
                  <a:pt x="1788138" y="2436362"/>
                </a:lnTo>
                <a:lnTo>
                  <a:pt x="1757040" y="2406753"/>
                </a:lnTo>
                <a:lnTo>
                  <a:pt x="1728465" y="2375367"/>
                </a:lnTo>
                <a:lnTo>
                  <a:pt x="1670293" y="2400556"/>
                </a:lnTo>
                <a:lnTo>
                  <a:pt x="1610697" y="2421605"/>
                </a:lnTo>
                <a:lnTo>
                  <a:pt x="1549962" y="2438573"/>
                </a:lnTo>
                <a:lnTo>
                  <a:pt x="1488374" y="2451514"/>
                </a:lnTo>
                <a:lnTo>
                  <a:pt x="1426217" y="2460485"/>
                </a:lnTo>
                <a:lnTo>
                  <a:pt x="1363778" y="2465542"/>
                </a:lnTo>
                <a:lnTo>
                  <a:pt x="1301341" y="2466742"/>
                </a:lnTo>
                <a:lnTo>
                  <a:pt x="1239192" y="2464140"/>
                </a:lnTo>
                <a:lnTo>
                  <a:pt x="1177616" y="2457793"/>
                </a:lnTo>
                <a:lnTo>
                  <a:pt x="1116899" y="2447758"/>
                </a:lnTo>
                <a:lnTo>
                  <a:pt x="1057326" y="2434090"/>
                </a:lnTo>
                <a:lnTo>
                  <a:pt x="999182" y="2416845"/>
                </a:lnTo>
                <a:lnTo>
                  <a:pt x="942753" y="2396081"/>
                </a:lnTo>
                <a:lnTo>
                  <a:pt x="888324" y="2371852"/>
                </a:lnTo>
                <a:lnTo>
                  <a:pt x="836179" y="2344216"/>
                </a:lnTo>
                <a:lnTo>
                  <a:pt x="786606" y="2313229"/>
                </a:lnTo>
                <a:lnTo>
                  <a:pt x="739888" y="2278946"/>
                </a:lnTo>
                <a:lnTo>
                  <a:pt x="696312" y="2241425"/>
                </a:lnTo>
                <a:lnTo>
                  <a:pt x="656162" y="2200720"/>
                </a:lnTo>
                <a:lnTo>
                  <a:pt x="619725" y="2156890"/>
                </a:lnTo>
                <a:lnTo>
                  <a:pt x="611190" y="2145386"/>
                </a:lnTo>
                <a:lnTo>
                  <a:pt x="573845" y="2147634"/>
                </a:lnTo>
                <a:lnTo>
                  <a:pt x="536984" y="2147504"/>
                </a:lnTo>
                <a:lnTo>
                  <a:pt x="500736" y="2145077"/>
                </a:lnTo>
                <a:lnTo>
                  <a:pt x="430606" y="2133660"/>
                </a:lnTo>
                <a:lnTo>
                  <a:pt x="364497" y="2114028"/>
                </a:lnTo>
                <a:lnTo>
                  <a:pt x="303451" y="2086830"/>
                </a:lnTo>
                <a:lnTo>
                  <a:pt x="248512" y="2052713"/>
                </a:lnTo>
                <a:lnTo>
                  <a:pt x="200722" y="2012324"/>
                </a:lnTo>
                <a:lnTo>
                  <a:pt x="161123" y="1966311"/>
                </a:lnTo>
                <a:lnTo>
                  <a:pt x="130759" y="1915321"/>
                </a:lnTo>
                <a:lnTo>
                  <a:pt x="110672" y="1860002"/>
                </a:lnTo>
                <a:lnTo>
                  <a:pt x="102903" y="1815192"/>
                </a:lnTo>
                <a:lnTo>
                  <a:pt x="101739" y="1783813"/>
                </a:lnTo>
                <a:lnTo>
                  <a:pt x="102463" y="1768205"/>
                </a:lnTo>
                <a:lnTo>
                  <a:pt x="109752" y="1721960"/>
                </a:lnTo>
                <a:lnTo>
                  <a:pt x="124532" y="1677024"/>
                </a:lnTo>
                <a:lnTo>
                  <a:pt x="146566" y="1633962"/>
                </a:lnTo>
                <a:lnTo>
                  <a:pt x="175617" y="1593340"/>
                </a:lnTo>
                <a:lnTo>
                  <a:pt x="211447" y="1555725"/>
                </a:lnTo>
                <a:lnTo>
                  <a:pt x="224856" y="1543952"/>
                </a:lnTo>
                <a:lnTo>
                  <a:pt x="164215" y="1510341"/>
                </a:lnTo>
                <a:lnTo>
                  <a:pt x="112544" y="1470537"/>
                </a:lnTo>
                <a:lnTo>
                  <a:pt x="70177" y="1425553"/>
                </a:lnTo>
                <a:lnTo>
                  <a:pt x="37449" y="1376405"/>
                </a:lnTo>
                <a:lnTo>
                  <a:pt x="14696" y="1324107"/>
                </a:lnTo>
                <a:lnTo>
                  <a:pt x="2251" y="1269676"/>
                </a:lnTo>
                <a:lnTo>
                  <a:pt x="0" y="1241977"/>
                </a:lnTo>
                <a:lnTo>
                  <a:pt x="450" y="1214125"/>
                </a:lnTo>
                <a:lnTo>
                  <a:pt x="9627" y="1158470"/>
                </a:lnTo>
                <a:lnTo>
                  <a:pt x="30117" y="1103726"/>
                </a:lnTo>
                <a:lnTo>
                  <a:pt x="62255" y="1050908"/>
                </a:lnTo>
                <a:lnTo>
                  <a:pt x="98520" y="1008652"/>
                </a:lnTo>
                <a:lnTo>
                  <a:pt x="141007" y="971339"/>
                </a:lnTo>
                <a:lnTo>
                  <a:pt x="172484" y="949411"/>
                </a:lnTo>
                <a:lnTo>
                  <a:pt x="206270" y="929982"/>
                </a:lnTo>
                <a:lnTo>
                  <a:pt x="242184" y="913173"/>
                </a:lnTo>
                <a:lnTo>
                  <a:pt x="280042" y="899104"/>
                </a:lnTo>
                <a:lnTo>
                  <a:pt x="319663" y="887897"/>
                </a:lnTo>
                <a:lnTo>
                  <a:pt x="360864" y="879672"/>
                </a:lnTo>
                <a:lnTo>
                  <a:pt x="403463" y="874550"/>
                </a:lnTo>
                <a:lnTo>
                  <a:pt x="416155" y="866138"/>
                </a:lnTo>
                <a:close/>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35" name="Shape 335"/>
          <p:cNvSpPr/>
          <p:nvPr/>
        </p:nvSpPr>
        <p:spPr>
          <a:xfrm>
            <a:off x="3165350" y="2593351"/>
            <a:ext cx="199073" cy="37147"/>
          </a:xfrm>
          <a:custGeom>
            <a:pathLst>
              <a:path extrusionOk="0" h="49529" w="265430">
                <a:moveTo>
                  <a:pt x="265105" y="48310"/>
                </a:moveTo>
                <a:lnTo>
                  <a:pt x="251230" y="49001"/>
                </a:lnTo>
                <a:lnTo>
                  <a:pt x="237364" y="49353"/>
                </a:lnTo>
                <a:lnTo>
                  <a:pt x="195915" y="48404"/>
                </a:lnTo>
                <a:lnTo>
                  <a:pt x="154886" y="44481"/>
                </a:lnTo>
                <a:lnTo>
                  <a:pt x="114528" y="37632"/>
                </a:lnTo>
                <a:lnTo>
                  <a:pt x="75093" y="27903"/>
                </a:lnTo>
                <a:lnTo>
                  <a:pt x="36833" y="15343"/>
                </a:lnTo>
                <a:lnTo>
                  <a:pt x="12103" y="5420"/>
                </a:lnTo>
                <a:lnTo>
                  <a:pt x="0" y="0"/>
                </a:lnTo>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36" name="Shape 336"/>
          <p:cNvSpPr/>
          <p:nvPr/>
        </p:nvSpPr>
        <p:spPr>
          <a:xfrm>
            <a:off x="3455632" y="3026110"/>
            <a:ext cx="84296" cy="17144"/>
          </a:xfrm>
          <a:custGeom>
            <a:pathLst>
              <a:path extrusionOk="0" h="22860" w="112394">
                <a:moveTo>
                  <a:pt x="111982" y="0"/>
                </a:moveTo>
                <a:lnTo>
                  <a:pt x="99935" y="3626"/>
                </a:lnTo>
                <a:lnTo>
                  <a:pt x="87773" y="6981"/>
                </a:lnTo>
                <a:lnTo>
                  <a:pt x="38112" y="17656"/>
                </a:lnTo>
                <a:lnTo>
                  <a:pt x="12772" y="21325"/>
                </a:lnTo>
                <a:lnTo>
                  <a:pt x="0" y="22737"/>
                </a:lnTo>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37" name="Shape 337"/>
          <p:cNvSpPr/>
          <p:nvPr/>
        </p:nvSpPr>
        <p:spPr>
          <a:xfrm>
            <a:off x="4240925" y="3145551"/>
            <a:ext cx="48577" cy="71437"/>
          </a:xfrm>
          <a:custGeom>
            <a:pathLst>
              <a:path extrusionOk="0" h="95250" w="64770">
                <a:moveTo>
                  <a:pt x="64395" y="94786"/>
                </a:moveTo>
                <a:lnTo>
                  <a:pt x="56108" y="84755"/>
                </a:lnTo>
                <a:lnTo>
                  <a:pt x="48097" y="74590"/>
                </a:lnTo>
                <a:lnTo>
                  <a:pt x="25754" y="43330"/>
                </a:lnTo>
                <a:lnTo>
                  <a:pt x="5998" y="10998"/>
                </a:lnTo>
                <a:lnTo>
                  <a:pt x="0" y="0"/>
                </a:lnTo>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38" name="Shape 338"/>
          <p:cNvSpPr/>
          <p:nvPr/>
        </p:nvSpPr>
        <p:spPr>
          <a:xfrm>
            <a:off x="5238869" y="3019384"/>
            <a:ext cx="20003" cy="83819"/>
          </a:xfrm>
          <a:custGeom>
            <a:pathLst>
              <a:path extrusionOk="0" h="111760" w="26670">
                <a:moveTo>
                  <a:pt x="26214" y="0"/>
                </a:moveTo>
                <a:lnTo>
                  <a:pt x="24719" y="12542"/>
                </a:lnTo>
                <a:lnTo>
                  <a:pt x="22866" y="25050"/>
                </a:lnTo>
                <a:lnTo>
                  <a:pt x="11910" y="74630"/>
                </a:lnTo>
                <a:lnTo>
                  <a:pt x="4319" y="99085"/>
                </a:lnTo>
                <a:lnTo>
                  <a:pt x="0" y="111212"/>
                </a:lnTo>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39" name="Shape 339"/>
          <p:cNvSpPr/>
          <p:nvPr/>
        </p:nvSpPr>
        <p:spPr>
          <a:xfrm>
            <a:off x="5674719" y="2483076"/>
            <a:ext cx="255269" cy="321943"/>
          </a:xfrm>
          <a:custGeom>
            <a:pathLst>
              <a:path extrusionOk="0" h="429260" w="340360">
                <a:moveTo>
                  <a:pt x="0" y="0"/>
                </a:moveTo>
                <a:lnTo>
                  <a:pt x="30649" y="12619"/>
                </a:lnTo>
                <a:lnTo>
                  <a:pt x="60115" y="26484"/>
                </a:lnTo>
                <a:lnTo>
                  <a:pt x="115329" y="57740"/>
                </a:lnTo>
                <a:lnTo>
                  <a:pt x="165306" y="93344"/>
                </a:lnTo>
                <a:lnTo>
                  <a:pt x="209711" y="132872"/>
                </a:lnTo>
                <a:lnTo>
                  <a:pt x="248206" y="175900"/>
                </a:lnTo>
                <a:lnTo>
                  <a:pt x="280455" y="222003"/>
                </a:lnTo>
                <a:lnTo>
                  <a:pt x="306124" y="270759"/>
                </a:lnTo>
                <a:lnTo>
                  <a:pt x="324874" y="321743"/>
                </a:lnTo>
                <a:lnTo>
                  <a:pt x="336371" y="374532"/>
                </a:lnTo>
                <a:lnTo>
                  <a:pt x="339294" y="401470"/>
                </a:lnTo>
                <a:lnTo>
                  <a:pt x="340278" y="428701"/>
                </a:lnTo>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40" name="Shape 340"/>
          <p:cNvSpPr/>
          <p:nvPr/>
        </p:nvSpPr>
        <p:spPr>
          <a:xfrm>
            <a:off x="6167037" y="2137547"/>
            <a:ext cx="110014" cy="119063"/>
          </a:xfrm>
          <a:custGeom>
            <a:pathLst>
              <a:path extrusionOk="0" h="158750" w="146684">
                <a:moveTo>
                  <a:pt x="146177" y="0"/>
                </a:moveTo>
                <a:lnTo>
                  <a:pt x="140168" y="10671"/>
                </a:lnTo>
                <a:lnTo>
                  <a:pt x="133813" y="21200"/>
                </a:lnTo>
                <a:lnTo>
                  <a:pt x="105020" y="61782"/>
                </a:lnTo>
                <a:lnTo>
                  <a:pt x="71047" y="99674"/>
                </a:lnTo>
                <a:lnTo>
                  <a:pt x="42341" y="126136"/>
                </a:lnTo>
                <a:lnTo>
                  <a:pt x="11007" y="150772"/>
                </a:lnTo>
                <a:lnTo>
                  <a:pt x="0" y="158555"/>
                </a:lnTo>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41" name="Shape 341"/>
          <p:cNvSpPr/>
          <p:nvPr/>
        </p:nvSpPr>
        <p:spPr>
          <a:xfrm>
            <a:off x="6003973" y="1686199"/>
            <a:ext cx="6190" cy="57149"/>
          </a:xfrm>
          <a:custGeom>
            <a:pathLst>
              <a:path extrusionOk="0" h="76200" w="8254">
                <a:moveTo>
                  <a:pt x="0" y="0"/>
                </a:moveTo>
                <a:lnTo>
                  <a:pt x="2608" y="12514"/>
                </a:lnTo>
                <a:lnTo>
                  <a:pt x="4709" y="25082"/>
                </a:lnTo>
                <a:lnTo>
                  <a:pt x="6303" y="37694"/>
                </a:lnTo>
                <a:lnTo>
                  <a:pt x="7388" y="50338"/>
                </a:lnTo>
                <a:lnTo>
                  <a:pt x="7964" y="63004"/>
                </a:lnTo>
                <a:lnTo>
                  <a:pt x="8031" y="75682"/>
                </a:lnTo>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42" name="Shape 342"/>
          <p:cNvSpPr/>
          <p:nvPr/>
        </p:nvSpPr>
        <p:spPr>
          <a:xfrm>
            <a:off x="5278237" y="1551549"/>
            <a:ext cx="52387" cy="68103"/>
          </a:xfrm>
          <a:custGeom>
            <a:pathLst>
              <a:path extrusionOk="0" h="90805" w="69850">
                <a:moveTo>
                  <a:pt x="0" y="90197"/>
                </a:moveTo>
                <a:lnTo>
                  <a:pt x="6228" y="79479"/>
                </a:lnTo>
                <a:lnTo>
                  <a:pt x="12850" y="68921"/>
                </a:lnTo>
                <a:lnTo>
                  <a:pt x="43158" y="28407"/>
                </a:lnTo>
                <a:lnTo>
                  <a:pt x="60532" y="9268"/>
                </a:lnTo>
                <a:lnTo>
                  <a:pt x="69756" y="0"/>
                </a:lnTo>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43" name="Shape 343"/>
          <p:cNvSpPr/>
          <p:nvPr/>
        </p:nvSpPr>
        <p:spPr>
          <a:xfrm>
            <a:off x="4733733" y="1593108"/>
            <a:ext cx="27145" cy="61435"/>
          </a:xfrm>
          <a:custGeom>
            <a:pathLst>
              <a:path extrusionOk="0" h="81914" w="36195">
                <a:moveTo>
                  <a:pt x="0" y="81325"/>
                </a:moveTo>
                <a:lnTo>
                  <a:pt x="3584" y="69319"/>
                </a:lnTo>
                <a:lnTo>
                  <a:pt x="7685" y="57426"/>
                </a:lnTo>
                <a:lnTo>
                  <a:pt x="12299" y="45657"/>
                </a:lnTo>
                <a:lnTo>
                  <a:pt x="17419" y="34020"/>
                </a:lnTo>
                <a:lnTo>
                  <a:pt x="23040" y="22525"/>
                </a:lnTo>
                <a:lnTo>
                  <a:pt x="29155" y="11181"/>
                </a:lnTo>
                <a:lnTo>
                  <a:pt x="35759" y="0"/>
                </a:lnTo>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44" name="Shape 344"/>
          <p:cNvSpPr/>
          <p:nvPr/>
        </p:nvSpPr>
        <p:spPr>
          <a:xfrm>
            <a:off x="4094705" y="1675568"/>
            <a:ext cx="98583" cy="58578"/>
          </a:xfrm>
          <a:custGeom>
            <a:pathLst>
              <a:path extrusionOk="0" h="78105" w="131445">
                <a:moveTo>
                  <a:pt x="0" y="0"/>
                </a:moveTo>
                <a:lnTo>
                  <a:pt x="11780" y="5561"/>
                </a:lnTo>
                <a:lnTo>
                  <a:pt x="23416" y="11300"/>
                </a:lnTo>
                <a:lnTo>
                  <a:pt x="57424" y="29560"/>
                </a:lnTo>
                <a:lnTo>
                  <a:pt x="90019" y="49343"/>
                </a:lnTo>
                <a:lnTo>
                  <a:pt x="121116" y="70596"/>
                </a:lnTo>
                <a:lnTo>
                  <a:pt x="131134" y="77998"/>
                </a:lnTo>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45" name="Shape 345"/>
          <p:cNvSpPr/>
          <p:nvPr/>
        </p:nvSpPr>
        <p:spPr>
          <a:xfrm>
            <a:off x="3301987" y="2093055"/>
            <a:ext cx="18097" cy="64294"/>
          </a:xfrm>
          <a:custGeom>
            <a:pathLst>
              <a:path extrusionOk="0" h="85725" w="24130">
                <a:moveTo>
                  <a:pt x="23689" y="85689"/>
                </a:moveTo>
                <a:lnTo>
                  <a:pt x="19260" y="73645"/>
                </a:lnTo>
                <a:lnTo>
                  <a:pt x="15176" y="61527"/>
                </a:lnTo>
                <a:lnTo>
                  <a:pt x="11440" y="49338"/>
                </a:lnTo>
                <a:lnTo>
                  <a:pt x="8052" y="37085"/>
                </a:lnTo>
                <a:lnTo>
                  <a:pt x="5015" y="24774"/>
                </a:lnTo>
                <a:lnTo>
                  <a:pt x="2331" y="12410"/>
                </a:lnTo>
                <a:lnTo>
                  <a:pt x="0" y="0"/>
                </a:lnTo>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46" name="Shape 346"/>
          <p:cNvSpPr txBox="1"/>
          <p:nvPr/>
        </p:nvSpPr>
        <p:spPr>
          <a:xfrm>
            <a:off x="3830785" y="1741428"/>
            <a:ext cx="2065020" cy="276998"/>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343434"/>
              </a:buClr>
              <a:buSzPct val="25000"/>
              <a:buFont typeface="Arial"/>
              <a:buNone/>
            </a:pPr>
            <a:r>
              <a:rPr b="0" i="0" lang="en-US" sz="1800" u="none" cap="none" strike="noStrike">
                <a:solidFill>
                  <a:srgbClr val="343434"/>
                </a:solidFill>
                <a:latin typeface="Arial"/>
                <a:ea typeface="Arial"/>
                <a:cs typeface="Arial"/>
                <a:sym typeface="Arial"/>
              </a:rPr>
              <a:t>Persistence</a:t>
            </a:r>
            <a:r>
              <a:rPr b="0" i="0" lang="en-US" sz="1800" u="none" cap="none" strike="noStrike">
                <a:solidFill>
                  <a:srgbClr val="343434"/>
                </a:solidFill>
                <a:latin typeface="Times New Roman"/>
                <a:ea typeface="Times New Roman"/>
                <a:cs typeface="Times New Roman"/>
                <a:sym typeface="Times New Roman"/>
              </a:rPr>
              <a:t> </a:t>
            </a:r>
            <a:r>
              <a:rPr b="0" i="0" lang="en-US" sz="1800" u="none" cap="none" strike="noStrike">
                <a:solidFill>
                  <a:srgbClr val="343434"/>
                </a:solidFill>
                <a:latin typeface="Arial"/>
                <a:ea typeface="Arial"/>
                <a:cs typeface="Arial"/>
                <a:sym typeface="Arial"/>
              </a:rPr>
              <a:t>Context</a:t>
            </a:r>
          </a:p>
        </p:txBody>
      </p:sp>
      <p:sp>
        <p:nvSpPr>
          <p:cNvPr id="347" name="Shape 347"/>
          <p:cNvSpPr/>
          <p:nvPr/>
        </p:nvSpPr>
        <p:spPr>
          <a:xfrm>
            <a:off x="1219195" y="1576379"/>
            <a:ext cx="333374" cy="0"/>
          </a:xfrm>
          <a:custGeom>
            <a:pathLst>
              <a:path extrusionOk="0" h="1" w="444500">
                <a:moveTo>
                  <a:pt x="0" y="0"/>
                </a:moveTo>
                <a:lnTo>
                  <a:pt x="444508" y="0"/>
                </a:lnTo>
              </a:path>
            </a:pathLst>
          </a:custGeom>
          <a:noFill/>
          <a:ln cap="flat" cmpd="sng" w="380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48" name="Shape 348"/>
          <p:cNvSpPr/>
          <p:nvPr/>
        </p:nvSpPr>
        <p:spPr>
          <a:xfrm>
            <a:off x="1468004" y="1497804"/>
            <a:ext cx="157163" cy="157163"/>
          </a:xfrm>
          <a:custGeom>
            <a:pathLst>
              <a:path extrusionOk="0" h="209550" w="209550">
                <a:moveTo>
                  <a:pt x="23320" y="0"/>
                </a:moveTo>
                <a:lnTo>
                  <a:pt x="11955" y="2939"/>
                </a:lnTo>
                <a:lnTo>
                  <a:pt x="3290" y="11350"/>
                </a:lnTo>
                <a:lnTo>
                  <a:pt x="36" y="23109"/>
                </a:lnTo>
                <a:lnTo>
                  <a:pt x="2873" y="34477"/>
                </a:lnTo>
                <a:lnTo>
                  <a:pt x="11151" y="43160"/>
                </a:lnTo>
                <a:lnTo>
                  <a:pt x="116991" y="104767"/>
                </a:lnTo>
                <a:lnTo>
                  <a:pt x="11573" y="166154"/>
                </a:lnTo>
                <a:lnTo>
                  <a:pt x="3051" y="174749"/>
                </a:lnTo>
                <a:lnTo>
                  <a:pt x="0" y="186089"/>
                </a:lnTo>
                <a:lnTo>
                  <a:pt x="3053" y="197779"/>
                </a:lnTo>
                <a:lnTo>
                  <a:pt x="11673" y="206412"/>
                </a:lnTo>
                <a:lnTo>
                  <a:pt x="22973" y="209541"/>
                </a:lnTo>
                <a:lnTo>
                  <a:pt x="34631" y="206599"/>
                </a:lnTo>
                <a:lnTo>
                  <a:pt x="35003" y="206388"/>
                </a:lnTo>
                <a:lnTo>
                  <a:pt x="209550" y="104767"/>
                </a:lnTo>
                <a:lnTo>
                  <a:pt x="35003" y="3177"/>
                </a:lnTo>
                <a:lnTo>
                  <a:pt x="23320" y="0"/>
                </a:lnTo>
                <a:close/>
              </a:path>
            </a:pathLst>
          </a:custGeom>
          <a:solidFill>
            <a:srgbClr val="005583"/>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49" name="Shape 349"/>
          <p:cNvSpPr/>
          <p:nvPr/>
        </p:nvSpPr>
        <p:spPr>
          <a:xfrm>
            <a:off x="2789803" y="1847476"/>
            <a:ext cx="319088" cy="228124"/>
          </a:xfrm>
          <a:custGeom>
            <a:pathLst>
              <a:path extrusionOk="0" h="304164" w="425450">
                <a:moveTo>
                  <a:pt x="0" y="0"/>
                </a:moveTo>
                <a:lnTo>
                  <a:pt x="409788" y="292699"/>
                </a:lnTo>
                <a:lnTo>
                  <a:pt x="425290" y="303794"/>
                </a:lnTo>
              </a:path>
            </a:pathLst>
          </a:custGeom>
          <a:noFill/>
          <a:ln cap="flat" cmpd="sng" w="380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50" name="Shape 350"/>
          <p:cNvSpPr/>
          <p:nvPr/>
        </p:nvSpPr>
        <p:spPr>
          <a:xfrm>
            <a:off x="3003141" y="1969196"/>
            <a:ext cx="164782" cy="148590"/>
          </a:xfrm>
          <a:custGeom>
            <a:pathLst>
              <a:path extrusionOk="0" h="198119" w="219710">
                <a:moveTo>
                  <a:pt x="22826" y="132631"/>
                </a:moveTo>
                <a:lnTo>
                  <a:pt x="9723" y="135243"/>
                </a:lnTo>
                <a:lnTo>
                  <a:pt x="396" y="144325"/>
                </a:lnTo>
                <a:lnTo>
                  <a:pt x="0" y="160942"/>
                </a:lnTo>
                <a:lnTo>
                  <a:pt x="4999" y="172155"/>
                </a:lnTo>
                <a:lnTo>
                  <a:pt x="13889" y="178062"/>
                </a:lnTo>
                <a:lnTo>
                  <a:pt x="18504" y="178991"/>
                </a:lnTo>
                <a:lnTo>
                  <a:pt x="219601" y="197736"/>
                </a:lnTo>
                <a:lnTo>
                  <a:pt x="195358" y="143939"/>
                </a:lnTo>
                <a:lnTo>
                  <a:pt x="144282" y="143939"/>
                </a:lnTo>
                <a:lnTo>
                  <a:pt x="22826" y="132631"/>
                </a:lnTo>
                <a:close/>
              </a:path>
              <a:path extrusionOk="0" h="198119" w="219710">
                <a:moveTo>
                  <a:pt x="117769" y="0"/>
                </a:moveTo>
                <a:lnTo>
                  <a:pt x="102552" y="7072"/>
                </a:lnTo>
                <a:lnTo>
                  <a:pt x="94379" y="15975"/>
                </a:lnTo>
                <a:lnTo>
                  <a:pt x="92333" y="25713"/>
                </a:lnTo>
                <a:lnTo>
                  <a:pt x="144282" y="143939"/>
                </a:lnTo>
                <a:lnTo>
                  <a:pt x="195358" y="143939"/>
                </a:lnTo>
                <a:lnTo>
                  <a:pt x="136626" y="13607"/>
                </a:lnTo>
                <a:lnTo>
                  <a:pt x="128864" y="4169"/>
                </a:lnTo>
                <a:lnTo>
                  <a:pt x="117769" y="0"/>
                </a:lnTo>
                <a:close/>
              </a:path>
            </a:pathLst>
          </a:custGeom>
          <a:solidFill>
            <a:srgbClr val="005583"/>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51" name="Shape 351"/>
          <p:cNvSpPr/>
          <p:nvPr/>
        </p:nvSpPr>
        <p:spPr>
          <a:xfrm>
            <a:off x="5367344" y="3295653"/>
            <a:ext cx="0" cy="304799"/>
          </a:xfrm>
          <a:custGeom>
            <a:pathLst>
              <a:path extrusionOk="0" h="406400" w="1">
                <a:moveTo>
                  <a:pt x="0" y="0"/>
                </a:moveTo>
                <a:lnTo>
                  <a:pt x="0" y="406395"/>
                </a:lnTo>
              </a:path>
            </a:pathLst>
          </a:custGeom>
          <a:noFill/>
          <a:ln cap="flat" cmpd="sng" w="380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52" name="Shape 352"/>
          <p:cNvSpPr/>
          <p:nvPr/>
        </p:nvSpPr>
        <p:spPr>
          <a:xfrm>
            <a:off x="5288764" y="3515880"/>
            <a:ext cx="157163" cy="157163"/>
          </a:xfrm>
          <a:custGeom>
            <a:pathLst>
              <a:path extrusionOk="0" h="209550" w="209550">
                <a:moveTo>
                  <a:pt x="23443" y="0"/>
                </a:moveTo>
                <a:lnTo>
                  <a:pt x="11750" y="3055"/>
                </a:lnTo>
                <a:lnTo>
                  <a:pt x="3124" y="11676"/>
                </a:lnTo>
                <a:lnTo>
                  <a:pt x="0" y="22981"/>
                </a:lnTo>
                <a:lnTo>
                  <a:pt x="2948" y="34637"/>
                </a:lnTo>
                <a:lnTo>
                  <a:pt x="3153" y="34998"/>
                </a:lnTo>
                <a:lnTo>
                  <a:pt x="104774" y="209557"/>
                </a:lnTo>
                <a:lnTo>
                  <a:pt x="158641" y="116998"/>
                </a:lnTo>
                <a:lnTo>
                  <a:pt x="104774" y="116998"/>
                </a:lnTo>
                <a:lnTo>
                  <a:pt x="43387" y="11568"/>
                </a:lnTo>
                <a:lnTo>
                  <a:pt x="34788" y="3047"/>
                </a:lnTo>
                <a:lnTo>
                  <a:pt x="23443" y="0"/>
                </a:lnTo>
                <a:close/>
              </a:path>
              <a:path extrusionOk="0" h="209550" w="209550">
                <a:moveTo>
                  <a:pt x="186427" y="36"/>
                </a:moveTo>
                <a:lnTo>
                  <a:pt x="175056" y="2874"/>
                </a:lnTo>
                <a:lnTo>
                  <a:pt x="166374" y="11157"/>
                </a:lnTo>
                <a:lnTo>
                  <a:pt x="104774" y="116998"/>
                </a:lnTo>
                <a:lnTo>
                  <a:pt x="158641" y="116998"/>
                </a:lnTo>
                <a:lnTo>
                  <a:pt x="206363" y="34998"/>
                </a:lnTo>
                <a:lnTo>
                  <a:pt x="209541" y="23320"/>
                </a:lnTo>
                <a:lnTo>
                  <a:pt x="206602" y="11952"/>
                </a:lnTo>
                <a:lnTo>
                  <a:pt x="198190" y="3285"/>
                </a:lnTo>
                <a:lnTo>
                  <a:pt x="186427" y="36"/>
                </a:lnTo>
                <a:close/>
              </a:path>
            </a:pathLst>
          </a:custGeom>
          <a:solidFill>
            <a:srgbClr val="005583"/>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53" name="Shape 353"/>
          <p:cNvSpPr/>
          <p:nvPr/>
        </p:nvSpPr>
        <p:spPr>
          <a:xfrm>
            <a:off x="5976151" y="1349608"/>
            <a:ext cx="319088" cy="228124"/>
          </a:xfrm>
          <a:custGeom>
            <a:pathLst>
              <a:path extrusionOk="0" h="304164" w="425450">
                <a:moveTo>
                  <a:pt x="0" y="303794"/>
                </a:moveTo>
                <a:lnTo>
                  <a:pt x="409803" y="11094"/>
                </a:lnTo>
                <a:lnTo>
                  <a:pt x="425287" y="0"/>
                </a:lnTo>
              </a:path>
            </a:pathLst>
          </a:custGeom>
          <a:noFill/>
          <a:ln cap="flat" cmpd="sng" w="380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54" name="Shape 354"/>
          <p:cNvSpPr/>
          <p:nvPr/>
        </p:nvSpPr>
        <p:spPr>
          <a:xfrm>
            <a:off x="6188466" y="1307408"/>
            <a:ext cx="165733" cy="146684"/>
          </a:xfrm>
          <a:custGeom>
            <a:pathLst>
              <a:path extrusionOk="0" h="195580" w="220979">
                <a:moveTo>
                  <a:pt x="196727" y="53797"/>
                </a:moveTo>
                <a:lnTo>
                  <a:pt x="145648" y="53797"/>
                </a:lnTo>
                <a:lnTo>
                  <a:pt x="95538" y="165018"/>
                </a:lnTo>
                <a:lnTo>
                  <a:pt x="93618" y="177085"/>
                </a:lnTo>
                <a:lnTo>
                  <a:pt x="97848" y="188155"/>
                </a:lnTo>
                <a:lnTo>
                  <a:pt x="112460" y="194691"/>
                </a:lnTo>
                <a:lnTo>
                  <a:pt x="124144" y="195350"/>
                </a:lnTo>
                <a:lnTo>
                  <a:pt x="132774" y="191282"/>
                </a:lnTo>
                <a:lnTo>
                  <a:pt x="137997" y="184160"/>
                </a:lnTo>
                <a:lnTo>
                  <a:pt x="196727" y="53797"/>
                </a:lnTo>
                <a:close/>
              </a:path>
              <a:path extrusionOk="0" h="195580" w="220979">
                <a:moveTo>
                  <a:pt x="220964" y="0"/>
                </a:moveTo>
                <a:lnTo>
                  <a:pt x="19887" y="18775"/>
                </a:lnTo>
                <a:lnTo>
                  <a:pt x="7489" y="23787"/>
                </a:lnTo>
                <a:lnTo>
                  <a:pt x="0" y="34456"/>
                </a:lnTo>
                <a:lnTo>
                  <a:pt x="3005" y="51655"/>
                </a:lnTo>
                <a:lnTo>
                  <a:pt x="10758" y="61770"/>
                </a:lnTo>
                <a:lnTo>
                  <a:pt x="21492" y="65233"/>
                </a:lnTo>
                <a:lnTo>
                  <a:pt x="145648" y="53797"/>
                </a:lnTo>
                <a:lnTo>
                  <a:pt x="196727" y="53797"/>
                </a:lnTo>
                <a:lnTo>
                  <a:pt x="220964" y="0"/>
                </a:lnTo>
                <a:close/>
              </a:path>
            </a:pathLst>
          </a:custGeom>
          <a:solidFill>
            <a:srgbClr val="005583"/>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55" name="Shape 355"/>
          <p:cNvSpPr/>
          <p:nvPr/>
        </p:nvSpPr>
        <p:spPr>
          <a:xfrm>
            <a:off x="6355307" y="1685466"/>
            <a:ext cx="323374" cy="277178"/>
          </a:xfrm>
          <a:custGeom>
            <a:pathLst>
              <a:path extrusionOk="0" h="369569" w="431165">
                <a:moveTo>
                  <a:pt x="430560" y="0"/>
                </a:moveTo>
                <a:lnTo>
                  <a:pt x="14477" y="356646"/>
                </a:lnTo>
                <a:lnTo>
                  <a:pt x="0" y="369051"/>
                </a:lnTo>
              </a:path>
            </a:pathLst>
          </a:custGeom>
          <a:noFill/>
          <a:ln cap="flat" cmpd="sng" w="380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56" name="Shape 356"/>
          <p:cNvSpPr/>
          <p:nvPr/>
        </p:nvSpPr>
        <p:spPr>
          <a:xfrm>
            <a:off x="6300192" y="1856751"/>
            <a:ext cx="162878" cy="152875"/>
          </a:xfrm>
          <a:custGeom>
            <a:pathLst>
              <a:path extrusionOk="0" h="203835" w="217170">
                <a:moveTo>
                  <a:pt x="90547" y="0"/>
                </a:moveTo>
                <a:lnTo>
                  <a:pt x="78801" y="608"/>
                </a:lnTo>
                <a:lnTo>
                  <a:pt x="70596" y="5728"/>
                </a:lnTo>
                <a:lnTo>
                  <a:pt x="66385" y="12900"/>
                </a:lnTo>
                <a:lnTo>
                  <a:pt x="0" y="203644"/>
                </a:lnTo>
                <a:lnTo>
                  <a:pt x="198668" y="167220"/>
                </a:lnTo>
                <a:lnTo>
                  <a:pt x="210237" y="161431"/>
                </a:lnTo>
                <a:lnTo>
                  <a:pt x="216837" y="150734"/>
                </a:lnTo>
                <a:lnTo>
                  <a:pt x="215081" y="143415"/>
                </a:lnTo>
                <a:lnTo>
                  <a:pt x="70286" y="143415"/>
                </a:lnTo>
                <a:lnTo>
                  <a:pt x="110368" y="28201"/>
                </a:lnTo>
                <a:lnTo>
                  <a:pt x="111187" y="15845"/>
                </a:lnTo>
                <a:lnTo>
                  <a:pt x="105787" y="5096"/>
                </a:lnTo>
                <a:lnTo>
                  <a:pt x="90547" y="0"/>
                </a:lnTo>
                <a:close/>
              </a:path>
              <a:path extrusionOk="0" h="203835" w="217170">
                <a:moveTo>
                  <a:pt x="194640" y="121041"/>
                </a:moveTo>
                <a:lnTo>
                  <a:pt x="70286" y="143415"/>
                </a:lnTo>
                <a:lnTo>
                  <a:pt x="215081" y="143415"/>
                </a:lnTo>
                <a:lnTo>
                  <a:pt x="212809" y="133948"/>
                </a:lnTo>
                <a:lnTo>
                  <a:pt x="204908" y="124264"/>
                </a:lnTo>
                <a:lnTo>
                  <a:pt x="194640" y="121041"/>
                </a:lnTo>
                <a:close/>
              </a:path>
            </a:pathLst>
          </a:custGeom>
          <a:solidFill>
            <a:srgbClr val="005583"/>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57" name="Shape 357"/>
          <p:cNvSpPr txBox="1"/>
          <p:nvPr/>
        </p:nvSpPr>
        <p:spPr>
          <a:xfrm>
            <a:off x="1167766" y="1242273"/>
            <a:ext cx="495775" cy="230832"/>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FF7E00"/>
              </a:buClr>
              <a:buSzPct val="25000"/>
              <a:buFont typeface="Arial"/>
              <a:buNone/>
            </a:pPr>
            <a:r>
              <a:rPr b="0" i="0" lang="en-US" sz="1500" u="none" cap="none" strike="noStrike">
                <a:solidFill>
                  <a:srgbClr val="FF7E00"/>
                </a:solidFill>
                <a:latin typeface="Arial"/>
                <a:ea typeface="Arial"/>
                <a:cs typeface="Arial"/>
                <a:sym typeface="Arial"/>
              </a:rPr>
              <a:t>new()</a:t>
            </a:r>
          </a:p>
        </p:txBody>
      </p:sp>
      <p:sp>
        <p:nvSpPr>
          <p:cNvPr id="358" name="Shape 358"/>
          <p:cNvSpPr txBox="1"/>
          <p:nvPr/>
        </p:nvSpPr>
        <p:spPr>
          <a:xfrm>
            <a:off x="2220505" y="2052366"/>
            <a:ext cx="707231" cy="230832"/>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FF7E00"/>
              </a:buClr>
              <a:buSzPct val="25000"/>
              <a:buFont typeface="Arial"/>
              <a:buNone/>
            </a:pPr>
            <a:r>
              <a:rPr b="0" i="0" lang="en-US" sz="1500" u="none" cap="none" strike="noStrike">
                <a:solidFill>
                  <a:srgbClr val="FF7E00"/>
                </a:solidFill>
                <a:latin typeface="Arial"/>
                <a:ea typeface="Arial"/>
                <a:cs typeface="Arial"/>
                <a:sym typeface="Arial"/>
              </a:rPr>
              <a:t>persist()</a:t>
            </a:r>
          </a:p>
        </p:txBody>
      </p:sp>
      <p:sp>
        <p:nvSpPr>
          <p:cNvPr id="359" name="Shape 359"/>
          <p:cNvSpPr txBox="1"/>
          <p:nvPr/>
        </p:nvSpPr>
        <p:spPr>
          <a:xfrm>
            <a:off x="6648996" y="1836339"/>
            <a:ext cx="686275" cy="230832"/>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FF7E00"/>
              </a:buClr>
              <a:buSzPct val="25000"/>
              <a:buFont typeface="Arial"/>
              <a:buNone/>
            </a:pPr>
            <a:r>
              <a:rPr b="0" i="0" lang="en-US" sz="1500" u="none" cap="none" strike="noStrike">
                <a:solidFill>
                  <a:srgbClr val="FF7E00"/>
                </a:solidFill>
                <a:latin typeface="Arial"/>
                <a:ea typeface="Arial"/>
                <a:cs typeface="Arial"/>
                <a:sym typeface="Arial"/>
              </a:rPr>
              <a:t>merge()</a:t>
            </a:r>
          </a:p>
        </p:txBody>
      </p:sp>
      <p:sp>
        <p:nvSpPr>
          <p:cNvPr id="360" name="Shape 360"/>
          <p:cNvSpPr txBox="1"/>
          <p:nvPr/>
        </p:nvSpPr>
        <p:spPr>
          <a:xfrm>
            <a:off x="4467807" y="3429919"/>
            <a:ext cx="781525" cy="230832"/>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FF7E00"/>
              </a:buClr>
              <a:buSzPct val="25000"/>
              <a:buFont typeface="Arial"/>
              <a:buNone/>
            </a:pPr>
            <a:r>
              <a:rPr b="0" i="0" lang="en-US" sz="1500" u="none" cap="none" strike="noStrike">
                <a:solidFill>
                  <a:srgbClr val="FF7E00"/>
                </a:solidFill>
                <a:latin typeface="Arial"/>
                <a:ea typeface="Arial"/>
                <a:cs typeface="Arial"/>
                <a:sym typeface="Arial"/>
              </a:rPr>
              <a:t>remove()</a:t>
            </a:r>
          </a:p>
        </p:txBody>
      </p:sp>
      <p:sp>
        <p:nvSpPr>
          <p:cNvPr id="361" name="Shape 361"/>
          <p:cNvSpPr/>
          <p:nvPr/>
        </p:nvSpPr>
        <p:spPr>
          <a:xfrm>
            <a:off x="4252530" y="1180990"/>
            <a:ext cx="858678" cy="260984"/>
          </a:xfrm>
          <a:custGeom>
            <a:pathLst>
              <a:path extrusionOk="0" h="347980" w="1144904">
                <a:moveTo>
                  <a:pt x="10851" y="347537"/>
                </a:moveTo>
                <a:lnTo>
                  <a:pt x="3300" y="316512"/>
                </a:lnTo>
                <a:lnTo>
                  <a:pt x="0" y="286396"/>
                </a:lnTo>
                <a:lnTo>
                  <a:pt x="5628" y="229253"/>
                </a:lnTo>
                <a:lnTo>
                  <a:pt x="26691" y="176819"/>
                </a:lnTo>
                <a:lnTo>
                  <a:pt x="62143" y="129807"/>
                </a:lnTo>
                <a:lnTo>
                  <a:pt x="110940" y="88929"/>
                </a:lnTo>
                <a:lnTo>
                  <a:pt x="172035" y="54899"/>
                </a:lnTo>
                <a:lnTo>
                  <a:pt x="244384" y="28428"/>
                </a:lnTo>
                <a:lnTo>
                  <a:pt x="284451" y="18250"/>
                </a:lnTo>
                <a:lnTo>
                  <a:pt x="326940" y="10229"/>
                </a:lnTo>
                <a:lnTo>
                  <a:pt x="371720" y="4454"/>
                </a:lnTo>
                <a:lnTo>
                  <a:pt x="418659" y="1015"/>
                </a:lnTo>
                <a:lnTo>
                  <a:pt x="467628" y="0"/>
                </a:lnTo>
                <a:lnTo>
                  <a:pt x="518496" y="1498"/>
                </a:lnTo>
                <a:lnTo>
                  <a:pt x="588737" y="7572"/>
                </a:lnTo>
                <a:lnTo>
                  <a:pt x="658447" y="18076"/>
                </a:lnTo>
                <a:lnTo>
                  <a:pt x="727083" y="32764"/>
                </a:lnTo>
                <a:lnTo>
                  <a:pt x="794102" y="51387"/>
                </a:lnTo>
                <a:lnTo>
                  <a:pt x="858961" y="73697"/>
                </a:lnTo>
                <a:lnTo>
                  <a:pt x="921118" y="99447"/>
                </a:lnTo>
                <a:lnTo>
                  <a:pt x="980031" y="128390"/>
                </a:lnTo>
                <a:lnTo>
                  <a:pt x="1035156" y="160277"/>
                </a:lnTo>
                <a:lnTo>
                  <a:pt x="1085952" y="194862"/>
                </a:lnTo>
                <a:lnTo>
                  <a:pt x="1131875" y="231896"/>
                </a:lnTo>
                <a:lnTo>
                  <a:pt x="1144799" y="245917"/>
                </a:lnTo>
              </a:path>
            </a:pathLst>
          </a:custGeom>
          <a:noFill/>
          <a:ln cap="flat" cmpd="sng" w="380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62" name="Shape 362"/>
          <p:cNvSpPr/>
          <p:nvPr/>
        </p:nvSpPr>
        <p:spPr>
          <a:xfrm>
            <a:off x="5005185" y="1257779"/>
            <a:ext cx="155257" cy="161448"/>
          </a:xfrm>
          <a:custGeom>
            <a:pathLst>
              <a:path extrusionOk="0" h="215264" w="207010">
                <a:moveTo>
                  <a:pt x="15084" y="110406"/>
                </a:moveTo>
                <a:lnTo>
                  <a:pt x="4485" y="116291"/>
                </a:lnTo>
                <a:lnTo>
                  <a:pt x="0" y="131786"/>
                </a:lnTo>
                <a:lnTo>
                  <a:pt x="1156" y="143535"/>
                </a:lnTo>
                <a:lnTo>
                  <a:pt x="6744" y="151519"/>
                </a:lnTo>
                <a:lnTo>
                  <a:pt x="13853" y="155265"/>
                </a:lnTo>
                <a:lnTo>
                  <a:pt x="206883" y="214671"/>
                </a:lnTo>
                <a:lnTo>
                  <a:pt x="191823" y="146640"/>
                </a:lnTo>
                <a:lnTo>
                  <a:pt x="144124" y="146640"/>
                </a:lnTo>
                <a:lnTo>
                  <a:pt x="27569" y="110765"/>
                </a:lnTo>
                <a:lnTo>
                  <a:pt x="15084" y="110406"/>
                </a:lnTo>
                <a:close/>
              </a:path>
              <a:path extrusionOk="0" h="215264" w="207010">
                <a:moveTo>
                  <a:pt x="146430" y="0"/>
                </a:moveTo>
                <a:lnTo>
                  <a:pt x="129824" y="4464"/>
                </a:lnTo>
                <a:lnTo>
                  <a:pt x="120340" y="12469"/>
                </a:lnTo>
                <a:lnTo>
                  <a:pt x="117261" y="22599"/>
                </a:lnTo>
                <a:lnTo>
                  <a:pt x="144124" y="146640"/>
                </a:lnTo>
                <a:lnTo>
                  <a:pt x="191823" y="146640"/>
                </a:lnTo>
                <a:lnTo>
                  <a:pt x="163235" y="17496"/>
                </a:lnTo>
                <a:lnTo>
                  <a:pt x="157161" y="6251"/>
                </a:lnTo>
                <a:lnTo>
                  <a:pt x="146430" y="0"/>
                </a:lnTo>
                <a:close/>
              </a:path>
            </a:pathLst>
          </a:custGeom>
          <a:solidFill>
            <a:srgbClr val="005583"/>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63" name="Shape 363"/>
          <p:cNvSpPr txBox="1"/>
          <p:nvPr/>
        </p:nvSpPr>
        <p:spPr>
          <a:xfrm>
            <a:off x="4326733" y="942187"/>
            <a:ext cx="697229" cy="230832"/>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4B191A"/>
              </a:buClr>
              <a:buSzPct val="25000"/>
              <a:buFont typeface="Arial"/>
              <a:buNone/>
            </a:pPr>
            <a:r>
              <a:rPr b="0" i="0" lang="en-US" sz="1500" u="none" cap="none" strike="noStrike">
                <a:solidFill>
                  <a:srgbClr val="4B191A"/>
                </a:solidFill>
                <a:latin typeface="Arial"/>
                <a:ea typeface="Arial"/>
                <a:cs typeface="Arial"/>
                <a:sym typeface="Arial"/>
              </a:rPr>
              <a:t>updates</a:t>
            </a:r>
          </a:p>
        </p:txBody>
      </p:sp>
      <p:sp>
        <p:nvSpPr>
          <p:cNvPr id="364" name="Shape 364"/>
          <p:cNvSpPr/>
          <p:nvPr/>
        </p:nvSpPr>
        <p:spPr>
          <a:xfrm>
            <a:off x="5976151" y="2927599"/>
            <a:ext cx="538162" cy="440530"/>
          </a:xfrm>
          <a:custGeom>
            <a:pathLst>
              <a:path extrusionOk="0" h="587375" w="717550">
                <a:moveTo>
                  <a:pt x="0" y="0"/>
                </a:moveTo>
                <a:lnTo>
                  <a:pt x="702442" y="574715"/>
                </a:lnTo>
                <a:lnTo>
                  <a:pt x="717194" y="586776"/>
                </a:lnTo>
              </a:path>
            </a:pathLst>
          </a:custGeom>
          <a:noFill/>
          <a:ln cap="flat" cmpd="sng" w="380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65" name="Shape 365"/>
          <p:cNvSpPr/>
          <p:nvPr/>
        </p:nvSpPr>
        <p:spPr>
          <a:xfrm>
            <a:off x="6407746" y="3260633"/>
            <a:ext cx="162878" cy="153353"/>
          </a:xfrm>
          <a:custGeom>
            <a:pathLst>
              <a:path extrusionOk="0" h="204470" w="217170">
                <a:moveTo>
                  <a:pt x="24539" y="126153"/>
                </a:moveTo>
                <a:lnTo>
                  <a:pt x="11621" y="127772"/>
                </a:lnTo>
                <a:lnTo>
                  <a:pt x="1793" y="135783"/>
                </a:lnTo>
                <a:lnTo>
                  <a:pt x="0" y="152113"/>
                </a:lnTo>
                <a:lnTo>
                  <a:pt x="3657" y="163618"/>
                </a:lnTo>
                <a:lnTo>
                  <a:pt x="11395" y="170370"/>
                </a:lnTo>
                <a:lnTo>
                  <a:pt x="17193" y="172135"/>
                </a:lnTo>
                <a:lnTo>
                  <a:pt x="216624" y="204020"/>
                </a:lnTo>
                <a:lnTo>
                  <a:pt x="194705" y="145407"/>
                </a:lnTo>
                <a:lnTo>
                  <a:pt x="144996" y="145407"/>
                </a:lnTo>
                <a:lnTo>
                  <a:pt x="24539" y="126153"/>
                </a:lnTo>
                <a:close/>
              </a:path>
              <a:path extrusionOk="0" h="204470" w="217170">
                <a:moveTo>
                  <a:pt x="127701" y="0"/>
                </a:moveTo>
                <a:lnTo>
                  <a:pt x="111986" y="6218"/>
                </a:lnTo>
                <a:lnTo>
                  <a:pt x="103341" y="14783"/>
                </a:lnTo>
                <a:lnTo>
                  <a:pt x="100902" y="24578"/>
                </a:lnTo>
                <a:lnTo>
                  <a:pt x="144996" y="145407"/>
                </a:lnTo>
                <a:lnTo>
                  <a:pt x="194705" y="145407"/>
                </a:lnTo>
                <a:lnTo>
                  <a:pt x="145879" y="14843"/>
                </a:lnTo>
                <a:lnTo>
                  <a:pt x="138651" y="4847"/>
                </a:lnTo>
                <a:lnTo>
                  <a:pt x="127701" y="0"/>
                </a:lnTo>
                <a:close/>
              </a:path>
            </a:pathLst>
          </a:custGeom>
          <a:solidFill>
            <a:srgbClr val="005583"/>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66" name="Shape 366"/>
          <p:cNvSpPr txBox="1"/>
          <p:nvPr/>
        </p:nvSpPr>
        <p:spPr>
          <a:xfrm>
            <a:off x="6185785" y="2851066"/>
            <a:ext cx="1674495" cy="230832"/>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455520"/>
              </a:buClr>
              <a:buSzPct val="25000"/>
              <a:buFont typeface="Arial"/>
              <a:buNone/>
            </a:pPr>
            <a:r>
              <a:rPr b="0" i="0" lang="en-US" sz="1500" u="none" cap="none" strike="noStrike">
                <a:solidFill>
                  <a:srgbClr val="455520"/>
                </a:solidFill>
                <a:latin typeface="Arial"/>
                <a:ea typeface="Arial"/>
                <a:cs typeface="Arial"/>
                <a:sym typeface="Arial"/>
              </a:rPr>
              <a:t>Transaction</a:t>
            </a:r>
            <a:r>
              <a:rPr b="0" i="0" lang="en-US" sz="1500" u="none" cap="none" strike="noStrike">
                <a:solidFill>
                  <a:srgbClr val="455520"/>
                </a:solidFill>
                <a:latin typeface="Times New Roman"/>
                <a:ea typeface="Times New Roman"/>
                <a:cs typeface="Times New Roman"/>
                <a:sym typeface="Times New Roman"/>
              </a:rPr>
              <a:t> </a:t>
            </a:r>
            <a:r>
              <a:rPr b="0" i="0" lang="en-US" sz="1500" u="none" cap="none" strike="noStrike">
                <a:solidFill>
                  <a:srgbClr val="455520"/>
                </a:solidFill>
                <a:latin typeface="Arial"/>
                <a:ea typeface="Arial"/>
                <a:cs typeface="Arial"/>
                <a:sym typeface="Arial"/>
              </a:rPr>
              <a:t>commit</a:t>
            </a:r>
          </a:p>
        </p:txBody>
      </p:sp>
      <p:sp>
        <p:nvSpPr>
          <p:cNvPr id="367" name="Shape 367"/>
          <p:cNvSpPr txBox="1"/>
          <p:nvPr/>
        </p:nvSpPr>
        <p:spPr>
          <a:xfrm>
            <a:off x="1248391" y="3133535"/>
            <a:ext cx="1430178" cy="410368"/>
          </a:xfrm>
          <a:prstGeom prst="rect">
            <a:avLst/>
          </a:prstGeom>
          <a:noFill/>
          <a:ln>
            <a:noFill/>
          </a:ln>
        </p:spPr>
        <p:txBody>
          <a:bodyPr anchorCtr="0" anchor="t" bIns="0" lIns="0" rIns="0" tIns="0">
            <a:noAutofit/>
          </a:bodyPr>
          <a:lstStyle/>
          <a:p>
            <a:pPr indent="-9525" lvl="0" marL="9525" marR="3810" rtl="0" algn="l">
              <a:lnSpc>
                <a:spcPct val="116666"/>
              </a:lnSpc>
              <a:spcBef>
                <a:spcPts val="0"/>
              </a:spcBef>
              <a:spcAft>
                <a:spcPts val="0"/>
              </a:spcAft>
              <a:buClr>
                <a:srgbClr val="725116"/>
              </a:buClr>
              <a:buSzPct val="25000"/>
              <a:buFont typeface="Arial"/>
              <a:buNone/>
            </a:pPr>
            <a:r>
              <a:rPr b="0" i="0" lang="en-US" sz="1350" u="none" cap="none" strike="noStrike">
                <a:solidFill>
                  <a:srgbClr val="725116"/>
                </a:solidFill>
                <a:latin typeface="Arial"/>
                <a:ea typeface="Arial"/>
                <a:cs typeface="Arial"/>
                <a:sym typeface="Arial"/>
              </a:rPr>
              <a:t>Guaranteed</a:t>
            </a:r>
            <a:r>
              <a:rPr b="0" i="0" lang="en-US" sz="1350" u="none" cap="none" strike="noStrike">
                <a:solidFill>
                  <a:srgbClr val="725116"/>
                </a:solidFill>
                <a:latin typeface="Times New Roman"/>
                <a:ea typeface="Times New Roman"/>
                <a:cs typeface="Times New Roman"/>
                <a:sym typeface="Times New Roman"/>
              </a:rPr>
              <a:t> </a:t>
            </a:r>
            <a:r>
              <a:rPr b="0" i="0" lang="en-US" sz="1350" u="none" cap="none" strike="noStrike">
                <a:solidFill>
                  <a:srgbClr val="725116"/>
                </a:solidFill>
                <a:latin typeface="Arial"/>
                <a:ea typeface="Arial"/>
                <a:cs typeface="Arial"/>
                <a:sym typeface="Arial"/>
              </a:rPr>
              <a:t>scope</a:t>
            </a:r>
            <a:r>
              <a:rPr b="0" i="0" lang="en-US" sz="1350" u="none" cap="none" strike="noStrike">
                <a:solidFill>
                  <a:srgbClr val="725116"/>
                </a:solidFill>
                <a:latin typeface="Times New Roman"/>
                <a:ea typeface="Times New Roman"/>
                <a:cs typeface="Times New Roman"/>
                <a:sym typeface="Times New Roman"/>
              </a:rPr>
              <a:t> </a:t>
            </a:r>
            <a:r>
              <a:rPr b="0" i="0" lang="en-US" sz="1350" u="none" cap="none" strike="noStrike">
                <a:solidFill>
                  <a:srgbClr val="725116"/>
                </a:solidFill>
                <a:latin typeface="Arial"/>
                <a:ea typeface="Arial"/>
                <a:cs typeface="Arial"/>
                <a:sym typeface="Arial"/>
              </a:rPr>
              <a:t>of</a:t>
            </a:r>
            <a:r>
              <a:rPr b="0" i="0" lang="en-US" sz="1350" u="none" cap="none" strike="noStrike">
                <a:solidFill>
                  <a:srgbClr val="725116"/>
                </a:solidFill>
                <a:latin typeface="Times New Roman"/>
                <a:ea typeface="Times New Roman"/>
                <a:cs typeface="Times New Roman"/>
                <a:sym typeface="Times New Roman"/>
              </a:rPr>
              <a:t> </a:t>
            </a:r>
            <a:r>
              <a:rPr b="0" i="0" lang="en-US" sz="1350" u="none" cap="none" strike="noStrike">
                <a:solidFill>
                  <a:srgbClr val="725116"/>
                </a:solidFill>
                <a:latin typeface="Arial"/>
                <a:ea typeface="Arial"/>
                <a:cs typeface="Arial"/>
                <a:sym typeface="Arial"/>
              </a:rPr>
              <a:t>object</a:t>
            </a:r>
            <a:r>
              <a:rPr b="0" i="0" lang="en-US" sz="1350" u="none" cap="none" strike="noStrike">
                <a:solidFill>
                  <a:srgbClr val="725116"/>
                </a:solidFill>
                <a:latin typeface="Times New Roman"/>
                <a:ea typeface="Times New Roman"/>
                <a:cs typeface="Times New Roman"/>
                <a:sym typeface="Times New Roman"/>
              </a:rPr>
              <a:t> </a:t>
            </a:r>
            <a:r>
              <a:rPr b="0" i="0" lang="en-US" sz="1350" u="none" cap="none" strike="noStrike">
                <a:solidFill>
                  <a:srgbClr val="725116"/>
                </a:solidFill>
                <a:latin typeface="Arial"/>
                <a:ea typeface="Arial"/>
                <a:cs typeface="Arial"/>
                <a:sym typeface="Arial"/>
              </a:rPr>
              <a:t>identity</a:t>
            </a:r>
          </a:p>
        </p:txBody>
      </p:sp>
      <p:sp>
        <p:nvSpPr>
          <p:cNvPr id="368" name="Shape 368"/>
          <p:cNvSpPr txBox="1"/>
          <p:nvPr/>
        </p:nvSpPr>
        <p:spPr>
          <a:xfrm>
            <a:off x="1248391" y="3752660"/>
            <a:ext cx="1925478" cy="410368"/>
          </a:xfrm>
          <a:prstGeom prst="rect">
            <a:avLst/>
          </a:prstGeom>
          <a:noFill/>
          <a:ln>
            <a:noFill/>
          </a:ln>
        </p:spPr>
        <p:txBody>
          <a:bodyPr anchorCtr="0" anchor="t" bIns="0" lIns="0" rIns="0" tIns="0">
            <a:noAutofit/>
          </a:bodyPr>
          <a:lstStyle/>
          <a:p>
            <a:pPr indent="-9525" lvl="0" marL="9525" marR="3810" rtl="0" algn="l">
              <a:lnSpc>
                <a:spcPct val="116666"/>
              </a:lnSpc>
              <a:spcBef>
                <a:spcPts val="0"/>
              </a:spcBef>
              <a:spcAft>
                <a:spcPts val="0"/>
              </a:spcAft>
              <a:buClr>
                <a:srgbClr val="1C405D"/>
              </a:buClr>
              <a:buSzPct val="25000"/>
              <a:buFont typeface="Arial"/>
              <a:buNone/>
            </a:pPr>
            <a:r>
              <a:rPr b="0" i="0" lang="en-US" sz="1350" u="none" cap="none" strike="noStrike">
                <a:solidFill>
                  <a:srgbClr val="1C405D"/>
                </a:solidFill>
                <a:latin typeface="Arial"/>
                <a:ea typeface="Arial"/>
                <a:cs typeface="Arial"/>
                <a:sym typeface="Arial"/>
              </a:rPr>
              <a:t>Only</a:t>
            </a:r>
            <a:r>
              <a:rPr b="0" i="0" lang="en-US" sz="1350" u="none" cap="none" strike="noStrike">
                <a:solidFill>
                  <a:srgbClr val="1C405D"/>
                </a:solidFill>
                <a:latin typeface="Times New Roman"/>
                <a:ea typeface="Times New Roman"/>
                <a:cs typeface="Times New Roman"/>
                <a:sym typeface="Times New Roman"/>
              </a:rPr>
              <a:t> </a:t>
            </a:r>
            <a:r>
              <a:rPr b="0" i="0" lang="en-US" sz="1350" u="none" cap="none" strike="noStrike">
                <a:solidFill>
                  <a:srgbClr val="1C405D"/>
                </a:solidFill>
                <a:latin typeface="Arial"/>
                <a:ea typeface="Arial"/>
                <a:cs typeface="Arial"/>
                <a:sym typeface="Arial"/>
              </a:rPr>
              <a:t>one</a:t>
            </a:r>
            <a:r>
              <a:rPr b="0" i="0" lang="en-US" sz="1350" u="none" cap="none" strike="noStrike">
                <a:solidFill>
                  <a:srgbClr val="1C405D"/>
                </a:solidFill>
                <a:latin typeface="Times New Roman"/>
                <a:ea typeface="Times New Roman"/>
                <a:cs typeface="Times New Roman"/>
                <a:sym typeface="Times New Roman"/>
              </a:rPr>
              <a:t> </a:t>
            </a:r>
            <a:r>
              <a:rPr b="0" i="0" lang="en-US" sz="1350" u="none" cap="none" strike="noStrike">
                <a:solidFill>
                  <a:srgbClr val="1C405D"/>
                </a:solidFill>
                <a:latin typeface="Arial"/>
                <a:ea typeface="Arial"/>
                <a:cs typeface="Arial"/>
                <a:sym typeface="Arial"/>
              </a:rPr>
              <a:t>managed</a:t>
            </a:r>
            <a:r>
              <a:rPr b="0" i="0" lang="en-US" sz="1350" u="none" cap="none" strike="noStrike">
                <a:solidFill>
                  <a:srgbClr val="1C405D"/>
                </a:solidFill>
                <a:latin typeface="Times New Roman"/>
                <a:ea typeface="Times New Roman"/>
                <a:cs typeface="Times New Roman"/>
                <a:sym typeface="Times New Roman"/>
              </a:rPr>
              <a:t> </a:t>
            </a:r>
            <a:r>
              <a:rPr b="0" i="0" lang="en-US" sz="1350" u="none" cap="none" strike="noStrike">
                <a:solidFill>
                  <a:srgbClr val="1C405D"/>
                </a:solidFill>
                <a:latin typeface="Arial"/>
                <a:ea typeface="Arial"/>
                <a:cs typeface="Arial"/>
                <a:sym typeface="Arial"/>
              </a:rPr>
              <a:t>entity</a:t>
            </a:r>
            <a:r>
              <a:rPr b="0" i="0" lang="en-US" sz="1350" u="none" cap="none" strike="noStrike">
                <a:solidFill>
                  <a:srgbClr val="1C405D"/>
                </a:solidFill>
                <a:latin typeface="Times New Roman"/>
                <a:ea typeface="Times New Roman"/>
                <a:cs typeface="Times New Roman"/>
                <a:sym typeface="Times New Roman"/>
              </a:rPr>
              <a:t> </a:t>
            </a:r>
            <a:r>
              <a:rPr b="0" i="0" lang="en-US" sz="1350" u="none" cap="none" strike="noStrike">
                <a:solidFill>
                  <a:srgbClr val="1C405D"/>
                </a:solidFill>
                <a:latin typeface="Arial"/>
                <a:ea typeface="Arial"/>
                <a:cs typeface="Arial"/>
                <a:sym typeface="Arial"/>
              </a:rPr>
              <a:t>in</a:t>
            </a:r>
            <a:r>
              <a:rPr b="0" i="0" lang="en-US" sz="1350" u="none" cap="none" strike="noStrike">
                <a:solidFill>
                  <a:srgbClr val="1C405D"/>
                </a:solidFill>
                <a:latin typeface="Times New Roman"/>
                <a:ea typeface="Times New Roman"/>
                <a:cs typeface="Times New Roman"/>
                <a:sym typeface="Times New Roman"/>
              </a:rPr>
              <a:t> </a:t>
            </a:r>
            <a:r>
              <a:rPr b="0" i="0" lang="en-US" sz="1350" u="none" cap="none" strike="noStrike">
                <a:solidFill>
                  <a:srgbClr val="1C405D"/>
                </a:solidFill>
                <a:latin typeface="Arial"/>
                <a:ea typeface="Arial"/>
                <a:cs typeface="Arial"/>
                <a:sym typeface="Arial"/>
              </a:rPr>
              <a:t>PC</a:t>
            </a:r>
            <a:r>
              <a:rPr b="0" i="0" lang="en-US" sz="1350" u="none" cap="none" strike="noStrike">
                <a:solidFill>
                  <a:srgbClr val="1C405D"/>
                </a:solidFill>
                <a:latin typeface="Times New Roman"/>
                <a:ea typeface="Times New Roman"/>
                <a:cs typeface="Times New Roman"/>
                <a:sym typeface="Times New Roman"/>
              </a:rPr>
              <a:t> </a:t>
            </a:r>
            <a:r>
              <a:rPr b="0" i="0" lang="en-US" sz="1350" u="none" cap="none" strike="noStrike">
                <a:solidFill>
                  <a:srgbClr val="1C405D"/>
                </a:solidFill>
                <a:latin typeface="Arial"/>
                <a:ea typeface="Arial"/>
                <a:cs typeface="Arial"/>
                <a:sym typeface="Arial"/>
              </a:rPr>
              <a:t>represents</a:t>
            </a:r>
            <a:r>
              <a:rPr b="0" i="0" lang="en-US" sz="1350" u="none" cap="none" strike="noStrike">
                <a:solidFill>
                  <a:srgbClr val="1C405D"/>
                </a:solidFill>
                <a:latin typeface="Times New Roman"/>
                <a:ea typeface="Times New Roman"/>
                <a:cs typeface="Times New Roman"/>
                <a:sym typeface="Times New Roman"/>
              </a:rPr>
              <a:t> </a:t>
            </a:r>
            <a:r>
              <a:rPr b="0" i="0" lang="en-US" sz="1350" u="none" cap="none" strike="noStrike">
                <a:solidFill>
                  <a:srgbClr val="1C405D"/>
                </a:solidFill>
                <a:latin typeface="Arial"/>
                <a:ea typeface="Arial"/>
                <a:cs typeface="Arial"/>
                <a:sym typeface="Arial"/>
              </a:rPr>
              <a:t>a</a:t>
            </a:r>
            <a:r>
              <a:rPr b="0" i="0" lang="en-US" sz="1350" u="none" cap="none" strike="noStrike">
                <a:solidFill>
                  <a:srgbClr val="1C405D"/>
                </a:solidFill>
                <a:latin typeface="Times New Roman"/>
                <a:ea typeface="Times New Roman"/>
                <a:cs typeface="Times New Roman"/>
                <a:sym typeface="Times New Roman"/>
              </a:rPr>
              <a:t> </a:t>
            </a:r>
            <a:r>
              <a:rPr b="0" i="0" lang="en-US" sz="1350" u="none" cap="none" strike="noStrike">
                <a:solidFill>
                  <a:srgbClr val="1C405D"/>
                </a:solidFill>
                <a:latin typeface="Arial"/>
                <a:ea typeface="Arial"/>
                <a:cs typeface="Arial"/>
                <a:sym typeface="Arial"/>
              </a:rPr>
              <a:t>row</a:t>
            </a:r>
          </a:p>
        </p:txBody>
      </p:sp>
      <p:sp>
        <p:nvSpPr>
          <p:cNvPr id="369" name="Shape 369"/>
          <p:cNvSpPr txBox="1"/>
          <p:nvPr/>
        </p:nvSpPr>
        <p:spPr>
          <a:xfrm>
            <a:off x="5511673" y="708402"/>
            <a:ext cx="2389345" cy="551432"/>
          </a:xfrm>
          <a:prstGeom prst="rect">
            <a:avLst/>
          </a:prstGeom>
          <a:noFill/>
          <a:ln>
            <a:noFill/>
          </a:ln>
        </p:spPr>
        <p:txBody>
          <a:bodyPr anchorCtr="0" anchor="t" bIns="0" lIns="0" rIns="0" tIns="0">
            <a:noAutofit/>
          </a:bodyPr>
          <a:lstStyle/>
          <a:p>
            <a:pPr indent="-444023" lvl="0" marL="1066324" marR="3810" rtl="0" algn="l">
              <a:lnSpc>
                <a:spcPct val="112500"/>
              </a:lnSpc>
              <a:spcBef>
                <a:spcPts val="0"/>
              </a:spcBef>
              <a:spcAft>
                <a:spcPts val="0"/>
              </a:spcAft>
              <a:buClr>
                <a:srgbClr val="343434"/>
              </a:buClr>
              <a:buSzPct val="25000"/>
              <a:buFont typeface="Arial"/>
              <a:buNone/>
            </a:pPr>
            <a:r>
              <a:rPr b="0" i="0" lang="en-US" sz="1200" u="none" cap="none" strike="noStrike">
                <a:solidFill>
                  <a:srgbClr val="343434"/>
                </a:solidFill>
                <a:latin typeface="Arial"/>
                <a:ea typeface="Arial"/>
                <a:cs typeface="Arial"/>
                <a:sym typeface="Arial"/>
              </a:rPr>
              <a:t>No</a:t>
            </a:r>
            <a:r>
              <a:rPr b="0" i="0" lang="en-US" sz="1200" u="none" cap="none" strike="noStrike">
                <a:solidFill>
                  <a:srgbClr val="343434"/>
                </a:solidFill>
                <a:latin typeface="Times New Roman"/>
                <a:ea typeface="Times New Roman"/>
                <a:cs typeface="Times New Roman"/>
                <a:sym typeface="Times New Roman"/>
              </a:rPr>
              <a:t> </a:t>
            </a:r>
            <a:r>
              <a:rPr b="0" i="0" lang="en-US" sz="1200" u="none" cap="none" strike="noStrike">
                <a:solidFill>
                  <a:srgbClr val="343434"/>
                </a:solidFill>
                <a:latin typeface="Arial"/>
                <a:ea typeface="Arial"/>
                <a:cs typeface="Arial"/>
                <a:sym typeface="Arial"/>
              </a:rPr>
              <a:t>longer</a:t>
            </a:r>
            <a:r>
              <a:rPr b="0" i="0" lang="en-US" sz="1200" u="none" cap="none" strike="noStrike">
                <a:solidFill>
                  <a:srgbClr val="343434"/>
                </a:solidFill>
                <a:latin typeface="Times New Roman"/>
                <a:ea typeface="Times New Roman"/>
                <a:cs typeface="Times New Roman"/>
                <a:sym typeface="Times New Roman"/>
              </a:rPr>
              <a:t> </a:t>
            </a:r>
            <a:r>
              <a:rPr b="0" i="0" lang="en-US" sz="1200" u="none" cap="none" strike="noStrike">
                <a:solidFill>
                  <a:srgbClr val="343434"/>
                </a:solidFill>
                <a:latin typeface="Arial"/>
                <a:ea typeface="Arial"/>
                <a:cs typeface="Arial"/>
                <a:sym typeface="Arial"/>
              </a:rPr>
              <a:t>associated</a:t>
            </a:r>
            <a:r>
              <a:rPr b="0" i="0" lang="en-US" sz="1200" u="none" cap="none" strike="noStrike">
                <a:solidFill>
                  <a:srgbClr val="343434"/>
                </a:solidFill>
                <a:latin typeface="Times New Roman"/>
                <a:ea typeface="Times New Roman"/>
                <a:cs typeface="Times New Roman"/>
                <a:sym typeface="Times New Roman"/>
              </a:rPr>
              <a:t> </a:t>
            </a:r>
            <a:r>
              <a:rPr b="0" i="0" lang="en-US" sz="1200" u="none" cap="none" strike="noStrike">
                <a:solidFill>
                  <a:srgbClr val="343434"/>
                </a:solidFill>
                <a:latin typeface="Arial"/>
                <a:ea typeface="Arial"/>
                <a:cs typeface="Arial"/>
                <a:sym typeface="Arial"/>
              </a:rPr>
              <a:t>with</a:t>
            </a:r>
            <a:r>
              <a:rPr b="0" i="0" lang="en-US" sz="1200" u="none" cap="none" strike="noStrike">
                <a:solidFill>
                  <a:srgbClr val="343434"/>
                </a:solidFill>
                <a:latin typeface="Times New Roman"/>
                <a:ea typeface="Times New Roman"/>
                <a:cs typeface="Times New Roman"/>
                <a:sym typeface="Times New Roman"/>
              </a:rPr>
              <a:t> </a:t>
            </a:r>
            <a:r>
              <a:rPr b="0" i="0" lang="en-US" sz="1200" u="none" cap="none" strike="noStrike">
                <a:solidFill>
                  <a:srgbClr val="343434"/>
                </a:solidFill>
                <a:latin typeface="Arial"/>
                <a:ea typeface="Arial"/>
                <a:cs typeface="Arial"/>
                <a:sym typeface="Arial"/>
              </a:rPr>
              <a:t>persistence</a:t>
            </a:r>
            <a:r>
              <a:rPr b="0" i="0" lang="en-US" sz="1200" u="none" cap="none" strike="noStrike">
                <a:solidFill>
                  <a:srgbClr val="343434"/>
                </a:solidFill>
                <a:latin typeface="Times New Roman"/>
                <a:ea typeface="Times New Roman"/>
                <a:cs typeface="Times New Roman"/>
                <a:sym typeface="Times New Roman"/>
              </a:rPr>
              <a:t> </a:t>
            </a:r>
            <a:r>
              <a:rPr b="0" i="0" lang="en-US" sz="1200" u="none" cap="none" strike="noStrike">
                <a:solidFill>
                  <a:srgbClr val="343434"/>
                </a:solidFill>
                <a:latin typeface="Arial"/>
                <a:ea typeface="Arial"/>
                <a:cs typeface="Arial"/>
                <a:sym typeface="Arial"/>
              </a:rPr>
              <a:t>context</a:t>
            </a:r>
          </a:p>
          <a:p>
            <a:pPr indent="-9525" lvl="0" marL="9525" marR="0" rtl="0" algn="l">
              <a:lnSpc>
                <a:spcPct val="101933"/>
              </a:lnSpc>
              <a:spcBef>
                <a:spcPts val="0"/>
              </a:spcBef>
              <a:spcAft>
                <a:spcPts val="0"/>
              </a:spcAft>
              <a:buClr>
                <a:srgbClr val="343434"/>
              </a:buClr>
              <a:buSzPct val="25000"/>
              <a:buFont typeface="Arial"/>
              <a:buNone/>
            </a:pPr>
            <a:r>
              <a:rPr b="0" i="0" lang="en-US" sz="1500" u="none" cap="none" strike="noStrike">
                <a:solidFill>
                  <a:srgbClr val="343434"/>
                </a:solidFill>
                <a:latin typeface="Arial"/>
                <a:ea typeface="Arial"/>
                <a:cs typeface="Arial"/>
                <a:sym typeface="Arial"/>
              </a:rPr>
              <a:t>PC</a:t>
            </a:r>
            <a:r>
              <a:rPr b="0" i="0" lang="en-US" sz="1500" u="none" cap="none" strike="noStrike">
                <a:solidFill>
                  <a:srgbClr val="343434"/>
                </a:solidFill>
                <a:latin typeface="Times New Roman"/>
                <a:ea typeface="Times New Roman"/>
                <a:cs typeface="Times New Roman"/>
                <a:sym typeface="Times New Roman"/>
              </a:rPr>
              <a:t> </a:t>
            </a:r>
            <a:r>
              <a:rPr b="0" i="0" lang="en-US" sz="1500" u="none" cap="none" strike="noStrike">
                <a:solidFill>
                  <a:srgbClr val="343434"/>
                </a:solidFill>
                <a:latin typeface="Arial"/>
                <a:ea typeface="Arial"/>
                <a:cs typeface="Arial"/>
                <a:sym typeface="Arial"/>
              </a:rPr>
              <a:t>ends</a:t>
            </a:r>
          </a:p>
        </p:txBody>
      </p:sp>
      <p:sp>
        <p:nvSpPr>
          <p:cNvPr id="370" name="Shape 370"/>
          <p:cNvSpPr/>
          <p:nvPr/>
        </p:nvSpPr>
        <p:spPr>
          <a:xfrm>
            <a:off x="2573776" y="2908846"/>
            <a:ext cx="422909" cy="234791"/>
          </a:xfrm>
          <a:custGeom>
            <a:pathLst>
              <a:path extrusionOk="0" h="313054" w="563880">
                <a:moveTo>
                  <a:pt x="0" y="313038"/>
                </a:moveTo>
                <a:lnTo>
                  <a:pt x="546805" y="9250"/>
                </a:lnTo>
                <a:lnTo>
                  <a:pt x="563462" y="0"/>
                </a:lnTo>
              </a:path>
            </a:pathLst>
          </a:custGeom>
          <a:noFill/>
          <a:ln cap="flat" cmpd="sng" w="380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71" name="Shape 371"/>
          <p:cNvSpPr/>
          <p:nvPr/>
        </p:nvSpPr>
        <p:spPr>
          <a:xfrm>
            <a:off x="2891933" y="2870546"/>
            <a:ext cx="168115" cy="141922"/>
          </a:xfrm>
          <a:custGeom>
            <a:pathLst>
              <a:path extrusionOk="0" h="189229" w="224155">
                <a:moveTo>
                  <a:pt x="21930" y="0"/>
                </a:moveTo>
                <a:lnTo>
                  <a:pt x="8634" y="3847"/>
                </a:lnTo>
                <a:lnTo>
                  <a:pt x="0" y="14227"/>
                </a:lnTo>
                <a:lnTo>
                  <a:pt x="1328" y="31070"/>
                </a:lnTo>
                <a:lnTo>
                  <a:pt x="8018" y="41753"/>
                </a:lnTo>
                <a:lnTo>
                  <a:pt x="18343" y="46358"/>
                </a:lnTo>
                <a:lnTo>
                  <a:pt x="142957" y="49005"/>
                </a:lnTo>
                <a:lnTo>
                  <a:pt x="80604" y="153853"/>
                </a:lnTo>
                <a:lnTo>
                  <a:pt x="77331" y="165506"/>
                </a:lnTo>
                <a:lnTo>
                  <a:pt x="80165" y="176899"/>
                </a:lnTo>
                <a:lnTo>
                  <a:pt x="88500" y="185645"/>
                </a:lnTo>
                <a:lnTo>
                  <a:pt x="100218" y="189006"/>
                </a:lnTo>
                <a:lnTo>
                  <a:pt x="111605" y="186275"/>
                </a:lnTo>
                <a:lnTo>
                  <a:pt x="120366" y="178071"/>
                </a:lnTo>
                <a:lnTo>
                  <a:pt x="120621" y="177652"/>
                </a:lnTo>
                <a:lnTo>
                  <a:pt x="223860" y="4059"/>
                </a:lnTo>
                <a:lnTo>
                  <a:pt x="21930" y="0"/>
                </a:lnTo>
                <a:close/>
              </a:path>
            </a:pathLst>
          </a:custGeom>
          <a:solidFill>
            <a:srgbClr val="005583"/>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72" name="Shape 372"/>
          <p:cNvSpPr/>
          <p:nvPr/>
        </p:nvSpPr>
        <p:spPr>
          <a:xfrm>
            <a:off x="6496057" y="3413651"/>
            <a:ext cx="838192" cy="842998"/>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73" name="Shape 373"/>
          <p:cNvSpPr/>
          <p:nvPr/>
        </p:nvSpPr>
        <p:spPr>
          <a:xfrm>
            <a:off x="1806210" y="1176215"/>
            <a:ext cx="1187291" cy="547687"/>
          </a:xfrm>
          <a:custGeom>
            <a:pathLst>
              <a:path extrusionOk="0" h="730250" w="1583055">
                <a:moveTo>
                  <a:pt x="791493" y="0"/>
                </a:moveTo>
                <a:lnTo>
                  <a:pt x="730773" y="1068"/>
                </a:lnTo>
                <a:lnTo>
                  <a:pt x="670341" y="4275"/>
                </a:lnTo>
                <a:lnTo>
                  <a:pt x="610485" y="9620"/>
                </a:lnTo>
                <a:lnTo>
                  <a:pt x="551493" y="17102"/>
                </a:lnTo>
                <a:lnTo>
                  <a:pt x="493654" y="26723"/>
                </a:lnTo>
                <a:lnTo>
                  <a:pt x="437254" y="38481"/>
                </a:lnTo>
                <a:lnTo>
                  <a:pt x="382584" y="52377"/>
                </a:lnTo>
                <a:lnTo>
                  <a:pt x="329929" y="68411"/>
                </a:lnTo>
                <a:lnTo>
                  <a:pt x="279580" y="86583"/>
                </a:lnTo>
                <a:lnTo>
                  <a:pt x="231823" y="106893"/>
                </a:lnTo>
                <a:lnTo>
                  <a:pt x="187776" y="128913"/>
                </a:lnTo>
                <a:lnTo>
                  <a:pt x="148366" y="152129"/>
                </a:lnTo>
                <a:lnTo>
                  <a:pt x="113593" y="176406"/>
                </a:lnTo>
                <a:lnTo>
                  <a:pt x="83456" y="201613"/>
                </a:lnTo>
                <a:lnTo>
                  <a:pt x="37091" y="254284"/>
                </a:lnTo>
                <a:lnTo>
                  <a:pt x="9272" y="309079"/>
                </a:lnTo>
                <a:lnTo>
                  <a:pt x="0" y="364937"/>
                </a:lnTo>
                <a:lnTo>
                  <a:pt x="2318" y="392932"/>
                </a:lnTo>
                <a:lnTo>
                  <a:pt x="20864" y="448391"/>
                </a:lnTo>
                <a:lnTo>
                  <a:pt x="57955" y="502257"/>
                </a:lnTo>
                <a:lnTo>
                  <a:pt x="113593" y="553467"/>
                </a:lnTo>
                <a:lnTo>
                  <a:pt x="148366" y="577744"/>
                </a:lnTo>
                <a:lnTo>
                  <a:pt x="187776" y="600960"/>
                </a:lnTo>
                <a:lnTo>
                  <a:pt x="231823" y="622980"/>
                </a:lnTo>
                <a:lnTo>
                  <a:pt x="279580" y="643286"/>
                </a:lnTo>
                <a:lnTo>
                  <a:pt x="329929" y="661454"/>
                </a:lnTo>
                <a:lnTo>
                  <a:pt x="382584" y="677484"/>
                </a:lnTo>
                <a:lnTo>
                  <a:pt x="437254" y="691377"/>
                </a:lnTo>
                <a:lnTo>
                  <a:pt x="493654" y="703133"/>
                </a:lnTo>
                <a:lnTo>
                  <a:pt x="551493" y="712751"/>
                </a:lnTo>
                <a:lnTo>
                  <a:pt x="610485" y="720232"/>
                </a:lnTo>
                <a:lnTo>
                  <a:pt x="670341" y="725576"/>
                </a:lnTo>
                <a:lnTo>
                  <a:pt x="730773" y="728782"/>
                </a:lnTo>
                <a:lnTo>
                  <a:pt x="791493" y="729851"/>
                </a:lnTo>
                <a:lnTo>
                  <a:pt x="852214" y="728782"/>
                </a:lnTo>
                <a:lnTo>
                  <a:pt x="912646" y="725576"/>
                </a:lnTo>
                <a:lnTo>
                  <a:pt x="972502" y="720232"/>
                </a:lnTo>
                <a:lnTo>
                  <a:pt x="1031494" y="712751"/>
                </a:lnTo>
                <a:lnTo>
                  <a:pt x="1089333" y="703133"/>
                </a:lnTo>
                <a:lnTo>
                  <a:pt x="1145733" y="691377"/>
                </a:lnTo>
                <a:lnTo>
                  <a:pt x="1200403" y="677484"/>
                </a:lnTo>
                <a:lnTo>
                  <a:pt x="1253057" y="661454"/>
                </a:lnTo>
                <a:lnTo>
                  <a:pt x="1303407" y="643286"/>
                </a:lnTo>
                <a:lnTo>
                  <a:pt x="1351164" y="622980"/>
                </a:lnTo>
                <a:lnTo>
                  <a:pt x="1395211" y="600960"/>
                </a:lnTo>
                <a:lnTo>
                  <a:pt x="1434621" y="577744"/>
                </a:lnTo>
                <a:lnTo>
                  <a:pt x="1469394" y="553467"/>
                </a:lnTo>
                <a:lnTo>
                  <a:pt x="1499531" y="528260"/>
                </a:lnTo>
                <a:lnTo>
                  <a:pt x="1545896" y="475589"/>
                </a:lnTo>
                <a:lnTo>
                  <a:pt x="1573714" y="420794"/>
                </a:lnTo>
                <a:lnTo>
                  <a:pt x="1582987" y="364937"/>
                </a:lnTo>
                <a:lnTo>
                  <a:pt x="1580669" y="336941"/>
                </a:lnTo>
                <a:lnTo>
                  <a:pt x="1562123" y="281482"/>
                </a:lnTo>
                <a:lnTo>
                  <a:pt x="1525032" y="227617"/>
                </a:lnTo>
                <a:lnTo>
                  <a:pt x="1469394" y="176406"/>
                </a:lnTo>
                <a:lnTo>
                  <a:pt x="1434621" y="152129"/>
                </a:lnTo>
                <a:lnTo>
                  <a:pt x="1395211" y="128913"/>
                </a:lnTo>
                <a:lnTo>
                  <a:pt x="1351164" y="106893"/>
                </a:lnTo>
                <a:lnTo>
                  <a:pt x="1303407" y="86583"/>
                </a:lnTo>
                <a:lnTo>
                  <a:pt x="1253057" y="68411"/>
                </a:lnTo>
                <a:lnTo>
                  <a:pt x="1200403" y="52377"/>
                </a:lnTo>
                <a:lnTo>
                  <a:pt x="1145733" y="38481"/>
                </a:lnTo>
                <a:lnTo>
                  <a:pt x="1089333" y="26723"/>
                </a:lnTo>
                <a:lnTo>
                  <a:pt x="1031494" y="17102"/>
                </a:lnTo>
                <a:lnTo>
                  <a:pt x="972502" y="9620"/>
                </a:lnTo>
                <a:lnTo>
                  <a:pt x="912646" y="4275"/>
                </a:lnTo>
                <a:lnTo>
                  <a:pt x="852214" y="1068"/>
                </a:lnTo>
                <a:lnTo>
                  <a:pt x="791493" y="0"/>
                </a:lnTo>
                <a:close/>
              </a:path>
            </a:pathLst>
          </a:custGeom>
          <a:solidFill>
            <a:srgbClr val="76D6FF"/>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74" name="Shape 374"/>
          <p:cNvSpPr/>
          <p:nvPr/>
        </p:nvSpPr>
        <p:spPr>
          <a:xfrm>
            <a:off x="1806210" y="1176215"/>
            <a:ext cx="1187291" cy="547687"/>
          </a:xfrm>
          <a:custGeom>
            <a:pathLst>
              <a:path extrusionOk="0" h="730250" w="1583055">
                <a:moveTo>
                  <a:pt x="1351164" y="106893"/>
                </a:moveTo>
                <a:lnTo>
                  <a:pt x="1395211" y="128913"/>
                </a:lnTo>
                <a:lnTo>
                  <a:pt x="1434621" y="152129"/>
                </a:lnTo>
                <a:lnTo>
                  <a:pt x="1469394" y="176406"/>
                </a:lnTo>
                <a:lnTo>
                  <a:pt x="1499531" y="201613"/>
                </a:lnTo>
                <a:lnTo>
                  <a:pt x="1545896" y="254284"/>
                </a:lnTo>
                <a:lnTo>
                  <a:pt x="1573714" y="309079"/>
                </a:lnTo>
                <a:lnTo>
                  <a:pt x="1582987" y="364937"/>
                </a:lnTo>
                <a:lnTo>
                  <a:pt x="1580669" y="392932"/>
                </a:lnTo>
                <a:lnTo>
                  <a:pt x="1562123" y="448391"/>
                </a:lnTo>
                <a:lnTo>
                  <a:pt x="1525032" y="502257"/>
                </a:lnTo>
                <a:lnTo>
                  <a:pt x="1469394" y="553467"/>
                </a:lnTo>
                <a:lnTo>
                  <a:pt x="1434621" y="577744"/>
                </a:lnTo>
                <a:lnTo>
                  <a:pt x="1395211" y="600960"/>
                </a:lnTo>
                <a:lnTo>
                  <a:pt x="1351164" y="622980"/>
                </a:lnTo>
                <a:lnTo>
                  <a:pt x="1303407" y="643286"/>
                </a:lnTo>
                <a:lnTo>
                  <a:pt x="1253057" y="661454"/>
                </a:lnTo>
                <a:lnTo>
                  <a:pt x="1200403" y="677484"/>
                </a:lnTo>
                <a:lnTo>
                  <a:pt x="1145733" y="691377"/>
                </a:lnTo>
                <a:lnTo>
                  <a:pt x="1089333" y="703133"/>
                </a:lnTo>
                <a:lnTo>
                  <a:pt x="1031494" y="712751"/>
                </a:lnTo>
                <a:lnTo>
                  <a:pt x="972502" y="720232"/>
                </a:lnTo>
                <a:lnTo>
                  <a:pt x="912646" y="725576"/>
                </a:lnTo>
                <a:lnTo>
                  <a:pt x="852214" y="728782"/>
                </a:lnTo>
                <a:lnTo>
                  <a:pt x="791493" y="729851"/>
                </a:lnTo>
                <a:lnTo>
                  <a:pt x="730773" y="728782"/>
                </a:lnTo>
                <a:lnTo>
                  <a:pt x="670341" y="725576"/>
                </a:lnTo>
                <a:lnTo>
                  <a:pt x="610485" y="720232"/>
                </a:lnTo>
                <a:lnTo>
                  <a:pt x="551493" y="712751"/>
                </a:lnTo>
                <a:lnTo>
                  <a:pt x="493654" y="703133"/>
                </a:lnTo>
                <a:lnTo>
                  <a:pt x="437254" y="691377"/>
                </a:lnTo>
                <a:lnTo>
                  <a:pt x="382584" y="677484"/>
                </a:lnTo>
                <a:lnTo>
                  <a:pt x="329929" y="661454"/>
                </a:lnTo>
                <a:lnTo>
                  <a:pt x="279580" y="643286"/>
                </a:lnTo>
                <a:lnTo>
                  <a:pt x="231823" y="622980"/>
                </a:lnTo>
                <a:lnTo>
                  <a:pt x="187776" y="600960"/>
                </a:lnTo>
                <a:lnTo>
                  <a:pt x="148366" y="577744"/>
                </a:lnTo>
                <a:lnTo>
                  <a:pt x="113593" y="553467"/>
                </a:lnTo>
                <a:lnTo>
                  <a:pt x="83456" y="528260"/>
                </a:lnTo>
                <a:lnTo>
                  <a:pt x="37091" y="475589"/>
                </a:lnTo>
                <a:lnTo>
                  <a:pt x="9272" y="420794"/>
                </a:lnTo>
                <a:lnTo>
                  <a:pt x="0" y="364937"/>
                </a:lnTo>
                <a:lnTo>
                  <a:pt x="2318" y="336941"/>
                </a:lnTo>
                <a:lnTo>
                  <a:pt x="20864" y="281482"/>
                </a:lnTo>
                <a:lnTo>
                  <a:pt x="57955" y="227617"/>
                </a:lnTo>
                <a:lnTo>
                  <a:pt x="113593" y="176406"/>
                </a:lnTo>
                <a:lnTo>
                  <a:pt x="148366" y="152129"/>
                </a:lnTo>
                <a:lnTo>
                  <a:pt x="187776" y="128913"/>
                </a:lnTo>
                <a:lnTo>
                  <a:pt x="231823" y="106893"/>
                </a:lnTo>
                <a:lnTo>
                  <a:pt x="279580" y="86583"/>
                </a:lnTo>
                <a:lnTo>
                  <a:pt x="329929" y="68411"/>
                </a:lnTo>
                <a:lnTo>
                  <a:pt x="382584" y="52377"/>
                </a:lnTo>
                <a:lnTo>
                  <a:pt x="437254" y="38481"/>
                </a:lnTo>
                <a:lnTo>
                  <a:pt x="493654" y="26723"/>
                </a:lnTo>
                <a:lnTo>
                  <a:pt x="551493" y="17102"/>
                </a:lnTo>
                <a:lnTo>
                  <a:pt x="610485" y="9620"/>
                </a:lnTo>
                <a:lnTo>
                  <a:pt x="670341" y="4275"/>
                </a:lnTo>
                <a:lnTo>
                  <a:pt x="730773" y="1068"/>
                </a:lnTo>
                <a:lnTo>
                  <a:pt x="791493" y="0"/>
                </a:lnTo>
                <a:lnTo>
                  <a:pt x="852214" y="1068"/>
                </a:lnTo>
                <a:lnTo>
                  <a:pt x="912646" y="4275"/>
                </a:lnTo>
                <a:lnTo>
                  <a:pt x="972502" y="9620"/>
                </a:lnTo>
                <a:lnTo>
                  <a:pt x="1031494" y="17102"/>
                </a:lnTo>
                <a:lnTo>
                  <a:pt x="1089333" y="26723"/>
                </a:lnTo>
                <a:lnTo>
                  <a:pt x="1145733" y="38481"/>
                </a:lnTo>
                <a:lnTo>
                  <a:pt x="1200403" y="52377"/>
                </a:lnTo>
                <a:lnTo>
                  <a:pt x="1253057" y="68411"/>
                </a:lnTo>
                <a:lnTo>
                  <a:pt x="1303407" y="86583"/>
                </a:lnTo>
                <a:lnTo>
                  <a:pt x="1351164" y="106893"/>
                </a:lnTo>
                <a:close/>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75" name="Shape 375"/>
          <p:cNvSpPr txBox="1"/>
          <p:nvPr/>
        </p:nvSpPr>
        <p:spPr>
          <a:xfrm>
            <a:off x="2000833" y="1361500"/>
            <a:ext cx="798195" cy="184666"/>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343434"/>
              </a:buClr>
              <a:buSzPct val="25000"/>
              <a:buFont typeface="Arial"/>
              <a:buNone/>
            </a:pPr>
            <a:r>
              <a:rPr b="1" i="0" lang="en-US" sz="1200" u="none" cap="none" strike="noStrike">
                <a:solidFill>
                  <a:srgbClr val="343434"/>
                </a:solidFill>
                <a:latin typeface="Arial"/>
                <a:ea typeface="Arial"/>
                <a:cs typeface="Arial"/>
                <a:sym typeface="Arial"/>
              </a:rPr>
              <a:t>New</a:t>
            </a:r>
            <a:r>
              <a:rPr b="1" i="0" lang="en-US" sz="1200" u="none" cap="none" strike="noStrike">
                <a:solidFill>
                  <a:srgbClr val="343434"/>
                </a:solidFill>
                <a:latin typeface="Times New Roman"/>
                <a:ea typeface="Times New Roman"/>
                <a:cs typeface="Times New Roman"/>
                <a:sym typeface="Times New Roman"/>
              </a:rPr>
              <a:t> </a:t>
            </a:r>
            <a:r>
              <a:rPr b="1" i="0" lang="en-US" sz="1200" u="none" cap="none" strike="noStrike">
                <a:solidFill>
                  <a:srgbClr val="343434"/>
                </a:solidFill>
                <a:latin typeface="Arial"/>
                <a:ea typeface="Arial"/>
                <a:cs typeface="Arial"/>
                <a:sym typeface="Arial"/>
              </a:rPr>
              <a:t>Entity</a:t>
            </a:r>
          </a:p>
        </p:txBody>
      </p:sp>
      <p:sp>
        <p:nvSpPr>
          <p:cNvPr id="376" name="Shape 376"/>
          <p:cNvSpPr/>
          <p:nvPr/>
        </p:nvSpPr>
        <p:spPr>
          <a:xfrm>
            <a:off x="3318357" y="2127031"/>
            <a:ext cx="1187290" cy="547687"/>
          </a:xfrm>
          <a:custGeom>
            <a:pathLst>
              <a:path extrusionOk="0" h="730250" w="1583054">
                <a:moveTo>
                  <a:pt x="791506" y="0"/>
                </a:moveTo>
                <a:lnTo>
                  <a:pt x="730785" y="1068"/>
                </a:lnTo>
                <a:lnTo>
                  <a:pt x="670352" y="4275"/>
                </a:lnTo>
                <a:lnTo>
                  <a:pt x="610496" y="9620"/>
                </a:lnTo>
                <a:lnTo>
                  <a:pt x="551504" y="17102"/>
                </a:lnTo>
                <a:lnTo>
                  <a:pt x="493664" y="26723"/>
                </a:lnTo>
                <a:lnTo>
                  <a:pt x="437264" y="38481"/>
                </a:lnTo>
                <a:lnTo>
                  <a:pt x="382593" y="52377"/>
                </a:lnTo>
                <a:lnTo>
                  <a:pt x="329939" y="68411"/>
                </a:lnTo>
                <a:lnTo>
                  <a:pt x="279589" y="86583"/>
                </a:lnTo>
                <a:lnTo>
                  <a:pt x="231832" y="106893"/>
                </a:lnTo>
                <a:lnTo>
                  <a:pt x="187784" y="128909"/>
                </a:lnTo>
                <a:lnTo>
                  <a:pt x="148372" y="152121"/>
                </a:lnTo>
                <a:lnTo>
                  <a:pt x="113597" y="176396"/>
                </a:lnTo>
                <a:lnTo>
                  <a:pt x="83459" y="201601"/>
                </a:lnTo>
                <a:lnTo>
                  <a:pt x="37093" y="254270"/>
                </a:lnTo>
                <a:lnTo>
                  <a:pt x="9273" y="309064"/>
                </a:lnTo>
                <a:lnTo>
                  <a:pt x="0" y="364921"/>
                </a:lnTo>
                <a:lnTo>
                  <a:pt x="2318" y="392916"/>
                </a:lnTo>
                <a:lnTo>
                  <a:pt x="20864" y="448375"/>
                </a:lnTo>
                <a:lnTo>
                  <a:pt x="57958" y="502239"/>
                </a:lnTo>
                <a:lnTo>
                  <a:pt x="113597" y="553447"/>
                </a:lnTo>
                <a:lnTo>
                  <a:pt x="148372" y="577721"/>
                </a:lnTo>
                <a:lnTo>
                  <a:pt x="187784" y="600933"/>
                </a:lnTo>
                <a:lnTo>
                  <a:pt x="231832" y="622950"/>
                </a:lnTo>
                <a:lnTo>
                  <a:pt x="279589" y="643259"/>
                </a:lnTo>
                <a:lnTo>
                  <a:pt x="329939" y="661431"/>
                </a:lnTo>
                <a:lnTo>
                  <a:pt x="382593" y="677465"/>
                </a:lnTo>
                <a:lnTo>
                  <a:pt x="437264" y="691361"/>
                </a:lnTo>
                <a:lnTo>
                  <a:pt x="493664" y="703120"/>
                </a:lnTo>
                <a:lnTo>
                  <a:pt x="551504" y="712740"/>
                </a:lnTo>
                <a:lnTo>
                  <a:pt x="610496" y="720223"/>
                </a:lnTo>
                <a:lnTo>
                  <a:pt x="670352" y="725567"/>
                </a:lnTo>
                <a:lnTo>
                  <a:pt x="730785" y="728774"/>
                </a:lnTo>
                <a:lnTo>
                  <a:pt x="791506" y="729843"/>
                </a:lnTo>
                <a:lnTo>
                  <a:pt x="852226" y="728774"/>
                </a:lnTo>
                <a:lnTo>
                  <a:pt x="912659" y="725567"/>
                </a:lnTo>
                <a:lnTo>
                  <a:pt x="972515" y="720223"/>
                </a:lnTo>
                <a:lnTo>
                  <a:pt x="1031508" y="712740"/>
                </a:lnTo>
                <a:lnTo>
                  <a:pt x="1089348" y="703120"/>
                </a:lnTo>
                <a:lnTo>
                  <a:pt x="1145747" y="691361"/>
                </a:lnTo>
                <a:lnTo>
                  <a:pt x="1200418" y="677465"/>
                </a:lnTo>
                <a:lnTo>
                  <a:pt x="1253073" y="661431"/>
                </a:lnTo>
                <a:lnTo>
                  <a:pt x="1303422" y="643259"/>
                </a:lnTo>
                <a:lnTo>
                  <a:pt x="1351179" y="622950"/>
                </a:lnTo>
                <a:lnTo>
                  <a:pt x="1395226" y="600933"/>
                </a:lnTo>
                <a:lnTo>
                  <a:pt x="1434636" y="577721"/>
                </a:lnTo>
                <a:lnTo>
                  <a:pt x="1469409" y="553447"/>
                </a:lnTo>
                <a:lnTo>
                  <a:pt x="1499546" y="528242"/>
                </a:lnTo>
                <a:lnTo>
                  <a:pt x="1545911" y="475573"/>
                </a:lnTo>
                <a:lnTo>
                  <a:pt x="1573730" y="420779"/>
                </a:lnTo>
                <a:lnTo>
                  <a:pt x="1583003" y="364921"/>
                </a:lnTo>
                <a:lnTo>
                  <a:pt x="1580684" y="336926"/>
                </a:lnTo>
                <a:lnTo>
                  <a:pt x="1562139" y="281468"/>
                </a:lnTo>
                <a:lnTo>
                  <a:pt x="1525047" y="227603"/>
                </a:lnTo>
                <a:lnTo>
                  <a:pt x="1469409" y="176396"/>
                </a:lnTo>
                <a:lnTo>
                  <a:pt x="1434636" y="152121"/>
                </a:lnTo>
                <a:lnTo>
                  <a:pt x="1395226" y="128909"/>
                </a:lnTo>
                <a:lnTo>
                  <a:pt x="1351179" y="106893"/>
                </a:lnTo>
                <a:lnTo>
                  <a:pt x="1303422" y="86583"/>
                </a:lnTo>
                <a:lnTo>
                  <a:pt x="1253073" y="68411"/>
                </a:lnTo>
                <a:lnTo>
                  <a:pt x="1200418" y="52377"/>
                </a:lnTo>
                <a:lnTo>
                  <a:pt x="1145747" y="38481"/>
                </a:lnTo>
                <a:lnTo>
                  <a:pt x="1089348" y="26723"/>
                </a:lnTo>
                <a:lnTo>
                  <a:pt x="1031508" y="17102"/>
                </a:lnTo>
                <a:lnTo>
                  <a:pt x="972515" y="9620"/>
                </a:lnTo>
                <a:lnTo>
                  <a:pt x="912659" y="4275"/>
                </a:lnTo>
                <a:lnTo>
                  <a:pt x="852226" y="1068"/>
                </a:lnTo>
                <a:lnTo>
                  <a:pt x="791506" y="0"/>
                </a:lnTo>
                <a:close/>
              </a:path>
            </a:pathLst>
          </a:custGeom>
          <a:solidFill>
            <a:srgbClr val="76D6FF"/>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77" name="Shape 377"/>
          <p:cNvSpPr/>
          <p:nvPr/>
        </p:nvSpPr>
        <p:spPr>
          <a:xfrm>
            <a:off x="3318357" y="2127031"/>
            <a:ext cx="1187290" cy="547687"/>
          </a:xfrm>
          <a:custGeom>
            <a:pathLst>
              <a:path extrusionOk="0" h="730250" w="1583054">
                <a:moveTo>
                  <a:pt x="1351179" y="106893"/>
                </a:moveTo>
                <a:lnTo>
                  <a:pt x="1395226" y="128909"/>
                </a:lnTo>
                <a:lnTo>
                  <a:pt x="1434636" y="152121"/>
                </a:lnTo>
                <a:lnTo>
                  <a:pt x="1469409" y="176396"/>
                </a:lnTo>
                <a:lnTo>
                  <a:pt x="1499546" y="201601"/>
                </a:lnTo>
                <a:lnTo>
                  <a:pt x="1545911" y="254270"/>
                </a:lnTo>
                <a:lnTo>
                  <a:pt x="1573730" y="309064"/>
                </a:lnTo>
                <a:lnTo>
                  <a:pt x="1583003" y="364921"/>
                </a:lnTo>
                <a:lnTo>
                  <a:pt x="1580684" y="392916"/>
                </a:lnTo>
                <a:lnTo>
                  <a:pt x="1562139" y="448375"/>
                </a:lnTo>
                <a:lnTo>
                  <a:pt x="1525047" y="502239"/>
                </a:lnTo>
                <a:lnTo>
                  <a:pt x="1469409" y="553447"/>
                </a:lnTo>
                <a:lnTo>
                  <a:pt x="1434636" y="577721"/>
                </a:lnTo>
                <a:lnTo>
                  <a:pt x="1395226" y="600933"/>
                </a:lnTo>
                <a:lnTo>
                  <a:pt x="1351179" y="622950"/>
                </a:lnTo>
                <a:lnTo>
                  <a:pt x="1303418" y="643259"/>
                </a:lnTo>
                <a:lnTo>
                  <a:pt x="1253065" y="661431"/>
                </a:lnTo>
                <a:lnTo>
                  <a:pt x="1200408" y="677465"/>
                </a:lnTo>
                <a:lnTo>
                  <a:pt x="1145735" y="691361"/>
                </a:lnTo>
                <a:lnTo>
                  <a:pt x="1089335" y="703120"/>
                </a:lnTo>
                <a:lnTo>
                  <a:pt x="1031494" y="712740"/>
                </a:lnTo>
                <a:lnTo>
                  <a:pt x="972502" y="720223"/>
                </a:lnTo>
                <a:lnTo>
                  <a:pt x="912646" y="725567"/>
                </a:lnTo>
                <a:lnTo>
                  <a:pt x="852214" y="728774"/>
                </a:lnTo>
                <a:lnTo>
                  <a:pt x="791494" y="729843"/>
                </a:lnTo>
                <a:lnTo>
                  <a:pt x="730775" y="728774"/>
                </a:lnTo>
                <a:lnTo>
                  <a:pt x="670344" y="725567"/>
                </a:lnTo>
                <a:lnTo>
                  <a:pt x="610489" y="720223"/>
                </a:lnTo>
                <a:lnTo>
                  <a:pt x="551498" y="712740"/>
                </a:lnTo>
                <a:lnTo>
                  <a:pt x="493659" y="703120"/>
                </a:lnTo>
                <a:lnTo>
                  <a:pt x="437261" y="691361"/>
                </a:lnTo>
                <a:lnTo>
                  <a:pt x="382591" y="677465"/>
                </a:lnTo>
                <a:lnTo>
                  <a:pt x="329938" y="661431"/>
                </a:lnTo>
                <a:lnTo>
                  <a:pt x="279589" y="643259"/>
                </a:lnTo>
                <a:lnTo>
                  <a:pt x="231832" y="622950"/>
                </a:lnTo>
                <a:lnTo>
                  <a:pt x="187784" y="600933"/>
                </a:lnTo>
                <a:lnTo>
                  <a:pt x="148372" y="577721"/>
                </a:lnTo>
                <a:lnTo>
                  <a:pt x="113597" y="553447"/>
                </a:lnTo>
                <a:lnTo>
                  <a:pt x="83459" y="528242"/>
                </a:lnTo>
                <a:lnTo>
                  <a:pt x="37093" y="475573"/>
                </a:lnTo>
                <a:lnTo>
                  <a:pt x="9273" y="420779"/>
                </a:lnTo>
                <a:lnTo>
                  <a:pt x="0" y="364921"/>
                </a:lnTo>
                <a:lnTo>
                  <a:pt x="2318" y="336926"/>
                </a:lnTo>
                <a:lnTo>
                  <a:pt x="20864" y="281468"/>
                </a:lnTo>
                <a:lnTo>
                  <a:pt x="57958" y="227603"/>
                </a:lnTo>
                <a:lnTo>
                  <a:pt x="113597" y="176396"/>
                </a:lnTo>
                <a:lnTo>
                  <a:pt x="148372" y="152121"/>
                </a:lnTo>
                <a:lnTo>
                  <a:pt x="187784" y="128909"/>
                </a:lnTo>
                <a:lnTo>
                  <a:pt x="231832" y="106893"/>
                </a:lnTo>
                <a:lnTo>
                  <a:pt x="279589" y="86583"/>
                </a:lnTo>
                <a:lnTo>
                  <a:pt x="329938" y="68411"/>
                </a:lnTo>
                <a:lnTo>
                  <a:pt x="382591" y="52377"/>
                </a:lnTo>
                <a:lnTo>
                  <a:pt x="437261" y="38481"/>
                </a:lnTo>
                <a:lnTo>
                  <a:pt x="493659" y="26723"/>
                </a:lnTo>
                <a:lnTo>
                  <a:pt x="551498" y="17102"/>
                </a:lnTo>
                <a:lnTo>
                  <a:pt x="610489" y="9620"/>
                </a:lnTo>
                <a:lnTo>
                  <a:pt x="670344" y="4275"/>
                </a:lnTo>
                <a:lnTo>
                  <a:pt x="730775" y="1068"/>
                </a:lnTo>
                <a:lnTo>
                  <a:pt x="791494" y="0"/>
                </a:lnTo>
                <a:lnTo>
                  <a:pt x="852214" y="1068"/>
                </a:lnTo>
                <a:lnTo>
                  <a:pt x="912646" y="4275"/>
                </a:lnTo>
                <a:lnTo>
                  <a:pt x="972502" y="9620"/>
                </a:lnTo>
                <a:lnTo>
                  <a:pt x="1031494" y="17102"/>
                </a:lnTo>
                <a:lnTo>
                  <a:pt x="1089335" y="26723"/>
                </a:lnTo>
                <a:lnTo>
                  <a:pt x="1145735" y="38481"/>
                </a:lnTo>
                <a:lnTo>
                  <a:pt x="1200408" y="52377"/>
                </a:lnTo>
                <a:lnTo>
                  <a:pt x="1253065" y="68411"/>
                </a:lnTo>
                <a:lnTo>
                  <a:pt x="1303418" y="86583"/>
                </a:lnTo>
                <a:lnTo>
                  <a:pt x="1351179" y="106893"/>
                </a:lnTo>
                <a:close/>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78" name="Shape 378"/>
          <p:cNvSpPr txBox="1"/>
          <p:nvPr/>
        </p:nvSpPr>
        <p:spPr>
          <a:xfrm>
            <a:off x="3572239" y="2223436"/>
            <a:ext cx="679608" cy="359072"/>
          </a:xfrm>
          <a:prstGeom prst="rect">
            <a:avLst/>
          </a:prstGeom>
          <a:noFill/>
          <a:ln>
            <a:noFill/>
          </a:ln>
        </p:spPr>
        <p:txBody>
          <a:bodyPr anchorCtr="0" anchor="t" bIns="0" lIns="0" rIns="0" tIns="0">
            <a:noAutofit/>
          </a:bodyPr>
          <a:lstStyle/>
          <a:p>
            <a:pPr indent="-128111" lvl="0" marL="128111" marR="3810" rtl="0" algn="l">
              <a:lnSpc>
                <a:spcPct val="112500"/>
              </a:lnSpc>
              <a:spcBef>
                <a:spcPts val="0"/>
              </a:spcBef>
              <a:spcAft>
                <a:spcPts val="0"/>
              </a:spcAft>
              <a:buClr>
                <a:srgbClr val="343434"/>
              </a:buClr>
              <a:buSzPct val="25000"/>
              <a:buFont typeface="Arial"/>
              <a:buNone/>
            </a:pPr>
            <a:r>
              <a:rPr b="1" i="0" lang="en-US" sz="1200" u="none" cap="none" strike="noStrike">
                <a:solidFill>
                  <a:srgbClr val="343434"/>
                </a:solidFill>
                <a:latin typeface="Arial"/>
                <a:ea typeface="Arial"/>
                <a:cs typeface="Arial"/>
                <a:sym typeface="Arial"/>
              </a:rPr>
              <a:t>Managed</a:t>
            </a:r>
            <a:r>
              <a:rPr b="1" i="0" lang="en-US" sz="1200" u="none" cap="none" strike="noStrike">
                <a:solidFill>
                  <a:srgbClr val="343434"/>
                </a:solidFill>
                <a:latin typeface="Times New Roman"/>
                <a:ea typeface="Times New Roman"/>
                <a:cs typeface="Times New Roman"/>
                <a:sym typeface="Times New Roman"/>
              </a:rPr>
              <a:t> </a:t>
            </a:r>
            <a:r>
              <a:rPr b="1" i="0" lang="en-US" sz="1200" u="none" cap="none" strike="noStrike">
                <a:solidFill>
                  <a:srgbClr val="343434"/>
                </a:solidFill>
                <a:latin typeface="Arial"/>
                <a:ea typeface="Arial"/>
                <a:cs typeface="Arial"/>
                <a:sym typeface="Arial"/>
              </a:rPr>
              <a:t>Entity</a:t>
            </a:r>
          </a:p>
        </p:txBody>
      </p:sp>
      <p:sp>
        <p:nvSpPr>
          <p:cNvPr id="379" name="Shape 379"/>
          <p:cNvSpPr/>
          <p:nvPr/>
        </p:nvSpPr>
        <p:spPr>
          <a:xfrm>
            <a:off x="4770339" y="2036544"/>
            <a:ext cx="1187290" cy="547687"/>
          </a:xfrm>
          <a:custGeom>
            <a:pathLst>
              <a:path extrusionOk="0" h="730250" w="1583054">
                <a:moveTo>
                  <a:pt x="791497" y="0"/>
                </a:moveTo>
                <a:lnTo>
                  <a:pt x="730776" y="1068"/>
                </a:lnTo>
                <a:lnTo>
                  <a:pt x="670343" y="4274"/>
                </a:lnTo>
                <a:lnTo>
                  <a:pt x="610487" y="9618"/>
                </a:lnTo>
                <a:lnTo>
                  <a:pt x="551494" y="17099"/>
                </a:lnTo>
                <a:lnTo>
                  <a:pt x="493655" y="26717"/>
                </a:lnTo>
                <a:lnTo>
                  <a:pt x="437255" y="38473"/>
                </a:lnTo>
                <a:lnTo>
                  <a:pt x="382584" y="52366"/>
                </a:lnTo>
                <a:lnTo>
                  <a:pt x="329930" y="68397"/>
                </a:lnTo>
                <a:lnTo>
                  <a:pt x="279580" y="86565"/>
                </a:lnTo>
                <a:lnTo>
                  <a:pt x="231823" y="106870"/>
                </a:lnTo>
                <a:lnTo>
                  <a:pt x="187776" y="128890"/>
                </a:lnTo>
                <a:lnTo>
                  <a:pt x="148366" y="152106"/>
                </a:lnTo>
                <a:lnTo>
                  <a:pt x="113593" y="176383"/>
                </a:lnTo>
                <a:lnTo>
                  <a:pt x="83456" y="201590"/>
                </a:lnTo>
                <a:lnTo>
                  <a:pt x="37091" y="254261"/>
                </a:lnTo>
                <a:lnTo>
                  <a:pt x="9272" y="309056"/>
                </a:lnTo>
                <a:lnTo>
                  <a:pt x="0" y="364914"/>
                </a:lnTo>
                <a:lnTo>
                  <a:pt x="2318" y="392909"/>
                </a:lnTo>
                <a:lnTo>
                  <a:pt x="20864" y="448368"/>
                </a:lnTo>
                <a:lnTo>
                  <a:pt x="57955" y="502234"/>
                </a:lnTo>
                <a:lnTo>
                  <a:pt x="113593" y="553444"/>
                </a:lnTo>
                <a:lnTo>
                  <a:pt x="148366" y="577722"/>
                </a:lnTo>
                <a:lnTo>
                  <a:pt x="187776" y="600937"/>
                </a:lnTo>
                <a:lnTo>
                  <a:pt x="231823" y="622957"/>
                </a:lnTo>
                <a:lnTo>
                  <a:pt x="279580" y="643267"/>
                </a:lnTo>
                <a:lnTo>
                  <a:pt x="329930" y="661439"/>
                </a:lnTo>
                <a:lnTo>
                  <a:pt x="382584" y="677473"/>
                </a:lnTo>
                <a:lnTo>
                  <a:pt x="437255" y="691369"/>
                </a:lnTo>
                <a:lnTo>
                  <a:pt x="493655" y="703127"/>
                </a:lnTo>
                <a:lnTo>
                  <a:pt x="551494" y="712748"/>
                </a:lnTo>
                <a:lnTo>
                  <a:pt x="610487" y="720230"/>
                </a:lnTo>
                <a:lnTo>
                  <a:pt x="670343" y="725575"/>
                </a:lnTo>
                <a:lnTo>
                  <a:pt x="730776" y="728782"/>
                </a:lnTo>
                <a:lnTo>
                  <a:pt x="791497" y="729851"/>
                </a:lnTo>
                <a:lnTo>
                  <a:pt x="852217" y="728782"/>
                </a:lnTo>
                <a:lnTo>
                  <a:pt x="912650" y="725575"/>
                </a:lnTo>
                <a:lnTo>
                  <a:pt x="972506" y="720230"/>
                </a:lnTo>
                <a:lnTo>
                  <a:pt x="1031499" y="712748"/>
                </a:lnTo>
                <a:lnTo>
                  <a:pt x="1089338" y="703127"/>
                </a:lnTo>
                <a:lnTo>
                  <a:pt x="1145738" y="691369"/>
                </a:lnTo>
                <a:lnTo>
                  <a:pt x="1200409" y="677473"/>
                </a:lnTo>
                <a:lnTo>
                  <a:pt x="1253063" y="661439"/>
                </a:lnTo>
                <a:lnTo>
                  <a:pt x="1303413" y="643267"/>
                </a:lnTo>
                <a:lnTo>
                  <a:pt x="1351170" y="622957"/>
                </a:lnTo>
                <a:lnTo>
                  <a:pt x="1395217" y="600937"/>
                </a:lnTo>
                <a:lnTo>
                  <a:pt x="1434627" y="577722"/>
                </a:lnTo>
                <a:lnTo>
                  <a:pt x="1469400" y="553444"/>
                </a:lnTo>
                <a:lnTo>
                  <a:pt x="1499537" y="528237"/>
                </a:lnTo>
                <a:lnTo>
                  <a:pt x="1545902" y="475566"/>
                </a:lnTo>
                <a:lnTo>
                  <a:pt x="1573721" y="420771"/>
                </a:lnTo>
                <a:lnTo>
                  <a:pt x="1582994" y="364914"/>
                </a:lnTo>
                <a:lnTo>
                  <a:pt x="1580675" y="336919"/>
                </a:lnTo>
                <a:lnTo>
                  <a:pt x="1562129" y="281459"/>
                </a:lnTo>
                <a:lnTo>
                  <a:pt x="1525038" y="227594"/>
                </a:lnTo>
                <a:lnTo>
                  <a:pt x="1469400" y="176383"/>
                </a:lnTo>
                <a:lnTo>
                  <a:pt x="1434627" y="152106"/>
                </a:lnTo>
                <a:lnTo>
                  <a:pt x="1395217" y="128890"/>
                </a:lnTo>
                <a:lnTo>
                  <a:pt x="1351170" y="106870"/>
                </a:lnTo>
                <a:lnTo>
                  <a:pt x="1303413" y="86565"/>
                </a:lnTo>
                <a:lnTo>
                  <a:pt x="1253063" y="68397"/>
                </a:lnTo>
                <a:lnTo>
                  <a:pt x="1200409" y="52366"/>
                </a:lnTo>
                <a:lnTo>
                  <a:pt x="1145738" y="38473"/>
                </a:lnTo>
                <a:lnTo>
                  <a:pt x="1089338" y="26717"/>
                </a:lnTo>
                <a:lnTo>
                  <a:pt x="1031499" y="17099"/>
                </a:lnTo>
                <a:lnTo>
                  <a:pt x="972506" y="9618"/>
                </a:lnTo>
                <a:lnTo>
                  <a:pt x="912650" y="4274"/>
                </a:lnTo>
                <a:lnTo>
                  <a:pt x="852217" y="1068"/>
                </a:lnTo>
                <a:lnTo>
                  <a:pt x="791497" y="0"/>
                </a:lnTo>
                <a:close/>
              </a:path>
            </a:pathLst>
          </a:custGeom>
          <a:solidFill>
            <a:srgbClr val="76D6FF"/>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80" name="Shape 380"/>
          <p:cNvSpPr/>
          <p:nvPr/>
        </p:nvSpPr>
        <p:spPr>
          <a:xfrm>
            <a:off x="4770339" y="2036544"/>
            <a:ext cx="1187290" cy="547687"/>
          </a:xfrm>
          <a:custGeom>
            <a:pathLst>
              <a:path extrusionOk="0" h="730250" w="1583054">
                <a:moveTo>
                  <a:pt x="1351170" y="106870"/>
                </a:moveTo>
                <a:lnTo>
                  <a:pt x="1395217" y="128890"/>
                </a:lnTo>
                <a:lnTo>
                  <a:pt x="1434627" y="152106"/>
                </a:lnTo>
                <a:lnTo>
                  <a:pt x="1469400" y="176383"/>
                </a:lnTo>
                <a:lnTo>
                  <a:pt x="1499537" y="201590"/>
                </a:lnTo>
                <a:lnTo>
                  <a:pt x="1545902" y="254261"/>
                </a:lnTo>
                <a:lnTo>
                  <a:pt x="1573721" y="309056"/>
                </a:lnTo>
                <a:lnTo>
                  <a:pt x="1582994" y="364914"/>
                </a:lnTo>
                <a:lnTo>
                  <a:pt x="1580675" y="392909"/>
                </a:lnTo>
                <a:lnTo>
                  <a:pt x="1562129" y="448368"/>
                </a:lnTo>
                <a:lnTo>
                  <a:pt x="1525038" y="502234"/>
                </a:lnTo>
                <a:lnTo>
                  <a:pt x="1469400" y="553444"/>
                </a:lnTo>
                <a:lnTo>
                  <a:pt x="1434627" y="577722"/>
                </a:lnTo>
                <a:lnTo>
                  <a:pt x="1395217" y="600937"/>
                </a:lnTo>
                <a:lnTo>
                  <a:pt x="1351170" y="622957"/>
                </a:lnTo>
                <a:lnTo>
                  <a:pt x="1303413" y="643263"/>
                </a:lnTo>
                <a:lnTo>
                  <a:pt x="1253063" y="661431"/>
                </a:lnTo>
                <a:lnTo>
                  <a:pt x="1200409" y="677461"/>
                </a:lnTo>
                <a:lnTo>
                  <a:pt x="1145738" y="691354"/>
                </a:lnTo>
                <a:lnTo>
                  <a:pt x="1089338" y="703110"/>
                </a:lnTo>
                <a:lnTo>
                  <a:pt x="1031499" y="712729"/>
                </a:lnTo>
                <a:lnTo>
                  <a:pt x="972506" y="720209"/>
                </a:lnTo>
                <a:lnTo>
                  <a:pt x="912650" y="725553"/>
                </a:lnTo>
                <a:lnTo>
                  <a:pt x="852217" y="728759"/>
                </a:lnTo>
                <a:lnTo>
                  <a:pt x="791497" y="729828"/>
                </a:lnTo>
                <a:lnTo>
                  <a:pt x="730776" y="728759"/>
                </a:lnTo>
                <a:lnTo>
                  <a:pt x="670343" y="725553"/>
                </a:lnTo>
                <a:lnTo>
                  <a:pt x="610487" y="720209"/>
                </a:lnTo>
                <a:lnTo>
                  <a:pt x="551494" y="712729"/>
                </a:lnTo>
                <a:lnTo>
                  <a:pt x="493655" y="703110"/>
                </a:lnTo>
                <a:lnTo>
                  <a:pt x="437255" y="691354"/>
                </a:lnTo>
                <a:lnTo>
                  <a:pt x="382584" y="677461"/>
                </a:lnTo>
                <a:lnTo>
                  <a:pt x="329930" y="661431"/>
                </a:lnTo>
                <a:lnTo>
                  <a:pt x="279580" y="643263"/>
                </a:lnTo>
                <a:lnTo>
                  <a:pt x="231823" y="622957"/>
                </a:lnTo>
                <a:lnTo>
                  <a:pt x="187776" y="600937"/>
                </a:lnTo>
                <a:lnTo>
                  <a:pt x="148366" y="577722"/>
                </a:lnTo>
                <a:lnTo>
                  <a:pt x="113593" y="553444"/>
                </a:lnTo>
                <a:lnTo>
                  <a:pt x="83456" y="528237"/>
                </a:lnTo>
                <a:lnTo>
                  <a:pt x="37091" y="475566"/>
                </a:lnTo>
                <a:lnTo>
                  <a:pt x="9272" y="420771"/>
                </a:lnTo>
                <a:lnTo>
                  <a:pt x="0" y="364914"/>
                </a:lnTo>
                <a:lnTo>
                  <a:pt x="2318" y="336919"/>
                </a:lnTo>
                <a:lnTo>
                  <a:pt x="20864" y="281459"/>
                </a:lnTo>
                <a:lnTo>
                  <a:pt x="57955" y="227594"/>
                </a:lnTo>
                <a:lnTo>
                  <a:pt x="113593" y="176383"/>
                </a:lnTo>
                <a:lnTo>
                  <a:pt x="148366" y="152106"/>
                </a:lnTo>
                <a:lnTo>
                  <a:pt x="187776" y="128890"/>
                </a:lnTo>
                <a:lnTo>
                  <a:pt x="231823" y="106870"/>
                </a:lnTo>
                <a:lnTo>
                  <a:pt x="279580" y="86565"/>
                </a:lnTo>
                <a:lnTo>
                  <a:pt x="329930" y="68397"/>
                </a:lnTo>
                <a:lnTo>
                  <a:pt x="382584" y="52366"/>
                </a:lnTo>
                <a:lnTo>
                  <a:pt x="437255" y="38473"/>
                </a:lnTo>
                <a:lnTo>
                  <a:pt x="493655" y="26717"/>
                </a:lnTo>
                <a:lnTo>
                  <a:pt x="551494" y="17099"/>
                </a:lnTo>
                <a:lnTo>
                  <a:pt x="610487" y="9618"/>
                </a:lnTo>
                <a:lnTo>
                  <a:pt x="670343" y="4274"/>
                </a:lnTo>
                <a:lnTo>
                  <a:pt x="730776" y="1068"/>
                </a:lnTo>
                <a:lnTo>
                  <a:pt x="791497" y="0"/>
                </a:lnTo>
                <a:lnTo>
                  <a:pt x="852217" y="1068"/>
                </a:lnTo>
                <a:lnTo>
                  <a:pt x="912650" y="4274"/>
                </a:lnTo>
                <a:lnTo>
                  <a:pt x="972506" y="9618"/>
                </a:lnTo>
                <a:lnTo>
                  <a:pt x="1031499" y="17099"/>
                </a:lnTo>
                <a:lnTo>
                  <a:pt x="1089338" y="26717"/>
                </a:lnTo>
                <a:lnTo>
                  <a:pt x="1145738" y="38473"/>
                </a:lnTo>
                <a:lnTo>
                  <a:pt x="1200409" y="52366"/>
                </a:lnTo>
                <a:lnTo>
                  <a:pt x="1253063" y="68397"/>
                </a:lnTo>
                <a:lnTo>
                  <a:pt x="1303413" y="86565"/>
                </a:lnTo>
                <a:lnTo>
                  <a:pt x="1351170" y="106870"/>
                </a:lnTo>
                <a:close/>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81" name="Shape 381"/>
          <p:cNvSpPr/>
          <p:nvPr/>
        </p:nvSpPr>
        <p:spPr>
          <a:xfrm>
            <a:off x="4595826" y="2459233"/>
            <a:ext cx="1187290" cy="547687"/>
          </a:xfrm>
          <a:custGeom>
            <a:pathLst>
              <a:path extrusionOk="0" h="730250" w="1583054">
                <a:moveTo>
                  <a:pt x="791497" y="0"/>
                </a:moveTo>
                <a:lnTo>
                  <a:pt x="730776" y="1068"/>
                </a:lnTo>
                <a:lnTo>
                  <a:pt x="670343" y="4275"/>
                </a:lnTo>
                <a:lnTo>
                  <a:pt x="610487" y="9620"/>
                </a:lnTo>
                <a:lnTo>
                  <a:pt x="551494" y="17102"/>
                </a:lnTo>
                <a:lnTo>
                  <a:pt x="493655" y="26723"/>
                </a:lnTo>
                <a:lnTo>
                  <a:pt x="437255" y="38481"/>
                </a:lnTo>
                <a:lnTo>
                  <a:pt x="382584" y="52377"/>
                </a:lnTo>
                <a:lnTo>
                  <a:pt x="329930" y="68411"/>
                </a:lnTo>
                <a:lnTo>
                  <a:pt x="279580" y="86583"/>
                </a:lnTo>
                <a:lnTo>
                  <a:pt x="231823" y="106893"/>
                </a:lnTo>
                <a:lnTo>
                  <a:pt x="187776" y="128913"/>
                </a:lnTo>
                <a:lnTo>
                  <a:pt x="148366" y="152129"/>
                </a:lnTo>
                <a:lnTo>
                  <a:pt x="113593" y="176406"/>
                </a:lnTo>
                <a:lnTo>
                  <a:pt x="83456" y="201613"/>
                </a:lnTo>
                <a:lnTo>
                  <a:pt x="37091" y="254283"/>
                </a:lnTo>
                <a:lnTo>
                  <a:pt x="9272" y="309078"/>
                </a:lnTo>
                <a:lnTo>
                  <a:pt x="0" y="364934"/>
                </a:lnTo>
                <a:lnTo>
                  <a:pt x="2318" y="392929"/>
                </a:lnTo>
                <a:lnTo>
                  <a:pt x="20864" y="448386"/>
                </a:lnTo>
                <a:lnTo>
                  <a:pt x="57955" y="502249"/>
                </a:lnTo>
                <a:lnTo>
                  <a:pt x="113593" y="553456"/>
                </a:lnTo>
                <a:lnTo>
                  <a:pt x="148366" y="577731"/>
                </a:lnTo>
                <a:lnTo>
                  <a:pt x="187776" y="600944"/>
                </a:lnTo>
                <a:lnTo>
                  <a:pt x="231823" y="622962"/>
                </a:lnTo>
                <a:lnTo>
                  <a:pt x="279580" y="643271"/>
                </a:lnTo>
                <a:lnTo>
                  <a:pt x="329930" y="661442"/>
                </a:lnTo>
                <a:lnTo>
                  <a:pt x="382584" y="677475"/>
                </a:lnTo>
                <a:lnTo>
                  <a:pt x="437255" y="691371"/>
                </a:lnTo>
                <a:lnTo>
                  <a:pt x="493655" y="703129"/>
                </a:lnTo>
                <a:lnTo>
                  <a:pt x="551494" y="712748"/>
                </a:lnTo>
                <a:lnTo>
                  <a:pt x="610487" y="720231"/>
                </a:lnTo>
                <a:lnTo>
                  <a:pt x="670343" y="725575"/>
                </a:lnTo>
                <a:lnTo>
                  <a:pt x="730776" y="728782"/>
                </a:lnTo>
                <a:lnTo>
                  <a:pt x="791497" y="729851"/>
                </a:lnTo>
                <a:lnTo>
                  <a:pt x="852217" y="728782"/>
                </a:lnTo>
                <a:lnTo>
                  <a:pt x="912650" y="725575"/>
                </a:lnTo>
                <a:lnTo>
                  <a:pt x="972506" y="720231"/>
                </a:lnTo>
                <a:lnTo>
                  <a:pt x="1031499" y="712748"/>
                </a:lnTo>
                <a:lnTo>
                  <a:pt x="1089338" y="703129"/>
                </a:lnTo>
                <a:lnTo>
                  <a:pt x="1145738" y="691371"/>
                </a:lnTo>
                <a:lnTo>
                  <a:pt x="1200409" y="677475"/>
                </a:lnTo>
                <a:lnTo>
                  <a:pt x="1253063" y="661442"/>
                </a:lnTo>
                <a:lnTo>
                  <a:pt x="1303413" y="643271"/>
                </a:lnTo>
                <a:lnTo>
                  <a:pt x="1351170" y="622962"/>
                </a:lnTo>
                <a:lnTo>
                  <a:pt x="1395221" y="600944"/>
                </a:lnTo>
                <a:lnTo>
                  <a:pt x="1434635" y="577731"/>
                </a:lnTo>
                <a:lnTo>
                  <a:pt x="1469412" y="553456"/>
                </a:lnTo>
                <a:lnTo>
                  <a:pt x="1499552" y="528251"/>
                </a:lnTo>
                <a:lnTo>
                  <a:pt x="1545921" y="475583"/>
                </a:lnTo>
                <a:lnTo>
                  <a:pt x="1573743" y="420790"/>
                </a:lnTo>
                <a:lnTo>
                  <a:pt x="1583016" y="364934"/>
                </a:lnTo>
                <a:lnTo>
                  <a:pt x="1580698" y="336940"/>
                </a:lnTo>
                <a:lnTo>
                  <a:pt x="1562150" y="281482"/>
                </a:lnTo>
                <a:lnTo>
                  <a:pt x="1525055" y="227616"/>
                </a:lnTo>
                <a:lnTo>
                  <a:pt x="1469412" y="176406"/>
                </a:lnTo>
                <a:lnTo>
                  <a:pt x="1434635" y="152129"/>
                </a:lnTo>
                <a:lnTo>
                  <a:pt x="1395221" y="128913"/>
                </a:lnTo>
                <a:lnTo>
                  <a:pt x="1351170" y="106893"/>
                </a:lnTo>
                <a:lnTo>
                  <a:pt x="1303413" y="86583"/>
                </a:lnTo>
                <a:lnTo>
                  <a:pt x="1253063" y="68411"/>
                </a:lnTo>
                <a:lnTo>
                  <a:pt x="1200409" y="52377"/>
                </a:lnTo>
                <a:lnTo>
                  <a:pt x="1145738" y="38481"/>
                </a:lnTo>
                <a:lnTo>
                  <a:pt x="1089338" y="26723"/>
                </a:lnTo>
                <a:lnTo>
                  <a:pt x="1031499" y="17102"/>
                </a:lnTo>
                <a:lnTo>
                  <a:pt x="972506" y="9620"/>
                </a:lnTo>
                <a:lnTo>
                  <a:pt x="912650" y="4275"/>
                </a:lnTo>
                <a:lnTo>
                  <a:pt x="852217" y="1068"/>
                </a:lnTo>
                <a:lnTo>
                  <a:pt x="791497" y="0"/>
                </a:lnTo>
                <a:close/>
              </a:path>
            </a:pathLst>
          </a:custGeom>
          <a:solidFill>
            <a:srgbClr val="76D6FF"/>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82" name="Shape 382"/>
          <p:cNvSpPr/>
          <p:nvPr/>
        </p:nvSpPr>
        <p:spPr>
          <a:xfrm>
            <a:off x="4595826" y="2459233"/>
            <a:ext cx="1187290" cy="547687"/>
          </a:xfrm>
          <a:custGeom>
            <a:pathLst>
              <a:path extrusionOk="0" h="730250" w="1583054">
                <a:moveTo>
                  <a:pt x="1351170" y="106893"/>
                </a:moveTo>
                <a:lnTo>
                  <a:pt x="1395221" y="128913"/>
                </a:lnTo>
                <a:lnTo>
                  <a:pt x="1434635" y="152129"/>
                </a:lnTo>
                <a:lnTo>
                  <a:pt x="1469412" y="176406"/>
                </a:lnTo>
                <a:lnTo>
                  <a:pt x="1499552" y="201613"/>
                </a:lnTo>
                <a:lnTo>
                  <a:pt x="1545921" y="254283"/>
                </a:lnTo>
                <a:lnTo>
                  <a:pt x="1573743" y="309078"/>
                </a:lnTo>
                <a:lnTo>
                  <a:pt x="1583016" y="364934"/>
                </a:lnTo>
                <a:lnTo>
                  <a:pt x="1580698" y="392929"/>
                </a:lnTo>
                <a:lnTo>
                  <a:pt x="1562150" y="448386"/>
                </a:lnTo>
                <a:lnTo>
                  <a:pt x="1525055" y="502249"/>
                </a:lnTo>
                <a:lnTo>
                  <a:pt x="1469412" y="553456"/>
                </a:lnTo>
                <a:lnTo>
                  <a:pt x="1434635" y="577731"/>
                </a:lnTo>
                <a:lnTo>
                  <a:pt x="1395221" y="600944"/>
                </a:lnTo>
                <a:lnTo>
                  <a:pt x="1351170" y="622962"/>
                </a:lnTo>
                <a:lnTo>
                  <a:pt x="1303413" y="643271"/>
                </a:lnTo>
                <a:lnTo>
                  <a:pt x="1253063" y="661442"/>
                </a:lnTo>
                <a:lnTo>
                  <a:pt x="1200409" y="677475"/>
                </a:lnTo>
                <a:lnTo>
                  <a:pt x="1145738" y="691371"/>
                </a:lnTo>
                <a:lnTo>
                  <a:pt x="1089338" y="703129"/>
                </a:lnTo>
                <a:lnTo>
                  <a:pt x="1031499" y="712748"/>
                </a:lnTo>
                <a:lnTo>
                  <a:pt x="972506" y="720231"/>
                </a:lnTo>
                <a:lnTo>
                  <a:pt x="912650" y="725575"/>
                </a:lnTo>
                <a:lnTo>
                  <a:pt x="852217" y="728782"/>
                </a:lnTo>
                <a:lnTo>
                  <a:pt x="791497" y="729851"/>
                </a:lnTo>
                <a:lnTo>
                  <a:pt x="730776" y="728782"/>
                </a:lnTo>
                <a:lnTo>
                  <a:pt x="670343" y="725575"/>
                </a:lnTo>
                <a:lnTo>
                  <a:pt x="610487" y="720231"/>
                </a:lnTo>
                <a:lnTo>
                  <a:pt x="551494" y="712748"/>
                </a:lnTo>
                <a:lnTo>
                  <a:pt x="493655" y="703129"/>
                </a:lnTo>
                <a:lnTo>
                  <a:pt x="437255" y="691371"/>
                </a:lnTo>
                <a:lnTo>
                  <a:pt x="382584" y="677475"/>
                </a:lnTo>
                <a:lnTo>
                  <a:pt x="329930" y="661442"/>
                </a:lnTo>
                <a:lnTo>
                  <a:pt x="279580" y="643271"/>
                </a:lnTo>
                <a:lnTo>
                  <a:pt x="231823" y="622962"/>
                </a:lnTo>
                <a:lnTo>
                  <a:pt x="187776" y="600944"/>
                </a:lnTo>
                <a:lnTo>
                  <a:pt x="148366" y="577731"/>
                </a:lnTo>
                <a:lnTo>
                  <a:pt x="113593" y="553456"/>
                </a:lnTo>
                <a:lnTo>
                  <a:pt x="83456" y="528251"/>
                </a:lnTo>
                <a:lnTo>
                  <a:pt x="37091" y="475583"/>
                </a:lnTo>
                <a:lnTo>
                  <a:pt x="9272" y="420790"/>
                </a:lnTo>
                <a:lnTo>
                  <a:pt x="0" y="364934"/>
                </a:lnTo>
                <a:lnTo>
                  <a:pt x="2318" y="336940"/>
                </a:lnTo>
                <a:lnTo>
                  <a:pt x="20864" y="281482"/>
                </a:lnTo>
                <a:lnTo>
                  <a:pt x="57955" y="227616"/>
                </a:lnTo>
                <a:lnTo>
                  <a:pt x="113593" y="176406"/>
                </a:lnTo>
                <a:lnTo>
                  <a:pt x="148366" y="152129"/>
                </a:lnTo>
                <a:lnTo>
                  <a:pt x="187776" y="128913"/>
                </a:lnTo>
                <a:lnTo>
                  <a:pt x="231823" y="106893"/>
                </a:lnTo>
                <a:lnTo>
                  <a:pt x="279580" y="86583"/>
                </a:lnTo>
                <a:lnTo>
                  <a:pt x="329930" y="68411"/>
                </a:lnTo>
                <a:lnTo>
                  <a:pt x="382584" y="52377"/>
                </a:lnTo>
                <a:lnTo>
                  <a:pt x="437255" y="38481"/>
                </a:lnTo>
                <a:lnTo>
                  <a:pt x="493655" y="26723"/>
                </a:lnTo>
                <a:lnTo>
                  <a:pt x="551494" y="17102"/>
                </a:lnTo>
                <a:lnTo>
                  <a:pt x="610487" y="9620"/>
                </a:lnTo>
                <a:lnTo>
                  <a:pt x="670343" y="4275"/>
                </a:lnTo>
                <a:lnTo>
                  <a:pt x="730776" y="1068"/>
                </a:lnTo>
                <a:lnTo>
                  <a:pt x="791497" y="0"/>
                </a:lnTo>
                <a:lnTo>
                  <a:pt x="852217" y="1068"/>
                </a:lnTo>
                <a:lnTo>
                  <a:pt x="912650" y="4275"/>
                </a:lnTo>
                <a:lnTo>
                  <a:pt x="972506" y="9620"/>
                </a:lnTo>
                <a:lnTo>
                  <a:pt x="1031499" y="17102"/>
                </a:lnTo>
                <a:lnTo>
                  <a:pt x="1089338" y="26723"/>
                </a:lnTo>
                <a:lnTo>
                  <a:pt x="1145738" y="38481"/>
                </a:lnTo>
                <a:lnTo>
                  <a:pt x="1200409" y="52377"/>
                </a:lnTo>
                <a:lnTo>
                  <a:pt x="1253063" y="68411"/>
                </a:lnTo>
                <a:lnTo>
                  <a:pt x="1303413" y="86583"/>
                </a:lnTo>
                <a:lnTo>
                  <a:pt x="1351170" y="106893"/>
                </a:lnTo>
                <a:close/>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83" name="Shape 383"/>
          <p:cNvSpPr txBox="1"/>
          <p:nvPr/>
        </p:nvSpPr>
        <p:spPr>
          <a:xfrm>
            <a:off x="4849723" y="2132940"/>
            <a:ext cx="854393" cy="795089"/>
          </a:xfrm>
          <a:prstGeom prst="rect">
            <a:avLst/>
          </a:prstGeom>
          <a:noFill/>
          <a:ln>
            <a:noFill/>
          </a:ln>
        </p:spPr>
        <p:txBody>
          <a:bodyPr anchorCtr="0" anchor="t" bIns="0" lIns="0" rIns="0" tIns="0">
            <a:noAutofit/>
          </a:bodyPr>
          <a:lstStyle/>
          <a:p>
            <a:pPr indent="-124618" lvl="0" marL="302419" marR="3810" rtl="0" algn="l">
              <a:lnSpc>
                <a:spcPct val="112500"/>
              </a:lnSpc>
              <a:spcBef>
                <a:spcPts val="0"/>
              </a:spcBef>
              <a:spcAft>
                <a:spcPts val="0"/>
              </a:spcAft>
              <a:buClr>
                <a:srgbClr val="343434"/>
              </a:buClr>
              <a:buSzPct val="25000"/>
              <a:buFont typeface="Arial"/>
              <a:buNone/>
            </a:pPr>
            <a:r>
              <a:rPr b="1" i="0" lang="en-US" sz="1200" u="none" cap="none" strike="noStrike">
                <a:solidFill>
                  <a:srgbClr val="343434"/>
                </a:solidFill>
                <a:latin typeface="Arial"/>
                <a:ea typeface="Arial"/>
                <a:cs typeface="Arial"/>
                <a:sym typeface="Arial"/>
              </a:rPr>
              <a:t>Managed</a:t>
            </a:r>
            <a:r>
              <a:rPr b="1" i="0" lang="en-US" sz="1200" u="none" cap="none" strike="noStrike">
                <a:solidFill>
                  <a:srgbClr val="343434"/>
                </a:solidFill>
                <a:latin typeface="Times New Roman"/>
                <a:ea typeface="Times New Roman"/>
                <a:cs typeface="Times New Roman"/>
                <a:sym typeface="Times New Roman"/>
              </a:rPr>
              <a:t> </a:t>
            </a:r>
            <a:r>
              <a:rPr b="1" i="0" lang="en-US" sz="1200" u="none" cap="none" strike="noStrike">
                <a:solidFill>
                  <a:srgbClr val="343434"/>
                </a:solidFill>
                <a:latin typeface="Arial"/>
                <a:ea typeface="Arial"/>
                <a:cs typeface="Arial"/>
                <a:sym typeface="Arial"/>
              </a:rPr>
              <a:t>Entity</a:t>
            </a:r>
          </a:p>
          <a:p>
            <a:pPr indent="-128111" lvl="0" marL="128111" marR="178118" rtl="0" algn="l">
              <a:lnSpc>
                <a:spcPct val="112500"/>
              </a:lnSpc>
              <a:spcBef>
                <a:spcPts val="626"/>
              </a:spcBef>
              <a:spcAft>
                <a:spcPts val="0"/>
              </a:spcAft>
              <a:buClr>
                <a:srgbClr val="343434"/>
              </a:buClr>
              <a:buSzPct val="25000"/>
              <a:buFont typeface="Arial"/>
              <a:buNone/>
            </a:pPr>
            <a:r>
              <a:rPr b="1" i="0" lang="en-US" sz="1200" u="none" cap="none" strike="noStrike">
                <a:solidFill>
                  <a:srgbClr val="343434"/>
                </a:solidFill>
                <a:latin typeface="Arial"/>
                <a:ea typeface="Arial"/>
                <a:cs typeface="Arial"/>
                <a:sym typeface="Arial"/>
              </a:rPr>
              <a:t>Managed</a:t>
            </a:r>
            <a:r>
              <a:rPr b="1" i="0" lang="en-US" sz="1200" u="none" cap="none" strike="noStrike">
                <a:solidFill>
                  <a:srgbClr val="343434"/>
                </a:solidFill>
                <a:latin typeface="Times New Roman"/>
                <a:ea typeface="Times New Roman"/>
                <a:cs typeface="Times New Roman"/>
                <a:sym typeface="Times New Roman"/>
              </a:rPr>
              <a:t> </a:t>
            </a:r>
            <a:r>
              <a:rPr b="1" i="0" lang="en-US" sz="1200" u="none" cap="none" strike="noStrike">
                <a:solidFill>
                  <a:srgbClr val="343434"/>
                </a:solidFill>
                <a:latin typeface="Arial"/>
                <a:ea typeface="Arial"/>
                <a:cs typeface="Arial"/>
                <a:sym typeface="Arial"/>
              </a:rPr>
              <a:t>Entity</a:t>
            </a:r>
          </a:p>
        </p:txBody>
      </p:sp>
      <p:sp>
        <p:nvSpPr>
          <p:cNvPr id="384" name="Shape 384"/>
          <p:cNvSpPr/>
          <p:nvPr/>
        </p:nvSpPr>
        <p:spPr>
          <a:xfrm>
            <a:off x="6465385" y="1095216"/>
            <a:ext cx="1187290" cy="547687"/>
          </a:xfrm>
          <a:custGeom>
            <a:pathLst>
              <a:path extrusionOk="0" h="730250" w="1583054">
                <a:moveTo>
                  <a:pt x="791497" y="0"/>
                </a:moveTo>
                <a:lnTo>
                  <a:pt x="730776" y="1068"/>
                </a:lnTo>
                <a:lnTo>
                  <a:pt x="670343" y="4274"/>
                </a:lnTo>
                <a:lnTo>
                  <a:pt x="610487" y="9618"/>
                </a:lnTo>
                <a:lnTo>
                  <a:pt x="551494" y="17099"/>
                </a:lnTo>
                <a:lnTo>
                  <a:pt x="493655" y="26717"/>
                </a:lnTo>
                <a:lnTo>
                  <a:pt x="437255" y="38473"/>
                </a:lnTo>
                <a:lnTo>
                  <a:pt x="382584" y="52366"/>
                </a:lnTo>
                <a:lnTo>
                  <a:pt x="329930" y="68397"/>
                </a:lnTo>
                <a:lnTo>
                  <a:pt x="279580" y="86565"/>
                </a:lnTo>
                <a:lnTo>
                  <a:pt x="231823" y="106870"/>
                </a:lnTo>
                <a:lnTo>
                  <a:pt x="187776" y="128890"/>
                </a:lnTo>
                <a:lnTo>
                  <a:pt x="148366" y="152106"/>
                </a:lnTo>
                <a:lnTo>
                  <a:pt x="113593" y="176383"/>
                </a:lnTo>
                <a:lnTo>
                  <a:pt x="83456" y="201590"/>
                </a:lnTo>
                <a:lnTo>
                  <a:pt x="37091" y="254261"/>
                </a:lnTo>
                <a:lnTo>
                  <a:pt x="9272" y="309056"/>
                </a:lnTo>
                <a:lnTo>
                  <a:pt x="0" y="364914"/>
                </a:lnTo>
                <a:lnTo>
                  <a:pt x="2318" y="392909"/>
                </a:lnTo>
                <a:lnTo>
                  <a:pt x="20864" y="448368"/>
                </a:lnTo>
                <a:lnTo>
                  <a:pt x="57955" y="502234"/>
                </a:lnTo>
                <a:lnTo>
                  <a:pt x="113593" y="553444"/>
                </a:lnTo>
                <a:lnTo>
                  <a:pt x="148366" y="577722"/>
                </a:lnTo>
                <a:lnTo>
                  <a:pt x="187776" y="600937"/>
                </a:lnTo>
                <a:lnTo>
                  <a:pt x="231823" y="622957"/>
                </a:lnTo>
                <a:lnTo>
                  <a:pt x="279580" y="643263"/>
                </a:lnTo>
                <a:lnTo>
                  <a:pt x="329930" y="661431"/>
                </a:lnTo>
                <a:lnTo>
                  <a:pt x="382584" y="677461"/>
                </a:lnTo>
                <a:lnTo>
                  <a:pt x="437255" y="691354"/>
                </a:lnTo>
                <a:lnTo>
                  <a:pt x="493655" y="703110"/>
                </a:lnTo>
                <a:lnTo>
                  <a:pt x="551494" y="712729"/>
                </a:lnTo>
                <a:lnTo>
                  <a:pt x="610487" y="720209"/>
                </a:lnTo>
                <a:lnTo>
                  <a:pt x="670343" y="725553"/>
                </a:lnTo>
                <a:lnTo>
                  <a:pt x="730776" y="728759"/>
                </a:lnTo>
                <a:lnTo>
                  <a:pt x="791497" y="729828"/>
                </a:lnTo>
                <a:lnTo>
                  <a:pt x="852217" y="728759"/>
                </a:lnTo>
                <a:lnTo>
                  <a:pt x="912650" y="725553"/>
                </a:lnTo>
                <a:lnTo>
                  <a:pt x="972506" y="720209"/>
                </a:lnTo>
                <a:lnTo>
                  <a:pt x="1031499" y="712729"/>
                </a:lnTo>
                <a:lnTo>
                  <a:pt x="1089338" y="703110"/>
                </a:lnTo>
                <a:lnTo>
                  <a:pt x="1145738" y="691354"/>
                </a:lnTo>
                <a:lnTo>
                  <a:pt x="1200409" y="677461"/>
                </a:lnTo>
                <a:lnTo>
                  <a:pt x="1253063" y="661431"/>
                </a:lnTo>
                <a:lnTo>
                  <a:pt x="1303413" y="643263"/>
                </a:lnTo>
                <a:lnTo>
                  <a:pt x="1351170" y="622957"/>
                </a:lnTo>
                <a:lnTo>
                  <a:pt x="1395217" y="600937"/>
                </a:lnTo>
                <a:lnTo>
                  <a:pt x="1434627" y="577722"/>
                </a:lnTo>
                <a:lnTo>
                  <a:pt x="1469400" y="553444"/>
                </a:lnTo>
                <a:lnTo>
                  <a:pt x="1499537" y="528237"/>
                </a:lnTo>
                <a:lnTo>
                  <a:pt x="1545902" y="475566"/>
                </a:lnTo>
                <a:lnTo>
                  <a:pt x="1573721" y="420771"/>
                </a:lnTo>
                <a:lnTo>
                  <a:pt x="1582994" y="364914"/>
                </a:lnTo>
                <a:lnTo>
                  <a:pt x="1580675" y="336919"/>
                </a:lnTo>
                <a:lnTo>
                  <a:pt x="1562129" y="281459"/>
                </a:lnTo>
                <a:lnTo>
                  <a:pt x="1525038" y="227594"/>
                </a:lnTo>
                <a:lnTo>
                  <a:pt x="1469400" y="176383"/>
                </a:lnTo>
                <a:lnTo>
                  <a:pt x="1434627" y="152106"/>
                </a:lnTo>
                <a:lnTo>
                  <a:pt x="1395217" y="128890"/>
                </a:lnTo>
                <a:lnTo>
                  <a:pt x="1351170" y="106870"/>
                </a:lnTo>
                <a:lnTo>
                  <a:pt x="1303413" y="86565"/>
                </a:lnTo>
                <a:lnTo>
                  <a:pt x="1253063" y="68397"/>
                </a:lnTo>
                <a:lnTo>
                  <a:pt x="1200409" y="52366"/>
                </a:lnTo>
                <a:lnTo>
                  <a:pt x="1145738" y="38473"/>
                </a:lnTo>
                <a:lnTo>
                  <a:pt x="1089338" y="26717"/>
                </a:lnTo>
                <a:lnTo>
                  <a:pt x="1031499" y="17099"/>
                </a:lnTo>
                <a:lnTo>
                  <a:pt x="972506" y="9618"/>
                </a:lnTo>
                <a:lnTo>
                  <a:pt x="912650" y="4274"/>
                </a:lnTo>
                <a:lnTo>
                  <a:pt x="852217" y="1068"/>
                </a:lnTo>
                <a:lnTo>
                  <a:pt x="791497" y="0"/>
                </a:lnTo>
                <a:close/>
              </a:path>
            </a:pathLst>
          </a:custGeom>
          <a:solidFill>
            <a:srgbClr val="76D6FF"/>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85" name="Shape 385"/>
          <p:cNvSpPr/>
          <p:nvPr/>
        </p:nvSpPr>
        <p:spPr>
          <a:xfrm>
            <a:off x="6465385" y="1095216"/>
            <a:ext cx="1187290" cy="547687"/>
          </a:xfrm>
          <a:custGeom>
            <a:pathLst>
              <a:path extrusionOk="0" h="730250" w="1583054">
                <a:moveTo>
                  <a:pt x="1351170" y="106870"/>
                </a:moveTo>
                <a:lnTo>
                  <a:pt x="1395217" y="128890"/>
                </a:lnTo>
                <a:lnTo>
                  <a:pt x="1434627" y="152106"/>
                </a:lnTo>
                <a:lnTo>
                  <a:pt x="1469400" y="176383"/>
                </a:lnTo>
                <a:lnTo>
                  <a:pt x="1499537" y="201590"/>
                </a:lnTo>
                <a:lnTo>
                  <a:pt x="1545902" y="254261"/>
                </a:lnTo>
                <a:lnTo>
                  <a:pt x="1573721" y="309056"/>
                </a:lnTo>
                <a:lnTo>
                  <a:pt x="1582994" y="364914"/>
                </a:lnTo>
                <a:lnTo>
                  <a:pt x="1580675" y="392909"/>
                </a:lnTo>
                <a:lnTo>
                  <a:pt x="1562129" y="448368"/>
                </a:lnTo>
                <a:lnTo>
                  <a:pt x="1525038" y="502234"/>
                </a:lnTo>
                <a:lnTo>
                  <a:pt x="1469400" y="553444"/>
                </a:lnTo>
                <a:lnTo>
                  <a:pt x="1434627" y="577722"/>
                </a:lnTo>
                <a:lnTo>
                  <a:pt x="1395217" y="600937"/>
                </a:lnTo>
                <a:lnTo>
                  <a:pt x="1351170" y="622957"/>
                </a:lnTo>
                <a:lnTo>
                  <a:pt x="1303413" y="643263"/>
                </a:lnTo>
                <a:lnTo>
                  <a:pt x="1253063" y="661431"/>
                </a:lnTo>
                <a:lnTo>
                  <a:pt x="1200409" y="677461"/>
                </a:lnTo>
                <a:lnTo>
                  <a:pt x="1145738" y="691354"/>
                </a:lnTo>
                <a:lnTo>
                  <a:pt x="1089338" y="703110"/>
                </a:lnTo>
                <a:lnTo>
                  <a:pt x="1031499" y="712729"/>
                </a:lnTo>
                <a:lnTo>
                  <a:pt x="972506" y="720209"/>
                </a:lnTo>
                <a:lnTo>
                  <a:pt x="912650" y="725553"/>
                </a:lnTo>
                <a:lnTo>
                  <a:pt x="852217" y="728759"/>
                </a:lnTo>
                <a:lnTo>
                  <a:pt x="791497" y="729828"/>
                </a:lnTo>
                <a:lnTo>
                  <a:pt x="730776" y="728759"/>
                </a:lnTo>
                <a:lnTo>
                  <a:pt x="670343" y="725553"/>
                </a:lnTo>
                <a:lnTo>
                  <a:pt x="610487" y="720209"/>
                </a:lnTo>
                <a:lnTo>
                  <a:pt x="551494" y="712729"/>
                </a:lnTo>
                <a:lnTo>
                  <a:pt x="493655" y="703110"/>
                </a:lnTo>
                <a:lnTo>
                  <a:pt x="437255" y="691354"/>
                </a:lnTo>
                <a:lnTo>
                  <a:pt x="382584" y="677461"/>
                </a:lnTo>
                <a:lnTo>
                  <a:pt x="329930" y="661431"/>
                </a:lnTo>
                <a:lnTo>
                  <a:pt x="279580" y="643263"/>
                </a:lnTo>
                <a:lnTo>
                  <a:pt x="231823" y="622957"/>
                </a:lnTo>
                <a:lnTo>
                  <a:pt x="187776" y="600937"/>
                </a:lnTo>
                <a:lnTo>
                  <a:pt x="148366" y="577722"/>
                </a:lnTo>
                <a:lnTo>
                  <a:pt x="113593" y="553444"/>
                </a:lnTo>
                <a:lnTo>
                  <a:pt x="83456" y="528237"/>
                </a:lnTo>
                <a:lnTo>
                  <a:pt x="37091" y="475566"/>
                </a:lnTo>
                <a:lnTo>
                  <a:pt x="9272" y="420771"/>
                </a:lnTo>
                <a:lnTo>
                  <a:pt x="0" y="364914"/>
                </a:lnTo>
                <a:lnTo>
                  <a:pt x="2318" y="336919"/>
                </a:lnTo>
                <a:lnTo>
                  <a:pt x="20864" y="281459"/>
                </a:lnTo>
                <a:lnTo>
                  <a:pt x="57955" y="227594"/>
                </a:lnTo>
                <a:lnTo>
                  <a:pt x="113593" y="176383"/>
                </a:lnTo>
                <a:lnTo>
                  <a:pt x="148366" y="152106"/>
                </a:lnTo>
                <a:lnTo>
                  <a:pt x="187776" y="128890"/>
                </a:lnTo>
                <a:lnTo>
                  <a:pt x="231823" y="106870"/>
                </a:lnTo>
                <a:lnTo>
                  <a:pt x="279580" y="86565"/>
                </a:lnTo>
                <a:lnTo>
                  <a:pt x="329930" y="68397"/>
                </a:lnTo>
                <a:lnTo>
                  <a:pt x="382584" y="52366"/>
                </a:lnTo>
                <a:lnTo>
                  <a:pt x="437255" y="38473"/>
                </a:lnTo>
                <a:lnTo>
                  <a:pt x="493655" y="26717"/>
                </a:lnTo>
                <a:lnTo>
                  <a:pt x="551494" y="17099"/>
                </a:lnTo>
                <a:lnTo>
                  <a:pt x="610487" y="9618"/>
                </a:lnTo>
                <a:lnTo>
                  <a:pt x="670343" y="4274"/>
                </a:lnTo>
                <a:lnTo>
                  <a:pt x="730776" y="1068"/>
                </a:lnTo>
                <a:lnTo>
                  <a:pt x="791497" y="0"/>
                </a:lnTo>
                <a:lnTo>
                  <a:pt x="852217" y="1068"/>
                </a:lnTo>
                <a:lnTo>
                  <a:pt x="912650" y="4274"/>
                </a:lnTo>
                <a:lnTo>
                  <a:pt x="972506" y="9618"/>
                </a:lnTo>
                <a:lnTo>
                  <a:pt x="1031499" y="17099"/>
                </a:lnTo>
                <a:lnTo>
                  <a:pt x="1089338" y="26717"/>
                </a:lnTo>
                <a:lnTo>
                  <a:pt x="1145738" y="38473"/>
                </a:lnTo>
                <a:lnTo>
                  <a:pt x="1200409" y="52366"/>
                </a:lnTo>
                <a:lnTo>
                  <a:pt x="1253063" y="68397"/>
                </a:lnTo>
                <a:lnTo>
                  <a:pt x="1303413" y="86565"/>
                </a:lnTo>
                <a:lnTo>
                  <a:pt x="1351170" y="106870"/>
                </a:lnTo>
                <a:close/>
              </a:path>
            </a:pathLst>
          </a:custGeom>
          <a:noFill/>
          <a:ln cap="flat" cmpd="sng" w="25375">
            <a:solidFill>
              <a:srgbClr val="005583"/>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86" name="Shape 386"/>
          <p:cNvSpPr txBox="1"/>
          <p:nvPr/>
        </p:nvSpPr>
        <p:spPr>
          <a:xfrm>
            <a:off x="6706528" y="1201137"/>
            <a:ext cx="705326" cy="359072"/>
          </a:xfrm>
          <a:prstGeom prst="rect">
            <a:avLst/>
          </a:prstGeom>
          <a:noFill/>
          <a:ln>
            <a:noFill/>
          </a:ln>
        </p:spPr>
        <p:txBody>
          <a:bodyPr anchorCtr="0" anchor="t" bIns="0" lIns="0" rIns="0" tIns="0">
            <a:noAutofit/>
          </a:bodyPr>
          <a:lstStyle/>
          <a:p>
            <a:pPr indent="-140494" lvl="0" marL="140494" marR="3810" rtl="0" algn="l">
              <a:lnSpc>
                <a:spcPct val="112500"/>
              </a:lnSpc>
              <a:spcBef>
                <a:spcPts val="0"/>
              </a:spcBef>
              <a:spcAft>
                <a:spcPts val="0"/>
              </a:spcAft>
              <a:buClr>
                <a:srgbClr val="343434"/>
              </a:buClr>
              <a:buSzPct val="25000"/>
              <a:buFont typeface="Arial"/>
              <a:buNone/>
            </a:pPr>
            <a:r>
              <a:rPr b="1" i="0" lang="en-US" sz="1200" u="none" cap="none" strike="noStrike">
                <a:solidFill>
                  <a:srgbClr val="343434"/>
                </a:solidFill>
                <a:latin typeface="Arial"/>
                <a:ea typeface="Arial"/>
                <a:cs typeface="Arial"/>
                <a:sym typeface="Arial"/>
              </a:rPr>
              <a:t>Detached</a:t>
            </a:r>
            <a:r>
              <a:rPr b="1" i="0" lang="en-US" sz="1200" u="none" cap="none" strike="noStrike">
                <a:solidFill>
                  <a:srgbClr val="343434"/>
                </a:solidFill>
                <a:latin typeface="Times New Roman"/>
                <a:ea typeface="Times New Roman"/>
                <a:cs typeface="Times New Roman"/>
                <a:sym typeface="Times New Roman"/>
              </a:rPr>
              <a:t> </a:t>
            </a:r>
            <a:r>
              <a:rPr b="1" i="0" lang="en-US" sz="1200" u="none" cap="none" strike="noStrike">
                <a:solidFill>
                  <a:srgbClr val="343434"/>
                </a:solidFill>
                <a:latin typeface="Arial"/>
                <a:ea typeface="Arial"/>
                <a:cs typeface="Arial"/>
                <a:sym typeface="Arial"/>
              </a:rPr>
              <a:t>Entity</a:t>
            </a:r>
          </a:p>
        </p:txBody>
      </p:sp>
      <p:sp>
        <p:nvSpPr>
          <p:cNvPr id="387" name="Shape 387"/>
          <p:cNvSpPr/>
          <p:nvPr/>
        </p:nvSpPr>
        <p:spPr>
          <a:xfrm>
            <a:off x="4780053" y="3751935"/>
            <a:ext cx="1187290" cy="547687"/>
          </a:xfrm>
          <a:custGeom>
            <a:pathLst>
              <a:path extrusionOk="0" h="730250" w="1583054">
                <a:moveTo>
                  <a:pt x="791481" y="0"/>
                </a:moveTo>
                <a:lnTo>
                  <a:pt x="730763" y="1068"/>
                </a:lnTo>
                <a:lnTo>
                  <a:pt x="670332" y="4275"/>
                </a:lnTo>
                <a:lnTo>
                  <a:pt x="610478" y="9619"/>
                </a:lnTo>
                <a:lnTo>
                  <a:pt x="551488" y="17100"/>
                </a:lnTo>
                <a:lnTo>
                  <a:pt x="493650" y="26719"/>
                </a:lnTo>
                <a:lnTo>
                  <a:pt x="437252" y="38476"/>
                </a:lnTo>
                <a:lnTo>
                  <a:pt x="382582" y="52371"/>
                </a:lnTo>
                <a:lnTo>
                  <a:pt x="329929" y="68402"/>
                </a:lnTo>
                <a:lnTo>
                  <a:pt x="279580" y="86572"/>
                </a:lnTo>
                <a:lnTo>
                  <a:pt x="231823" y="106879"/>
                </a:lnTo>
                <a:lnTo>
                  <a:pt x="187776" y="128899"/>
                </a:lnTo>
                <a:lnTo>
                  <a:pt x="148366" y="152114"/>
                </a:lnTo>
                <a:lnTo>
                  <a:pt x="113593" y="176391"/>
                </a:lnTo>
                <a:lnTo>
                  <a:pt x="83456" y="201598"/>
                </a:lnTo>
                <a:lnTo>
                  <a:pt x="37091" y="254269"/>
                </a:lnTo>
                <a:lnTo>
                  <a:pt x="9272" y="309065"/>
                </a:lnTo>
                <a:lnTo>
                  <a:pt x="0" y="364922"/>
                </a:lnTo>
                <a:lnTo>
                  <a:pt x="2318" y="392918"/>
                </a:lnTo>
                <a:lnTo>
                  <a:pt x="20864" y="448376"/>
                </a:lnTo>
                <a:lnTo>
                  <a:pt x="57955" y="502241"/>
                </a:lnTo>
                <a:lnTo>
                  <a:pt x="113593" y="553448"/>
                </a:lnTo>
                <a:lnTo>
                  <a:pt x="148366" y="577724"/>
                </a:lnTo>
                <a:lnTo>
                  <a:pt x="187776" y="600937"/>
                </a:lnTo>
                <a:lnTo>
                  <a:pt x="231823" y="622954"/>
                </a:lnTo>
                <a:lnTo>
                  <a:pt x="279580" y="643263"/>
                </a:lnTo>
                <a:lnTo>
                  <a:pt x="329929" y="661434"/>
                </a:lnTo>
                <a:lnTo>
                  <a:pt x="382582" y="677468"/>
                </a:lnTo>
                <a:lnTo>
                  <a:pt x="437252" y="691363"/>
                </a:lnTo>
                <a:lnTo>
                  <a:pt x="493650" y="703121"/>
                </a:lnTo>
                <a:lnTo>
                  <a:pt x="551488" y="712741"/>
                </a:lnTo>
                <a:lnTo>
                  <a:pt x="610478" y="720223"/>
                </a:lnTo>
                <a:lnTo>
                  <a:pt x="670332" y="725568"/>
                </a:lnTo>
                <a:lnTo>
                  <a:pt x="730763" y="728774"/>
                </a:lnTo>
                <a:lnTo>
                  <a:pt x="791481" y="729843"/>
                </a:lnTo>
                <a:lnTo>
                  <a:pt x="852200" y="728774"/>
                </a:lnTo>
                <a:lnTo>
                  <a:pt x="912630" y="725568"/>
                </a:lnTo>
                <a:lnTo>
                  <a:pt x="972484" y="720223"/>
                </a:lnTo>
                <a:lnTo>
                  <a:pt x="1031475" y="712741"/>
                </a:lnTo>
                <a:lnTo>
                  <a:pt x="1089313" y="703121"/>
                </a:lnTo>
                <a:lnTo>
                  <a:pt x="1145711" y="691363"/>
                </a:lnTo>
                <a:lnTo>
                  <a:pt x="1200380" y="677468"/>
                </a:lnTo>
                <a:lnTo>
                  <a:pt x="1253034" y="661434"/>
                </a:lnTo>
                <a:lnTo>
                  <a:pt x="1303383" y="643263"/>
                </a:lnTo>
                <a:lnTo>
                  <a:pt x="1351140" y="622954"/>
                </a:lnTo>
                <a:lnTo>
                  <a:pt x="1395186" y="600937"/>
                </a:lnTo>
                <a:lnTo>
                  <a:pt x="1434596" y="577724"/>
                </a:lnTo>
                <a:lnTo>
                  <a:pt x="1469370" y="553448"/>
                </a:lnTo>
                <a:lnTo>
                  <a:pt x="1499507" y="528243"/>
                </a:lnTo>
                <a:lnTo>
                  <a:pt x="1545871" y="475574"/>
                </a:lnTo>
                <a:lnTo>
                  <a:pt x="1573690" y="420780"/>
                </a:lnTo>
                <a:lnTo>
                  <a:pt x="1582963" y="364922"/>
                </a:lnTo>
                <a:lnTo>
                  <a:pt x="1580645" y="336927"/>
                </a:lnTo>
                <a:lnTo>
                  <a:pt x="1562099" y="281468"/>
                </a:lnTo>
                <a:lnTo>
                  <a:pt x="1525007" y="227601"/>
                </a:lnTo>
                <a:lnTo>
                  <a:pt x="1469370" y="176391"/>
                </a:lnTo>
                <a:lnTo>
                  <a:pt x="1434596" y="152114"/>
                </a:lnTo>
                <a:lnTo>
                  <a:pt x="1395186" y="128899"/>
                </a:lnTo>
                <a:lnTo>
                  <a:pt x="1351140" y="106879"/>
                </a:lnTo>
                <a:lnTo>
                  <a:pt x="1303383" y="86572"/>
                </a:lnTo>
                <a:lnTo>
                  <a:pt x="1253034" y="68402"/>
                </a:lnTo>
                <a:lnTo>
                  <a:pt x="1200380" y="52371"/>
                </a:lnTo>
                <a:lnTo>
                  <a:pt x="1145711" y="38476"/>
                </a:lnTo>
                <a:lnTo>
                  <a:pt x="1089313" y="26719"/>
                </a:lnTo>
                <a:lnTo>
                  <a:pt x="1031475" y="17100"/>
                </a:lnTo>
                <a:lnTo>
                  <a:pt x="972484" y="9619"/>
                </a:lnTo>
                <a:lnTo>
                  <a:pt x="912630" y="4275"/>
                </a:lnTo>
                <a:lnTo>
                  <a:pt x="852200" y="1068"/>
                </a:lnTo>
                <a:lnTo>
                  <a:pt x="791481" y="0"/>
                </a:lnTo>
                <a:close/>
              </a:path>
            </a:pathLst>
          </a:custGeom>
          <a:solidFill>
            <a:srgbClr val="EBEBEB"/>
          </a:solid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88" name="Shape 388"/>
          <p:cNvSpPr/>
          <p:nvPr/>
        </p:nvSpPr>
        <p:spPr>
          <a:xfrm>
            <a:off x="4780053" y="3751935"/>
            <a:ext cx="1187290" cy="547687"/>
          </a:xfrm>
          <a:custGeom>
            <a:pathLst>
              <a:path extrusionOk="0" h="730250" w="1583054">
                <a:moveTo>
                  <a:pt x="1351140" y="106879"/>
                </a:moveTo>
                <a:lnTo>
                  <a:pt x="1395186" y="128899"/>
                </a:lnTo>
                <a:lnTo>
                  <a:pt x="1434596" y="152114"/>
                </a:lnTo>
                <a:lnTo>
                  <a:pt x="1469370" y="176391"/>
                </a:lnTo>
                <a:lnTo>
                  <a:pt x="1499507" y="201598"/>
                </a:lnTo>
                <a:lnTo>
                  <a:pt x="1545871" y="254269"/>
                </a:lnTo>
                <a:lnTo>
                  <a:pt x="1573690" y="309065"/>
                </a:lnTo>
                <a:lnTo>
                  <a:pt x="1582963" y="364922"/>
                </a:lnTo>
                <a:lnTo>
                  <a:pt x="1580645" y="392918"/>
                </a:lnTo>
                <a:lnTo>
                  <a:pt x="1562099" y="448376"/>
                </a:lnTo>
                <a:lnTo>
                  <a:pt x="1525007" y="502241"/>
                </a:lnTo>
                <a:lnTo>
                  <a:pt x="1469370" y="553448"/>
                </a:lnTo>
                <a:lnTo>
                  <a:pt x="1434596" y="577724"/>
                </a:lnTo>
                <a:lnTo>
                  <a:pt x="1395186" y="600937"/>
                </a:lnTo>
                <a:lnTo>
                  <a:pt x="1351140" y="622954"/>
                </a:lnTo>
                <a:lnTo>
                  <a:pt x="1303383" y="643263"/>
                </a:lnTo>
                <a:lnTo>
                  <a:pt x="1253034" y="661434"/>
                </a:lnTo>
                <a:lnTo>
                  <a:pt x="1200380" y="677468"/>
                </a:lnTo>
                <a:lnTo>
                  <a:pt x="1145711" y="691363"/>
                </a:lnTo>
                <a:lnTo>
                  <a:pt x="1089313" y="703121"/>
                </a:lnTo>
                <a:lnTo>
                  <a:pt x="1031475" y="712741"/>
                </a:lnTo>
                <a:lnTo>
                  <a:pt x="972484" y="720223"/>
                </a:lnTo>
                <a:lnTo>
                  <a:pt x="912630" y="725568"/>
                </a:lnTo>
                <a:lnTo>
                  <a:pt x="852200" y="728774"/>
                </a:lnTo>
                <a:lnTo>
                  <a:pt x="791481" y="729843"/>
                </a:lnTo>
                <a:lnTo>
                  <a:pt x="730763" y="728774"/>
                </a:lnTo>
                <a:lnTo>
                  <a:pt x="670332" y="725568"/>
                </a:lnTo>
                <a:lnTo>
                  <a:pt x="610478" y="720223"/>
                </a:lnTo>
                <a:lnTo>
                  <a:pt x="551488" y="712741"/>
                </a:lnTo>
                <a:lnTo>
                  <a:pt x="493650" y="703121"/>
                </a:lnTo>
                <a:lnTo>
                  <a:pt x="437252" y="691363"/>
                </a:lnTo>
                <a:lnTo>
                  <a:pt x="382582" y="677468"/>
                </a:lnTo>
                <a:lnTo>
                  <a:pt x="329929" y="661434"/>
                </a:lnTo>
                <a:lnTo>
                  <a:pt x="279580" y="643263"/>
                </a:lnTo>
                <a:lnTo>
                  <a:pt x="231823" y="622954"/>
                </a:lnTo>
                <a:lnTo>
                  <a:pt x="187776" y="600937"/>
                </a:lnTo>
                <a:lnTo>
                  <a:pt x="148366" y="577724"/>
                </a:lnTo>
                <a:lnTo>
                  <a:pt x="113593" y="553448"/>
                </a:lnTo>
                <a:lnTo>
                  <a:pt x="83456" y="528243"/>
                </a:lnTo>
                <a:lnTo>
                  <a:pt x="37091" y="475574"/>
                </a:lnTo>
                <a:lnTo>
                  <a:pt x="9272" y="420780"/>
                </a:lnTo>
                <a:lnTo>
                  <a:pt x="0" y="364922"/>
                </a:lnTo>
                <a:lnTo>
                  <a:pt x="2318" y="336927"/>
                </a:lnTo>
                <a:lnTo>
                  <a:pt x="20864" y="281468"/>
                </a:lnTo>
                <a:lnTo>
                  <a:pt x="57955" y="227601"/>
                </a:lnTo>
                <a:lnTo>
                  <a:pt x="113593" y="176391"/>
                </a:lnTo>
                <a:lnTo>
                  <a:pt x="148366" y="152114"/>
                </a:lnTo>
                <a:lnTo>
                  <a:pt x="187776" y="128899"/>
                </a:lnTo>
                <a:lnTo>
                  <a:pt x="231823" y="106879"/>
                </a:lnTo>
                <a:lnTo>
                  <a:pt x="279580" y="86572"/>
                </a:lnTo>
                <a:lnTo>
                  <a:pt x="329929" y="68402"/>
                </a:lnTo>
                <a:lnTo>
                  <a:pt x="382582" y="52371"/>
                </a:lnTo>
                <a:lnTo>
                  <a:pt x="437252" y="38476"/>
                </a:lnTo>
                <a:lnTo>
                  <a:pt x="493650" y="26719"/>
                </a:lnTo>
                <a:lnTo>
                  <a:pt x="551488" y="17100"/>
                </a:lnTo>
                <a:lnTo>
                  <a:pt x="610478" y="9619"/>
                </a:lnTo>
                <a:lnTo>
                  <a:pt x="670332" y="4275"/>
                </a:lnTo>
                <a:lnTo>
                  <a:pt x="730763" y="1068"/>
                </a:lnTo>
                <a:lnTo>
                  <a:pt x="791481" y="0"/>
                </a:lnTo>
                <a:lnTo>
                  <a:pt x="852200" y="1068"/>
                </a:lnTo>
                <a:lnTo>
                  <a:pt x="912630" y="4275"/>
                </a:lnTo>
                <a:lnTo>
                  <a:pt x="972484" y="9619"/>
                </a:lnTo>
                <a:lnTo>
                  <a:pt x="1031475" y="17100"/>
                </a:lnTo>
                <a:lnTo>
                  <a:pt x="1089313" y="26719"/>
                </a:lnTo>
                <a:lnTo>
                  <a:pt x="1145711" y="38476"/>
                </a:lnTo>
                <a:lnTo>
                  <a:pt x="1200380" y="52371"/>
                </a:lnTo>
                <a:lnTo>
                  <a:pt x="1253034" y="68402"/>
                </a:lnTo>
                <a:lnTo>
                  <a:pt x="1303383" y="86572"/>
                </a:lnTo>
                <a:lnTo>
                  <a:pt x="1351140" y="106879"/>
                </a:lnTo>
                <a:close/>
              </a:path>
            </a:pathLst>
          </a:custGeom>
          <a:noFill/>
          <a:ln cap="flat" cmpd="sng" w="25375">
            <a:solidFill>
              <a:srgbClr val="005583"/>
            </a:solidFill>
            <a:prstDash val="lgDash"/>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89" name="Shape 389"/>
          <p:cNvSpPr txBox="1"/>
          <p:nvPr/>
        </p:nvSpPr>
        <p:spPr>
          <a:xfrm>
            <a:off x="5021173" y="3857853"/>
            <a:ext cx="705326" cy="359072"/>
          </a:xfrm>
          <a:prstGeom prst="rect">
            <a:avLst/>
          </a:prstGeom>
          <a:noFill/>
          <a:ln>
            <a:noFill/>
          </a:ln>
        </p:spPr>
        <p:txBody>
          <a:bodyPr anchorCtr="0" anchor="t" bIns="0" lIns="0" rIns="0" tIns="0">
            <a:noAutofit/>
          </a:bodyPr>
          <a:lstStyle/>
          <a:p>
            <a:pPr indent="-140494" lvl="0" marL="140494" marR="3810" rtl="0" algn="l">
              <a:lnSpc>
                <a:spcPct val="112500"/>
              </a:lnSpc>
              <a:spcBef>
                <a:spcPts val="0"/>
              </a:spcBef>
              <a:spcAft>
                <a:spcPts val="0"/>
              </a:spcAft>
              <a:buClr>
                <a:srgbClr val="343434"/>
              </a:buClr>
              <a:buSzPct val="25000"/>
              <a:buFont typeface="Arial"/>
              <a:buNone/>
            </a:pPr>
            <a:r>
              <a:rPr b="1" i="0" lang="en-US" sz="1200" u="none" cap="none" strike="noStrike">
                <a:solidFill>
                  <a:srgbClr val="343434"/>
                </a:solidFill>
                <a:latin typeface="Arial"/>
                <a:ea typeface="Arial"/>
                <a:cs typeface="Arial"/>
                <a:sym typeface="Arial"/>
              </a:rPr>
              <a:t>Removed</a:t>
            </a:r>
            <a:r>
              <a:rPr b="1" i="0" lang="en-US" sz="1200" u="none" cap="none" strike="noStrike">
                <a:solidFill>
                  <a:srgbClr val="343434"/>
                </a:solidFill>
                <a:latin typeface="Times New Roman"/>
                <a:ea typeface="Times New Roman"/>
                <a:cs typeface="Times New Roman"/>
                <a:sym typeface="Times New Roman"/>
              </a:rPr>
              <a:t> </a:t>
            </a:r>
            <a:r>
              <a:rPr b="1" i="0" lang="en-US" sz="1200" u="none" cap="none" strike="noStrike">
                <a:solidFill>
                  <a:srgbClr val="343434"/>
                </a:solidFill>
                <a:latin typeface="Arial"/>
                <a:ea typeface="Arial"/>
                <a:cs typeface="Arial"/>
                <a:sym typeface="Arial"/>
              </a:rPr>
              <a:t>Entity</a:t>
            </a:r>
          </a:p>
        </p:txBody>
      </p:sp>
      <p:sp>
        <p:nvSpPr>
          <p:cNvPr id="390" name="Shape 390"/>
          <p:cNvSpPr txBox="1"/>
          <p:nvPr/>
        </p:nvSpPr>
        <p:spPr>
          <a:xfrm>
            <a:off x="815000" y="4483876"/>
            <a:ext cx="6657900" cy="602099"/>
          </a:xfrm>
          <a:prstGeom prst="rect">
            <a:avLst/>
          </a:prstGeom>
          <a:noFill/>
          <a:ln cap="flat" cmpd="sng" w="12700">
            <a:solidFill>
              <a:srgbClr val="005583"/>
            </a:solidFill>
            <a:prstDash val="solid"/>
            <a:round/>
            <a:headEnd len="med" w="med" type="none"/>
            <a:tailEnd len="med" w="med" type="none"/>
          </a:ln>
        </p:spPr>
        <p:txBody>
          <a:bodyPr anchorCtr="0" anchor="t" bIns="0" lIns="0" rIns="0" tIns="0">
            <a:noAutofit/>
          </a:bodyPr>
          <a:lstStyle/>
          <a:p>
            <a:pPr indent="-6508" lvl="0" marL="31908" marR="95726" rtl="0" algn="l">
              <a:lnSpc>
                <a:spcPct val="112500"/>
              </a:lnSpc>
              <a:spcBef>
                <a:spcPts val="0"/>
              </a:spcBef>
              <a:spcAft>
                <a:spcPts val="0"/>
              </a:spcAft>
              <a:buClr>
                <a:srgbClr val="28555D"/>
              </a:buClr>
              <a:buSzPct val="25000"/>
              <a:buFont typeface="Arial"/>
              <a:buNone/>
            </a:pPr>
            <a:r>
              <a:rPr b="0" i="0" lang="en-US" sz="1200" u="none" cap="none" strike="noStrike">
                <a:solidFill>
                  <a:srgbClr val="28555D"/>
                </a:solidFill>
                <a:latin typeface="Roboto Condensed"/>
                <a:ea typeface="Roboto Condensed"/>
                <a:cs typeface="Roboto Condensed"/>
                <a:sym typeface="Roboto Condensed"/>
              </a:rPr>
              <a:t>Entities in managed/persistent state may be manipulated by the application and any changes will be </a:t>
            </a:r>
            <a:r>
              <a:rPr b="1" i="0" lang="en-US" sz="1200" u="none" cap="none" strike="noStrike">
                <a:solidFill>
                  <a:srgbClr val="28555D"/>
                </a:solidFill>
                <a:latin typeface="Roboto Condensed"/>
                <a:ea typeface="Roboto Condensed"/>
                <a:cs typeface="Roboto Condensed"/>
                <a:sym typeface="Roboto Condensed"/>
              </a:rPr>
              <a:t>automatically detected and persisted </a:t>
            </a:r>
            <a:r>
              <a:rPr b="0" i="0" lang="en-US" sz="1200" u="none" cap="none" strike="noStrike">
                <a:solidFill>
                  <a:srgbClr val="28555D"/>
                </a:solidFill>
                <a:latin typeface="Roboto Condensed"/>
                <a:ea typeface="Roboto Condensed"/>
                <a:cs typeface="Roboto Condensed"/>
                <a:sym typeface="Roboto Condensed"/>
              </a:rPr>
              <a:t>when the persistence context is flushed. There is no need to call a particular method to make your modifications persistent.</a:t>
            </a:r>
          </a:p>
        </p:txBody>
      </p:sp>
      <p:pic>
        <p:nvPicPr>
          <p:cNvPr descr="https://encrypted-tbn3.gstatic.com/images?q=tbn:ANd9GcTUbRhHn-0epp6RXbmUrK04qyYNDQIMBE2Dr2-UiksTYUXsTTpg" id="391" name="Shape 391"/>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cxnSp>
        <p:nvCxnSpPr>
          <p:cNvPr id="396" name="Shape 396"/>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397" name="Shape 397"/>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398" name="Shape 398"/>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Persistence with Hibernate</a:t>
            </a:r>
          </a:p>
        </p:txBody>
      </p:sp>
      <p:pic>
        <p:nvPicPr>
          <p:cNvPr id="399" name="Shape 399"/>
          <p:cNvPicPr preferRelativeResize="0"/>
          <p:nvPr/>
        </p:nvPicPr>
        <p:blipFill rotWithShape="1">
          <a:blip r:embed="rId4">
            <a:alphaModFix/>
          </a:blip>
          <a:srcRect b="0" l="0" r="0" t="0"/>
          <a:stretch/>
        </p:blipFill>
        <p:spPr>
          <a:xfrm>
            <a:off x="3232956" y="595258"/>
            <a:ext cx="2938665" cy="4366374"/>
          </a:xfrm>
          <a:prstGeom prst="rect">
            <a:avLst/>
          </a:prstGeom>
          <a:noFill/>
          <a:ln>
            <a:noFill/>
          </a:ln>
        </p:spPr>
      </p:pic>
      <p:pic>
        <p:nvPicPr>
          <p:cNvPr descr="https://encrypted-tbn3.gstatic.com/images?q=tbn:ANd9GcTUbRhHn-0epp6RXbmUrK04qyYNDQIMBE2Dr2-UiksTYUXsTTpg" id="400" name="Shape 400"/>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cxnSp>
        <p:nvCxnSpPr>
          <p:cNvPr id="405" name="Shape 40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06" name="Shape 406"/>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407" name="Shape 407"/>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Caveats</a:t>
            </a:r>
          </a:p>
        </p:txBody>
      </p:sp>
      <p:sp>
        <p:nvSpPr>
          <p:cNvPr id="408" name="Shape 408"/>
          <p:cNvSpPr/>
          <p:nvPr/>
        </p:nvSpPr>
        <p:spPr>
          <a:xfrm>
            <a:off x="161475" y="729122"/>
            <a:ext cx="8708699" cy="3539430"/>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rgbClr val="4B191A"/>
              </a:buClr>
              <a:buSzPct val="100000"/>
              <a:buFont typeface="Roboto Condensed"/>
              <a:buChar char="•"/>
            </a:pPr>
            <a:r>
              <a:rPr b="0" i="0" lang="en-US" sz="2000" u="none" cap="none" strike="noStrike">
                <a:solidFill>
                  <a:srgbClr val="4B191A"/>
                </a:solidFill>
                <a:latin typeface="Roboto Condensed"/>
                <a:ea typeface="Roboto Condensed"/>
                <a:cs typeface="Roboto Condensed"/>
                <a:sym typeface="Roboto Condensed"/>
              </a:rPr>
              <a:t>With JPA/Hibernate lots of “magic” is done under the hood, e.g., SQL-DDL is automatically generated</a:t>
            </a:r>
          </a:p>
          <a:p>
            <a:pPr indent="-342900" lvl="0" marL="342900" marR="0" rtl="0" algn="just">
              <a:lnSpc>
                <a:spcPct val="100000"/>
              </a:lnSpc>
              <a:spcBef>
                <a:spcPts val="1200"/>
              </a:spcBef>
              <a:spcAft>
                <a:spcPts val="0"/>
              </a:spcAft>
              <a:buClr>
                <a:srgbClr val="455520"/>
              </a:buClr>
              <a:buSzPct val="100000"/>
              <a:buFont typeface="Roboto Condensed"/>
              <a:buChar char="•"/>
            </a:pPr>
            <a:r>
              <a:rPr b="0" i="0" lang="en-US" sz="1800" u="none" cap="none" strike="noStrike">
                <a:solidFill>
                  <a:srgbClr val="455520"/>
                </a:solidFill>
                <a:latin typeface="Roboto Condensed"/>
                <a:ea typeface="Roboto Condensed"/>
                <a:cs typeface="Roboto Condensed"/>
                <a:sym typeface="Roboto Condensed"/>
              </a:rPr>
              <a:t>Know the database basics first, in order to fully understand what JPA is doing under the hood</a:t>
            </a:r>
          </a:p>
          <a:p>
            <a:pPr indent="-342900" lvl="0" marL="342900" marR="0" rtl="0" algn="just">
              <a:lnSpc>
                <a:spcPct val="100000"/>
              </a:lnSpc>
              <a:spcBef>
                <a:spcPts val="1200"/>
              </a:spcBef>
              <a:spcAft>
                <a:spcPts val="0"/>
              </a:spcAft>
              <a:buClr>
                <a:srgbClr val="455520"/>
              </a:buClr>
              <a:buSzPct val="100000"/>
              <a:buFont typeface="Roboto Condensed"/>
              <a:buChar char="•"/>
            </a:pPr>
            <a:r>
              <a:rPr b="0" i="0" lang="en-US" sz="1800" u="none" cap="none" strike="noStrike">
                <a:solidFill>
                  <a:srgbClr val="455520"/>
                </a:solidFill>
                <a:latin typeface="Roboto Condensed"/>
                <a:ea typeface="Roboto Condensed"/>
                <a:cs typeface="Roboto Condensed"/>
                <a:sym typeface="Roboto Condensed"/>
              </a:rPr>
              <a:t>After annotating the classes and running the application check the resulting SQL-DDL (e.g., using the database explorer in IntelliJ or Eclipse)</a:t>
            </a:r>
          </a:p>
          <a:p>
            <a:pPr indent="-342900" lvl="0" marL="342900" marR="0" rtl="0" algn="just">
              <a:lnSpc>
                <a:spcPct val="100000"/>
              </a:lnSpc>
              <a:spcBef>
                <a:spcPts val="1200"/>
              </a:spcBef>
              <a:spcAft>
                <a:spcPts val="0"/>
              </a:spcAft>
              <a:buClr>
                <a:srgbClr val="455520"/>
              </a:buClr>
              <a:buSzPct val="100000"/>
              <a:buFont typeface="Roboto Condensed"/>
              <a:buChar char="•"/>
            </a:pPr>
            <a:r>
              <a:rPr b="0" i="0" lang="en-US" sz="1800" u="none" cap="none" strike="noStrike">
                <a:solidFill>
                  <a:srgbClr val="455520"/>
                </a:solidFill>
                <a:latin typeface="Roboto Condensed"/>
                <a:ea typeface="Roboto Condensed"/>
                <a:cs typeface="Roboto Condensed"/>
                <a:sym typeface="Roboto Condensed"/>
              </a:rPr>
              <a:t>When executing SQL-Queries using JPA/Hibernate use the “show SQL queries” feature during development, in order to see what kind of queries are actually executed</a:t>
            </a:r>
          </a:p>
          <a:p>
            <a:pPr indent="-351700" lvl="0" marL="720000" marR="0" rtl="0" algn="just">
              <a:lnSpc>
                <a:spcPct val="100000"/>
              </a:lnSpc>
              <a:spcBef>
                <a:spcPts val="1200"/>
              </a:spcBef>
              <a:spcAft>
                <a:spcPts val="0"/>
              </a:spcAft>
              <a:buClr>
                <a:srgbClr val="455520"/>
              </a:buClr>
              <a:buSzPct val="100000"/>
              <a:buFont typeface="Roboto Condensed"/>
              <a:buChar char="•"/>
            </a:pPr>
            <a:r>
              <a:rPr b="0" i="0" lang="en-US" sz="1800" u="none" cap="none" strike="noStrike">
                <a:solidFill>
                  <a:srgbClr val="455520"/>
                </a:solidFill>
                <a:latin typeface="Roboto Condensed"/>
                <a:ea typeface="Roboto Condensed"/>
                <a:cs typeface="Roboto Condensed"/>
                <a:sym typeface="Roboto Condensed"/>
              </a:rPr>
              <a:t>Set &lt;property name="hibernate.show_sql" value="true" /&gt; in persistence.xml</a:t>
            </a:r>
          </a:p>
        </p:txBody>
      </p:sp>
      <p:pic>
        <p:nvPicPr>
          <p:cNvPr descr="https://encrypted-tbn3.gstatic.com/images?q=tbn:ANd9GcTUbRhHn-0epp6RXbmUrK04qyYNDQIMBE2Dr2-UiksTYUXsTTpg" id="409" name="Shape 409"/>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cxnSp>
        <p:nvCxnSpPr>
          <p:cNvPr id="68" name="Shape 68"/>
          <p:cNvCxnSpPr/>
          <p:nvPr/>
        </p:nvCxnSpPr>
        <p:spPr>
          <a:xfrm flipH="1" rot="10800000">
            <a:off x="176125" y="549524"/>
            <a:ext cx="8781299" cy="6000"/>
          </a:xfrm>
          <a:prstGeom prst="straightConnector1">
            <a:avLst/>
          </a:prstGeom>
          <a:noFill/>
          <a:ln cap="flat" cmpd="sng" w="9525">
            <a:solidFill>
              <a:srgbClr val="CCCCCC"/>
            </a:solidFill>
            <a:prstDash val="solid"/>
            <a:round/>
            <a:headEnd len="med" w="med" type="none"/>
            <a:tailEnd len="med" w="med" type="none"/>
          </a:ln>
        </p:spPr>
      </p:cxnSp>
      <p:sp>
        <p:nvSpPr>
          <p:cNvPr id="69" name="Shape 69"/>
          <p:cNvSpPr txBox="1"/>
          <p:nvPr/>
        </p:nvSpPr>
        <p:spPr>
          <a:xfrm>
            <a:off x="534402" y="70977"/>
            <a:ext cx="5402698"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400" u="none" cap="none" strike="noStrike">
                <a:solidFill>
                  <a:srgbClr val="666666"/>
                </a:solidFill>
                <a:latin typeface="Roboto Condensed"/>
                <a:ea typeface="Roboto Condensed"/>
                <a:cs typeface="Roboto Condensed"/>
                <a:sym typeface="Roboto Condensed"/>
              </a:rPr>
              <a:t>Topics</a:t>
            </a:r>
          </a:p>
        </p:txBody>
      </p:sp>
      <p:sp>
        <p:nvSpPr>
          <p:cNvPr id="70" name="Shape 70"/>
          <p:cNvSpPr/>
          <p:nvPr/>
        </p:nvSpPr>
        <p:spPr>
          <a:xfrm>
            <a:off x="8202660" y="4444307"/>
            <a:ext cx="115800" cy="203098"/>
          </a:xfrm>
          <a:prstGeom prst="rect">
            <a:avLst/>
          </a:prstGeom>
          <a:solidFill>
            <a:srgbClr val="FFFFFF"/>
          </a:solidFill>
          <a:ln>
            <a:noFill/>
          </a:ln>
        </p:spPr>
        <p:txBody>
          <a:bodyPr anchorCtr="0" anchor="ctr" bIns="58925" lIns="58925" rIns="58925" tIns="589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71" name="Shape 71"/>
          <p:cNvPicPr preferRelativeResize="0"/>
          <p:nvPr/>
        </p:nvPicPr>
        <p:blipFill rotWithShape="1">
          <a:blip r:embed="rId3">
            <a:alphaModFix/>
          </a:blip>
          <a:srcRect b="0" l="0" r="0" t="0"/>
          <a:stretch/>
        </p:blipFill>
        <p:spPr>
          <a:xfrm>
            <a:off x="7778777" y="4717087"/>
            <a:ext cx="1178649" cy="258824"/>
          </a:xfrm>
          <a:prstGeom prst="rect">
            <a:avLst/>
          </a:prstGeom>
          <a:noFill/>
          <a:ln>
            <a:noFill/>
          </a:ln>
        </p:spPr>
      </p:pic>
      <p:sp>
        <p:nvSpPr>
          <p:cNvPr id="72" name="Shape 72"/>
          <p:cNvSpPr txBox="1"/>
          <p:nvPr>
            <p:ph idx="1" type="body"/>
          </p:nvPr>
        </p:nvSpPr>
        <p:spPr>
          <a:xfrm>
            <a:off x="1977122" y="576870"/>
            <a:ext cx="5211955" cy="4272724"/>
          </a:xfrm>
          <a:prstGeom prst="rect">
            <a:avLst/>
          </a:prstGeom>
          <a:noFill/>
          <a:ln>
            <a:noFill/>
          </a:ln>
        </p:spPr>
        <p:txBody>
          <a:bodyPr anchorCtr="0" anchor="t" bIns="91425" lIns="91425" rIns="91425" tIns="91425">
            <a:noAutofit/>
          </a:bodyPr>
          <a:lstStyle/>
          <a:p>
            <a:pPr indent="-84137" lvl="1" marL="731837" marR="0" rtl="0" algn="l">
              <a:lnSpc>
                <a:spcPct val="100000"/>
              </a:lnSpc>
              <a:spcBef>
                <a:spcPts val="0"/>
              </a:spcBef>
              <a:spcAft>
                <a:spcPts val="0"/>
              </a:spcAft>
              <a:buClr>
                <a:srgbClr val="000000"/>
              </a:buClr>
              <a:buSzPct val="100000"/>
              <a:buFont typeface="Roboto Condensed"/>
              <a:buChar char="●"/>
            </a:pPr>
            <a:r>
              <a:rPr b="0" i="0" lang="en-US" sz="2000" u="none" cap="none" strike="noStrike">
                <a:solidFill>
                  <a:schemeClr val="dk1"/>
                </a:solidFill>
                <a:latin typeface="Roboto Condensed"/>
                <a:ea typeface="Roboto Condensed"/>
                <a:cs typeface="Roboto Condensed"/>
                <a:sym typeface="Roboto Condensed"/>
              </a:rPr>
              <a:t> What is JPA?</a:t>
            </a:r>
          </a:p>
          <a:p>
            <a:pPr indent="-84137" lvl="1" marL="731837" marR="0" rtl="0" algn="l">
              <a:lnSpc>
                <a:spcPct val="100000"/>
              </a:lnSpc>
              <a:spcBef>
                <a:spcPts val="700"/>
              </a:spcBef>
              <a:spcAft>
                <a:spcPts val="0"/>
              </a:spcAft>
              <a:buClr>
                <a:srgbClr val="000000"/>
              </a:buClr>
              <a:buSzPct val="100000"/>
              <a:buFont typeface="Roboto Condensed"/>
              <a:buChar char="●"/>
            </a:pPr>
            <a:r>
              <a:rPr b="0" i="0" lang="en-US" sz="2000" u="none" cap="none" strike="noStrike">
                <a:solidFill>
                  <a:schemeClr val="dk1"/>
                </a:solidFill>
                <a:latin typeface="Roboto Condensed"/>
                <a:ea typeface="Roboto Condensed"/>
                <a:cs typeface="Roboto Condensed"/>
                <a:sym typeface="Roboto Condensed"/>
              </a:rPr>
              <a:t> What is ORM?</a:t>
            </a:r>
          </a:p>
          <a:p>
            <a:pPr indent="-84137" lvl="1" marL="731837" marR="0" rtl="0" algn="l">
              <a:lnSpc>
                <a:spcPct val="100000"/>
              </a:lnSpc>
              <a:spcBef>
                <a:spcPts val="700"/>
              </a:spcBef>
              <a:spcAft>
                <a:spcPts val="0"/>
              </a:spcAft>
              <a:buClr>
                <a:srgbClr val="000000"/>
              </a:buClr>
              <a:buSzPct val="100000"/>
              <a:buFont typeface="Roboto Condensed"/>
              <a:buChar char="●"/>
            </a:pPr>
            <a:r>
              <a:rPr b="0" i="0" lang="en-US" sz="2000" u="none" cap="none" strike="noStrike">
                <a:solidFill>
                  <a:schemeClr val="dk1"/>
                </a:solidFill>
                <a:latin typeface="Roboto Condensed"/>
                <a:ea typeface="Roboto Condensed"/>
                <a:cs typeface="Roboto Condensed"/>
                <a:sym typeface="Roboto Condensed"/>
              </a:rPr>
              <a:t> What is Hibernate?</a:t>
            </a:r>
          </a:p>
          <a:p>
            <a:pPr indent="-84137" lvl="1" marL="731837" marR="0" rtl="0" algn="l">
              <a:lnSpc>
                <a:spcPct val="100000"/>
              </a:lnSpc>
              <a:spcBef>
                <a:spcPts val="700"/>
              </a:spcBef>
              <a:spcAft>
                <a:spcPts val="0"/>
              </a:spcAft>
              <a:buClr>
                <a:srgbClr val="000000"/>
              </a:buClr>
              <a:buSzPct val="100000"/>
              <a:buFont typeface="Roboto Condensed"/>
              <a:buChar char="●"/>
            </a:pPr>
            <a:r>
              <a:rPr b="0" i="0" lang="en-US" sz="2000" u="none" cap="none" strike="noStrike">
                <a:solidFill>
                  <a:schemeClr val="dk1"/>
                </a:solidFill>
                <a:latin typeface="Roboto Condensed"/>
                <a:ea typeface="Roboto Condensed"/>
                <a:cs typeface="Roboto Condensed"/>
                <a:sym typeface="Roboto Condensed"/>
              </a:rPr>
              <a:t> Persistence Concepts</a:t>
            </a:r>
          </a:p>
          <a:p>
            <a:pPr indent="-84137" lvl="1" marL="731837" marR="0" rtl="0" algn="l">
              <a:lnSpc>
                <a:spcPct val="100000"/>
              </a:lnSpc>
              <a:spcBef>
                <a:spcPts val="700"/>
              </a:spcBef>
              <a:spcAft>
                <a:spcPts val="0"/>
              </a:spcAft>
              <a:buClr>
                <a:srgbClr val="000000"/>
              </a:buClr>
              <a:buSzPct val="100000"/>
              <a:buFont typeface="Roboto Condensed"/>
              <a:buChar char="●"/>
            </a:pPr>
            <a:r>
              <a:rPr b="0" i="0" lang="en-US" sz="2000" u="none" cap="none" strike="noStrike">
                <a:solidFill>
                  <a:schemeClr val="dk1"/>
                </a:solidFill>
                <a:latin typeface="Roboto Condensed"/>
                <a:ea typeface="Roboto Condensed"/>
                <a:cs typeface="Roboto Condensed"/>
                <a:sym typeface="Roboto Condensed"/>
              </a:rPr>
              <a:t> JPA Annotations</a:t>
            </a:r>
          </a:p>
          <a:p>
            <a:pPr indent="-84137" lvl="1" marL="731837" marR="0" rtl="0" algn="l">
              <a:lnSpc>
                <a:spcPct val="100000"/>
              </a:lnSpc>
              <a:spcBef>
                <a:spcPts val="700"/>
              </a:spcBef>
              <a:spcAft>
                <a:spcPts val="0"/>
              </a:spcAft>
              <a:buClr>
                <a:srgbClr val="000000"/>
              </a:buClr>
              <a:buSzPct val="100000"/>
              <a:buFont typeface="Roboto Condensed"/>
              <a:buChar char="●"/>
            </a:pPr>
            <a:r>
              <a:rPr b="0" i="0" lang="en-US" sz="2000" u="none" cap="none" strike="noStrike">
                <a:solidFill>
                  <a:schemeClr val="dk1"/>
                </a:solidFill>
                <a:latin typeface="Roboto Condensed"/>
                <a:ea typeface="Roboto Condensed"/>
                <a:cs typeface="Roboto Condensed"/>
                <a:sym typeface="Roboto Condensed"/>
              </a:rPr>
              <a:t> Entity Relationships</a:t>
            </a:r>
          </a:p>
          <a:p>
            <a:pPr indent="-84137" lvl="1" marL="731837" marR="0" rtl="0" algn="l">
              <a:lnSpc>
                <a:spcPct val="100000"/>
              </a:lnSpc>
              <a:spcBef>
                <a:spcPts val="700"/>
              </a:spcBef>
              <a:spcAft>
                <a:spcPts val="0"/>
              </a:spcAft>
              <a:buClr>
                <a:srgbClr val="000000"/>
              </a:buClr>
              <a:buSzPct val="100000"/>
              <a:buFont typeface="Roboto Condensed"/>
              <a:buChar char="●"/>
            </a:pPr>
            <a:r>
              <a:rPr b="0" i="0" lang="en-US" sz="2000" u="none" cap="none" strike="noStrike">
                <a:solidFill>
                  <a:schemeClr val="dk1"/>
                </a:solidFill>
                <a:latin typeface="Roboto Condensed"/>
                <a:ea typeface="Roboto Condensed"/>
                <a:cs typeface="Roboto Condensed"/>
                <a:sym typeface="Roboto Condensed"/>
              </a:rPr>
              <a:t> Relationship Mapping</a:t>
            </a:r>
          </a:p>
          <a:p>
            <a:pPr indent="-84137" lvl="1" marL="731837" marR="0" rtl="0" algn="l">
              <a:lnSpc>
                <a:spcPct val="100000"/>
              </a:lnSpc>
              <a:spcBef>
                <a:spcPts val="700"/>
              </a:spcBef>
              <a:spcAft>
                <a:spcPts val="0"/>
              </a:spcAft>
              <a:buClr>
                <a:srgbClr val="000000"/>
              </a:buClr>
              <a:buSzPct val="100000"/>
              <a:buFont typeface="Roboto Condensed"/>
              <a:buChar char="●"/>
            </a:pPr>
            <a:r>
              <a:rPr b="0" i="0" lang="en-US" sz="2000" u="none" cap="none" strike="noStrike">
                <a:solidFill>
                  <a:schemeClr val="dk1"/>
                </a:solidFill>
                <a:latin typeface="Roboto Condensed"/>
                <a:ea typeface="Roboto Condensed"/>
                <a:cs typeface="Roboto Condensed"/>
                <a:sym typeface="Roboto Condensed"/>
              </a:rPr>
              <a:t> Cascade and Fetch</a:t>
            </a:r>
          </a:p>
          <a:p>
            <a:pPr indent="-84137" lvl="1" marL="731837" marR="0" rtl="0" algn="l">
              <a:lnSpc>
                <a:spcPct val="100000"/>
              </a:lnSpc>
              <a:spcBef>
                <a:spcPts val="700"/>
              </a:spcBef>
              <a:spcAft>
                <a:spcPts val="0"/>
              </a:spcAft>
              <a:buClr>
                <a:srgbClr val="000000"/>
              </a:buClr>
              <a:buSzPct val="100000"/>
              <a:buFont typeface="Roboto Condensed"/>
              <a:buChar char="●"/>
            </a:pPr>
            <a:r>
              <a:rPr b="0" i="0" lang="en-US" sz="2000" u="none" cap="none" strike="noStrike">
                <a:solidFill>
                  <a:schemeClr val="dk1"/>
                </a:solidFill>
                <a:latin typeface="Roboto Condensed"/>
                <a:ea typeface="Roboto Condensed"/>
                <a:cs typeface="Roboto Condensed"/>
                <a:sym typeface="Roboto Condensed"/>
              </a:rPr>
              <a:t> JPQL</a:t>
            </a:r>
          </a:p>
          <a:p>
            <a:pPr indent="-6350" lvl="1" marL="654050" marR="0" rtl="0" algn="l">
              <a:lnSpc>
                <a:spcPct val="100000"/>
              </a:lnSpc>
              <a:spcBef>
                <a:spcPts val="700"/>
              </a:spcBef>
              <a:spcAft>
                <a:spcPts val="0"/>
              </a:spcAft>
              <a:buClr>
                <a:srgbClr val="000000"/>
              </a:buClr>
              <a:buSzPct val="25000"/>
              <a:buFont typeface="Arial"/>
              <a:buNone/>
            </a:pPr>
            <a:r>
              <a:rPr b="0" i="0" lang="en-US" sz="2000" u="none" cap="none" strike="noStrike">
                <a:solidFill>
                  <a:schemeClr val="dk1"/>
                </a:solidFill>
                <a:latin typeface="Roboto Condensed"/>
                <a:ea typeface="Roboto Condensed"/>
                <a:cs typeface="Roboto Condensed"/>
                <a:sym typeface="Roboto Condensed"/>
              </a:rPr>
              <a:t> </a:t>
            </a:r>
          </a:p>
        </p:txBody>
      </p:sp>
      <p:cxnSp>
        <p:nvCxnSpPr>
          <p:cNvPr id="73" name="Shape 73"/>
          <p:cNvCxnSpPr/>
          <p:nvPr/>
        </p:nvCxnSpPr>
        <p:spPr>
          <a:xfrm flipH="1" rot="10800000">
            <a:off x="0" y="5123575"/>
            <a:ext cx="9166199" cy="19199"/>
          </a:xfrm>
          <a:prstGeom prst="straightConnector1">
            <a:avLst/>
          </a:prstGeom>
          <a:noFill/>
          <a:ln cap="flat" cmpd="sng" w="38100">
            <a:solidFill>
              <a:srgbClr val="C6DD1B"/>
            </a:solidFill>
            <a:prstDash val="solid"/>
            <a:round/>
            <a:headEnd len="med" w="med" type="none"/>
            <a:tailEnd len="med" w="med" type="none"/>
          </a:ln>
        </p:spPr>
      </p:cxnSp>
      <p:pic>
        <p:nvPicPr>
          <p:cNvPr descr="https://encrypted-tbn3.gstatic.com/images?q=tbn:ANd9GcTUbRhHn-0epp6RXbmUrK04qyYNDQIMBE2Dr2-UiksTYUXsTTpg" id="74" name="Shape 74"/>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cxnSp>
        <p:nvCxnSpPr>
          <p:cNvPr id="414" name="Shape 41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15" name="Shape 415"/>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416" name="Shape 416"/>
          <p:cNvSpPr/>
          <p:nvPr/>
        </p:nvSpPr>
        <p:spPr>
          <a:xfrm>
            <a:off x="3603475" y="3813900"/>
            <a:ext cx="2660099" cy="8075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4"/>
              </a:rPr>
              <a:t>http://youtu.be/CK7nkpcrHgk</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5"/>
              </a:rPr>
              <a:t>http://youtu.be/KqAyb_W-t9k</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http://youtu.be/afKShlEZLSs</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7"/>
              </a:rPr>
              <a:t>http://youtu.be/6_UR0WOLEZY</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417" name="Shape 417"/>
          <p:cNvSpPr/>
          <p:nvPr/>
        </p:nvSpPr>
        <p:spPr>
          <a:xfrm>
            <a:off x="1490416" y="1908582"/>
            <a:ext cx="6697563" cy="152349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18. Transaction Overview</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19. Transaction Configuration Demo</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20. Datasource</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21. Datasource Demo</a:t>
            </a:r>
          </a:p>
        </p:txBody>
      </p:sp>
      <p:pic>
        <p:nvPicPr>
          <p:cNvPr descr="https://encrypted-tbn3.gstatic.com/images?q=tbn:ANd9GcTUbRhHn-0epp6RXbmUrK04qyYNDQIMBE2Dr2-UiksTYUXsTTpg" id="418" name="Shape 418"/>
          <p:cNvPicPr preferRelativeResize="0"/>
          <p:nvPr/>
        </p:nvPicPr>
        <p:blipFill rotWithShape="1">
          <a:blip r:embed="rId8">
            <a:alphaModFix/>
          </a:blip>
          <a:srcRect b="0" l="0" r="0" t="0"/>
          <a:stretch/>
        </p:blipFill>
        <p:spPr>
          <a:xfrm>
            <a:off x="161475" y="260684"/>
            <a:ext cx="372927" cy="205921"/>
          </a:xfrm>
          <a:prstGeom prst="rect">
            <a:avLst/>
          </a:prstGeom>
          <a:noFill/>
          <a:ln>
            <a:noFill/>
          </a:ln>
        </p:spPr>
      </p:pic>
      <p:sp>
        <p:nvSpPr>
          <p:cNvPr id="419" name="Shape 419"/>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Persistence Concepts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cxnSp>
        <p:nvCxnSpPr>
          <p:cNvPr id="424" name="Shape 42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25" name="Shape 425"/>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426" name="Shape 426"/>
          <p:cNvSpPr/>
          <p:nvPr/>
        </p:nvSpPr>
        <p:spPr>
          <a:xfrm>
            <a:off x="3603487" y="3813900"/>
            <a:ext cx="2672099"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4"/>
              </a:rPr>
              <a:t>http://youtu.be/mRq2qpcq9m4</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5"/>
              </a:rPr>
              <a:t>http://youtu.be/DIxQXz2kOvI</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427" name="Shape 427"/>
          <p:cNvSpPr/>
          <p:nvPr/>
        </p:nvSpPr>
        <p:spPr>
          <a:xfrm>
            <a:off x="1490416" y="1908582"/>
            <a:ext cx="6697563" cy="106182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22. JPA Properties Configuration.xml</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23. Entity and JPA Config Demo</a:t>
            </a:r>
          </a:p>
        </p:txBody>
      </p:sp>
      <p:sp>
        <p:nvSpPr>
          <p:cNvPr id="428" name="Shape 428"/>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Persistent Entities</a:t>
            </a:r>
          </a:p>
        </p:txBody>
      </p:sp>
      <p:pic>
        <p:nvPicPr>
          <p:cNvPr descr="https://encrypted-tbn3.gstatic.com/images?q=tbn:ANd9GcTUbRhHn-0epp6RXbmUrK04qyYNDQIMBE2Dr2-UiksTYUXsTTpg" id="429" name="Shape 429"/>
          <p:cNvPicPr preferRelativeResize="0"/>
          <p:nvPr/>
        </p:nvPicPr>
        <p:blipFill rotWithShape="1">
          <a:blip r:embed="rId6">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cxnSp>
        <p:nvCxnSpPr>
          <p:cNvPr id="434" name="Shape 43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35" name="Shape 435"/>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436" name="Shape 436"/>
          <p:cNvSpPr/>
          <p:nvPr/>
        </p:nvSpPr>
        <p:spPr>
          <a:xfrm>
            <a:off x="3603488" y="3813900"/>
            <a:ext cx="2826900"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rgbClr val="0000FF"/>
                </a:solidFill>
              </a:rPr>
              <a:t>http://youtu.be/hPtaHION8L0</a:t>
            </a:r>
          </a:p>
        </p:txBody>
      </p:sp>
      <p:sp>
        <p:nvSpPr>
          <p:cNvPr id="437" name="Shape 437"/>
          <p:cNvSpPr/>
          <p:nvPr/>
        </p:nvSpPr>
        <p:spPr>
          <a:xfrm>
            <a:off x="1490416" y="1908582"/>
            <a:ext cx="6697563"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24. Annotation Config</a:t>
            </a:r>
          </a:p>
        </p:txBody>
      </p:sp>
      <p:pic>
        <p:nvPicPr>
          <p:cNvPr descr="https://encrypted-tbn3.gstatic.com/images?q=tbn:ANd9GcTUbRhHn-0epp6RXbmUrK04qyYNDQIMBE2Dr2-UiksTYUXsTTpg" id="438" name="Shape 438"/>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
        <p:nvSpPr>
          <p:cNvPr id="439" name="Shape 439"/>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JPA Annotations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cxnSp>
        <p:nvCxnSpPr>
          <p:cNvPr id="444" name="Shape 44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45" name="Shape 445"/>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446" name="Shape 446"/>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JPA Annotations</a:t>
            </a:r>
          </a:p>
        </p:txBody>
      </p:sp>
      <p:pic>
        <p:nvPicPr>
          <p:cNvPr id="447" name="Shape 447"/>
          <p:cNvPicPr preferRelativeResize="0"/>
          <p:nvPr/>
        </p:nvPicPr>
        <p:blipFill rotWithShape="1">
          <a:blip r:embed="rId4">
            <a:alphaModFix/>
          </a:blip>
          <a:srcRect b="0" l="0" r="0" t="0"/>
          <a:stretch/>
        </p:blipFill>
        <p:spPr>
          <a:xfrm>
            <a:off x="1910265" y="753406"/>
            <a:ext cx="5140024" cy="4223781"/>
          </a:xfrm>
          <a:prstGeom prst="rect">
            <a:avLst/>
          </a:prstGeom>
          <a:noFill/>
          <a:ln>
            <a:noFill/>
          </a:ln>
        </p:spPr>
      </p:pic>
      <p:pic>
        <p:nvPicPr>
          <p:cNvPr descr="https://encrypted-tbn3.gstatic.com/images?q=tbn:ANd9GcTUbRhHn-0epp6RXbmUrK04qyYNDQIMBE2Dr2-UiksTYUXsTTpg" id="448" name="Shape 448"/>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cxnSp>
        <p:nvCxnSpPr>
          <p:cNvPr id="453" name="Shape 453"/>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54" name="Shape 454"/>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455" name="Shape 455"/>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Simple Mapping</a:t>
            </a:r>
          </a:p>
        </p:txBody>
      </p:sp>
      <p:pic>
        <p:nvPicPr>
          <p:cNvPr id="456" name="Shape 456"/>
          <p:cNvPicPr preferRelativeResize="0"/>
          <p:nvPr/>
        </p:nvPicPr>
        <p:blipFill rotWithShape="1">
          <a:blip r:embed="rId4">
            <a:alphaModFix/>
          </a:blip>
          <a:srcRect b="0" l="0" r="0" t="0"/>
          <a:stretch/>
        </p:blipFill>
        <p:spPr>
          <a:xfrm>
            <a:off x="1614792" y="897670"/>
            <a:ext cx="3511683" cy="2923464"/>
          </a:xfrm>
          <a:prstGeom prst="rect">
            <a:avLst/>
          </a:prstGeom>
          <a:noFill/>
          <a:ln>
            <a:noFill/>
          </a:ln>
        </p:spPr>
      </p:pic>
      <p:pic>
        <p:nvPicPr>
          <p:cNvPr id="457" name="Shape 457"/>
          <p:cNvPicPr preferRelativeResize="0"/>
          <p:nvPr/>
        </p:nvPicPr>
        <p:blipFill rotWithShape="1">
          <a:blip r:embed="rId5">
            <a:alphaModFix/>
          </a:blip>
          <a:srcRect b="0" l="0" r="0" t="0"/>
          <a:stretch/>
        </p:blipFill>
        <p:spPr>
          <a:xfrm>
            <a:off x="3228010" y="3797780"/>
            <a:ext cx="285247" cy="451653"/>
          </a:xfrm>
          <a:prstGeom prst="rect">
            <a:avLst/>
          </a:prstGeom>
          <a:noFill/>
          <a:ln>
            <a:noFill/>
          </a:ln>
        </p:spPr>
      </p:pic>
      <p:pic>
        <p:nvPicPr>
          <p:cNvPr id="458" name="Shape 458"/>
          <p:cNvPicPr preferRelativeResize="0"/>
          <p:nvPr/>
        </p:nvPicPr>
        <p:blipFill rotWithShape="1">
          <a:blip r:embed="rId6">
            <a:alphaModFix/>
          </a:blip>
          <a:srcRect b="0" l="0" r="0" t="0"/>
          <a:stretch/>
        </p:blipFill>
        <p:spPr>
          <a:xfrm>
            <a:off x="1883023" y="4249432"/>
            <a:ext cx="2991801" cy="727755"/>
          </a:xfrm>
          <a:prstGeom prst="rect">
            <a:avLst/>
          </a:prstGeom>
          <a:noFill/>
          <a:ln>
            <a:noFill/>
          </a:ln>
        </p:spPr>
      </p:pic>
      <p:pic>
        <p:nvPicPr>
          <p:cNvPr id="459" name="Shape 459"/>
          <p:cNvPicPr preferRelativeResize="0"/>
          <p:nvPr/>
        </p:nvPicPr>
        <p:blipFill rotWithShape="1">
          <a:blip r:embed="rId7">
            <a:alphaModFix/>
          </a:blip>
          <a:srcRect b="0" l="0" r="0" t="0"/>
          <a:stretch/>
        </p:blipFill>
        <p:spPr>
          <a:xfrm>
            <a:off x="6013664" y="1695859"/>
            <a:ext cx="1455309" cy="1797782"/>
          </a:xfrm>
          <a:prstGeom prst="rect">
            <a:avLst/>
          </a:prstGeom>
          <a:noFill/>
          <a:ln>
            <a:noFill/>
          </a:ln>
        </p:spPr>
      </p:pic>
      <p:pic>
        <p:nvPicPr>
          <p:cNvPr descr="https://encrypted-tbn3.gstatic.com/images?q=tbn:ANd9GcTUbRhHn-0epp6RXbmUrK04qyYNDQIMBE2Dr2-UiksTYUXsTTpg" id="460" name="Shape 460"/>
          <p:cNvPicPr preferRelativeResize="0"/>
          <p:nvPr/>
        </p:nvPicPr>
        <p:blipFill rotWithShape="1">
          <a:blip r:embed="rId8">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cxnSp>
        <p:nvCxnSpPr>
          <p:cNvPr id="465" name="Shape 46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66" name="Shape 466"/>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467" name="Shape 467"/>
          <p:cNvSpPr/>
          <p:nvPr/>
        </p:nvSpPr>
        <p:spPr>
          <a:xfrm>
            <a:off x="3603500" y="3813900"/>
            <a:ext cx="3481799" cy="7718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4"/>
              </a:rPr>
              <a:t>http://youtu.be/LLse7kxO19o</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5"/>
              </a:rPr>
              <a:t>http://youtu.be/Ph-9uzqR9sY</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http://youtu.be/UZlF-BJcrWQ</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7"/>
              </a:rPr>
              <a:t>http://youtu.be/bF6Z6xIeobU</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468" name="Shape 468"/>
          <p:cNvSpPr/>
          <p:nvPr/>
        </p:nvSpPr>
        <p:spPr>
          <a:xfrm>
            <a:off x="1490416" y="1908582"/>
            <a:ext cx="6697563" cy="152349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25. Annotation An Entity</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26. Table Annotation Demo</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27. Column Annotation</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28. Column Annotation Demo</a:t>
            </a:r>
          </a:p>
        </p:txBody>
      </p:sp>
      <p:pic>
        <p:nvPicPr>
          <p:cNvPr descr="https://encrypted-tbn3.gstatic.com/images?q=tbn:ANd9GcTUbRhHn-0epp6RXbmUrK04qyYNDQIMBE2Dr2-UiksTYUXsTTpg" id="469" name="Shape 469"/>
          <p:cNvPicPr preferRelativeResize="0"/>
          <p:nvPr/>
        </p:nvPicPr>
        <p:blipFill rotWithShape="1">
          <a:blip r:embed="rId8">
            <a:alphaModFix/>
          </a:blip>
          <a:srcRect b="0" l="0" r="0" t="0"/>
          <a:stretch/>
        </p:blipFill>
        <p:spPr>
          <a:xfrm>
            <a:off x="161475" y="260684"/>
            <a:ext cx="372927" cy="205921"/>
          </a:xfrm>
          <a:prstGeom prst="rect">
            <a:avLst/>
          </a:prstGeom>
          <a:noFill/>
          <a:ln>
            <a:noFill/>
          </a:ln>
        </p:spPr>
      </p:pic>
      <p:sp>
        <p:nvSpPr>
          <p:cNvPr id="470" name="Shape 470"/>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Simple Mapping</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cxnSp>
        <p:nvCxnSpPr>
          <p:cNvPr id="475" name="Shape 47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76" name="Shape 476"/>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477" name="Shape 477"/>
          <p:cNvSpPr/>
          <p:nvPr/>
        </p:nvSpPr>
        <p:spPr>
          <a:xfrm>
            <a:off x="3603475" y="3813900"/>
            <a:ext cx="2374499" cy="831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4"/>
              </a:rPr>
              <a:t>http://youtu.be/ssajixeyqDg</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5"/>
              </a:rPr>
              <a:t>http://youtu.be/iowiC4fHeiU</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http://youtu.be/J0HSC_0_hao</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7"/>
              </a:rPr>
              <a:t>http://youtu.be/hT4OT07Rfp8</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478" name="Shape 478"/>
          <p:cNvSpPr/>
          <p:nvPr/>
        </p:nvSpPr>
        <p:spPr>
          <a:xfrm>
            <a:off x="1490416" y="1908582"/>
            <a:ext cx="6697563" cy="152349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29. How Do We Start Using It</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30. Service Configuration Demo</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31. Repository Configuration Demo</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32. End-to-end Demo</a:t>
            </a:r>
          </a:p>
        </p:txBody>
      </p:sp>
      <p:pic>
        <p:nvPicPr>
          <p:cNvPr descr="https://encrypted-tbn3.gstatic.com/images?q=tbn:ANd9GcTUbRhHn-0epp6RXbmUrK04qyYNDQIMBE2Dr2-UiksTYUXsTTpg" id="479" name="Shape 479"/>
          <p:cNvPicPr preferRelativeResize="0"/>
          <p:nvPr/>
        </p:nvPicPr>
        <p:blipFill rotWithShape="1">
          <a:blip r:embed="rId8">
            <a:alphaModFix/>
          </a:blip>
          <a:srcRect b="0" l="0" r="0" t="0"/>
          <a:stretch/>
        </p:blipFill>
        <p:spPr>
          <a:xfrm>
            <a:off x="161475" y="260684"/>
            <a:ext cx="372927" cy="205921"/>
          </a:xfrm>
          <a:prstGeom prst="rect">
            <a:avLst/>
          </a:prstGeom>
          <a:noFill/>
          <a:ln>
            <a:noFill/>
          </a:ln>
        </p:spPr>
      </p:pic>
      <p:sp>
        <p:nvSpPr>
          <p:cNvPr id="480" name="Shape 480"/>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JPA Annotations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cxnSp>
        <p:nvCxnSpPr>
          <p:cNvPr id="485" name="Shape 48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86" name="Shape 486"/>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487" name="Shape 487"/>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Simple Mapping – Inheritance</a:t>
            </a:r>
          </a:p>
        </p:txBody>
      </p:sp>
      <p:pic>
        <p:nvPicPr>
          <p:cNvPr id="488" name="Shape 488"/>
          <p:cNvPicPr preferRelativeResize="0"/>
          <p:nvPr/>
        </p:nvPicPr>
        <p:blipFill rotWithShape="1">
          <a:blip r:embed="rId4">
            <a:alphaModFix/>
          </a:blip>
          <a:srcRect b="0" l="0" r="0" t="0"/>
          <a:stretch/>
        </p:blipFill>
        <p:spPr>
          <a:xfrm>
            <a:off x="1541953" y="756068"/>
            <a:ext cx="6320672" cy="3959931"/>
          </a:xfrm>
          <a:prstGeom prst="rect">
            <a:avLst/>
          </a:prstGeom>
          <a:noFill/>
          <a:ln>
            <a:noFill/>
          </a:ln>
        </p:spPr>
      </p:pic>
      <p:pic>
        <p:nvPicPr>
          <p:cNvPr descr="https://encrypted-tbn3.gstatic.com/images?q=tbn:ANd9GcTUbRhHn-0epp6RXbmUrK04qyYNDQIMBE2Dr2-UiksTYUXsTTpg" id="489" name="Shape 489"/>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cxnSp>
        <p:nvCxnSpPr>
          <p:cNvPr id="494" name="Shape 49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95" name="Shape 495"/>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496" name="Shape 496"/>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JPA Annotations</a:t>
            </a:r>
          </a:p>
        </p:txBody>
      </p:sp>
      <p:pic>
        <p:nvPicPr>
          <p:cNvPr id="497" name="Shape 497"/>
          <p:cNvPicPr preferRelativeResize="0"/>
          <p:nvPr/>
        </p:nvPicPr>
        <p:blipFill rotWithShape="1">
          <a:blip r:embed="rId4">
            <a:alphaModFix/>
          </a:blip>
          <a:srcRect b="0" l="0" r="0" t="0"/>
          <a:stretch/>
        </p:blipFill>
        <p:spPr>
          <a:xfrm>
            <a:off x="1582000" y="1142116"/>
            <a:ext cx="6240576" cy="2593283"/>
          </a:xfrm>
          <a:prstGeom prst="rect">
            <a:avLst/>
          </a:prstGeom>
          <a:noFill/>
          <a:ln>
            <a:noFill/>
          </a:ln>
        </p:spPr>
      </p:pic>
      <p:pic>
        <p:nvPicPr>
          <p:cNvPr descr="https://encrypted-tbn3.gstatic.com/images?q=tbn:ANd9GcTUbRhHn-0epp6RXbmUrK04qyYNDQIMBE2Dr2-UiksTYUXsTTpg" id="498" name="Shape 498"/>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2" name="Shape 502"/>
        <p:cNvGrpSpPr/>
        <p:nvPr/>
      </p:nvGrpSpPr>
      <p:grpSpPr>
        <a:xfrm>
          <a:off x="0" y="0"/>
          <a:ext cx="0" cy="0"/>
          <a:chOff x="0" y="0"/>
          <a:chExt cx="0" cy="0"/>
        </a:xfrm>
      </p:grpSpPr>
      <p:cxnSp>
        <p:nvCxnSpPr>
          <p:cNvPr id="503" name="Shape 503"/>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504" name="Shape 504"/>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505" name="Shape 505"/>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JPA Annotations</a:t>
            </a:r>
          </a:p>
        </p:txBody>
      </p:sp>
      <p:pic>
        <p:nvPicPr>
          <p:cNvPr id="506" name="Shape 506"/>
          <p:cNvPicPr preferRelativeResize="0"/>
          <p:nvPr/>
        </p:nvPicPr>
        <p:blipFill rotWithShape="1">
          <a:blip r:embed="rId4">
            <a:alphaModFix/>
          </a:blip>
          <a:srcRect b="0" l="0" r="0" t="0"/>
          <a:stretch/>
        </p:blipFill>
        <p:spPr>
          <a:xfrm>
            <a:off x="161475" y="609354"/>
            <a:ext cx="2035768" cy="1954685"/>
          </a:xfrm>
          <a:prstGeom prst="rect">
            <a:avLst/>
          </a:prstGeom>
          <a:noFill/>
          <a:ln>
            <a:noFill/>
          </a:ln>
        </p:spPr>
      </p:pic>
      <p:pic>
        <p:nvPicPr>
          <p:cNvPr id="507" name="Shape 507"/>
          <p:cNvPicPr preferRelativeResize="0"/>
          <p:nvPr/>
        </p:nvPicPr>
        <p:blipFill rotWithShape="1">
          <a:blip r:embed="rId5">
            <a:alphaModFix/>
          </a:blip>
          <a:srcRect b="0" l="0" r="0" t="0"/>
          <a:stretch/>
        </p:blipFill>
        <p:spPr>
          <a:xfrm>
            <a:off x="4054496" y="3591487"/>
            <a:ext cx="632947" cy="221537"/>
          </a:xfrm>
          <a:prstGeom prst="rect">
            <a:avLst/>
          </a:prstGeom>
          <a:noFill/>
          <a:ln>
            <a:noFill/>
          </a:ln>
        </p:spPr>
      </p:pic>
      <p:pic>
        <p:nvPicPr>
          <p:cNvPr id="508" name="Shape 508"/>
          <p:cNvPicPr preferRelativeResize="0"/>
          <p:nvPr/>
        </p:nvPicPr>
        <p:blipFill/>
        <p:spPr>
          <a:xfrm>
            <a:off x="4861255" y="3401585"/>
            <a:ext cx="2405305" cy="601342"/>
          </a:xfrm>
          <a:prstGeom prst="rect">
            <a:avLst/>
          </a:prstGeom>
          <a:solidFill>
            <a:srgbClr val="FFFFFF"/>
          </a:solidFill>
          <a:ln>
            <a:noFill/>
          </a:ln>
        </p:spPr>
      </p:pic>
      <p:pic>
        <p:nvPicPr>
          <p:cNvPr id="509" name="Shape 509"/>
          <p:cNvPicPr preferRelativeResize="0"/>
          <p:nvPr/>
        </p:nvPicPr>
        <p:blipFill rotWithShape="1">
          <a:blip r:embed="rId6">
            <a:alphaModFix/>
          </a:blip>
          <a:srcRect b="0" l="0" r="0" t="0"/>
          <a:stretch/>
        </p:blipFill>
        <p:spPr>
          <a:xfrm>
            <a:off x="161475" y="2623094"/>
            <a:ext cx="3719211" cy="2412743"/>
          </a:xfrm>
          <a:prstGeom prst="rect">
            <a:avLst/>
          </a:prstGeom>
          <a:noFill/>
          <a:ln>
            <a:noFill/>
          </a:ln>
        </p:spPr>
      </p:pic>
      <p:pic>
        <p:nvPicPr>
          <p:cNvPr descr="https://encrypted-tbn3.gstatic.com/images?q=tbn:ANd9GcTUbRhHn-0epp6RXbmUrK04qyYNDQIMBE2Dr2-UiksTYUXsTTpg" id="510" name="Shape 510"/>
          <p:cNvPicPr preferRelativeResize="0"/>
          <p:nvPr/>
        </p:nvPicPr>
        <p:blipFill rotWithShape="1">
          <a:blip r:embed="rId7">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cxnSp>
        <p:nvCxnSpPr>
          <p:cNvPr id="79" name="Shape 79"/>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80" name="Shape 80"/>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81" name="Shape 81"/>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What is JPA?</a:t>
            </a:r>
          </a:p>
        </p:txBody>
      </p:sp>
      <p:sp>
        <p:nvSpPr>
          <p:cNvPr id="82" name="Shape 82"/>
          <p:cNvSpPr/>
          <p:nvPr/>
        </p:nvSpPr>
        <p:spPr>
          <a:xfrm>
            <a:off x="161475" y="582850"/>
            <a:ext cx="8708699" cy="4278094"/>
          </a:xfrm>
          <a:prstGeom prst="rect">
            <a:avLst/>
          </a:prstGeom>
          <a:noFill/>
          <a:ln>
            <a:noFill/>
          </a:ln>
        </p:spPr>
        <p:txBody>
          <a:bodyPr anchorCtr="0" anchor="t" bIns="45700" lIns="91425" rIns="91425" tIns="45700">
            <a:noAutofit/>
          </a:bodyPr>
          <a:lstStyle/>
          <a:p>
            <a:pPr indent="-342900" lvl="0" marL="342900" marR="0" rtl="0" algn="just">
              <a:lnSpc>
                <a:spcPct val="100000"/>
              </a:lnSpc>
              <a:spcBef>
                <a:spcPts val="0"/>
              </a:spcBef>
              <a:spcAft>
                <a:spcPts val="0"/>
              </a:spcAft>
              <a:buClr>
                <a:srgbClr val="4B191A"/>
              </a:buClr>
              <a:buSzPct val="100000"/>
              <a:buFont typeface="Roboto Condensed"/>
              <a:buChar char="•"/>
            </a:pPr>
            <a:r>
              <a:rPr b="0" i="0" lang="en-US" sz="2000" u="none" cap="none" strike="noStrike">
                <a:solidFill>
                  <a:srgbClr val="4B191A"/>
                </a:solidFill>
                <a:latin typeface="Roboto Condensed"/>
                <a:ea typeface="Roboto Condensed"/>
                <a:cs typeface="Roboto Condensed"/>
                <a:sym typeface="Roboto Condensed"/>
              </a:rPr>
              <a:t>Specification for the management of persistence and object/relational mapping with Java</a:t>
            </a:r>
          </a:p>
          <a:p>
            <a:pPr indent="-351700" lvl="1" marL="720000" marR="0" rtl="0" algn="just">
              <a:lnSpc>
                <a:spcPct val="100000"/>
              </a:lnSpc>
              <a:spcBef>
                <a:spcPts val="1200"/>
              </a:spcBef>
              <a:spcAft>
                <a:spcPts val="0"/>
              </a:spcAft>
              <a:buClr>
                <a:srgbClr val="1C405D"/>
              </a:buClr>
              <a:buSzPct val="100000"/>
              <a:buFont typeface="Roboto Condensed"/>
              <a:buChar char="•"/>
            </a:pPr>
            <a:r>
              <a:rPr b="1" i="0" lang="en-US" sz="1800" u="none" cap="none" strike="noStrike">
                <a:solidFill>
                  <a:srgbClr val="1C405D"/>
                </a:solidFill>
                <a:latin typeface="Roboto Condensed"/>
                <a:ea typeface="Roboto Condensed"/>
                <a:cs typeface="Roboto Condensed"/>
                <a:sym typeface="Roboto Condensed"/>
              </a:rPr>
              <a:t>Persistence: </a:t>
            </a:r>
            <a:r>
              <a:rPr b="0" i="0" lang="en-US" sz="1800" u="none" cap="none" strike="noStrike">
                <a:solidFill>
                  <a:srgbClr val="000000"/>
                </a:solidFill>
                <a:latin typeface="Roboto Condensed"/>
                <a:ea typeface="Roboto Condensed"/>
                <a:cs typeface="Roboto Condensed"/>
                <a:sym typeface="Roboto Condensed"/>
              </a:rPr>
              <a:t>Data objects shall outlive the JVM app</a:t>
            </a:r>
          </a:p>
          <a:p>
            <a:pPr indent="-342900" lvl="0" marL="342900" marR="0" rtl="0" algn="just">
              <a:lnSpc>
                <a:spcPct val="100000"/>
              </a:lnSpc>
              <a:spcBef>
                <a:spcPts val="1200"/>
              </a:spcBef>
              <a:spcAft>
                <a:spcPts val="0"/>
              </a:spcAft>
              <a:buClr>
                <a:srgbClr val="455520"/>
              </a:buClr>
              <a:buSzPct val="100000"/>
              <a:buFont typeface="Roboto Condensed"/>
              <a:buChar char="•"/>
            </a:pPr>
            <a:r>
              <a:rPr b="1" i="0" lang="en-US" sz="1800" u="none" cap="none" strike="noStrike">
                <a:solidFill>
                  <a:srgbClr val="455520"/>
                </a:solidFill>
                <a:latin typeface="Roboto Condensed"/>
                <a:ea typeface="Roboto Condensed"/>
                <a:cs typeface="Roboto Condensed"/>
                <a:sym typeface="Roboto Condensed"/>
              </a:rPr>
              <a:t>Objective:</a:t>
            </a:r>
            <a:r>
              <a:rPr b="0" i="0" lang="en-US" sz="1800" u="none" cap="none" strike="noStrike">
                <a:solidFill>
                  <a:srgbClr val="000000"/>
                </a:solidFill>
                <a:latin typeface="Roboto Condensed"/>
                <a:ea typeface="Roboto Condensed"/>
                <a:cs typeface="Roboto Condensed"/>
                <a:sym typeface="Roboto Condensed"/>
              </a:rPr>
              <a:t> provide an object/relational mapping facility for Java developers using a Java domain model and a relational database</a:t>
            </a:r>
          </a:p>
          <a:p>
            <a:pPr indent="-351700" lvl="0" marL="720000" marR="0" rtl="0" algn="just">
              <a:lnSpc>
                <a:spcPct val="100000"/>
              </a:lnSpc>
              <a:spcBef>
                <a:spcPts val="1200"/>
              </a:spcBef>
              <a:spcAft>
                <a:spcPts val="0"/>
              </a:spcAft>
              <a:buClr>
                <a:srgbClr val="4B191A"/>
              </a:buClr>
              <a:buSzPct val="100000"/>
              <a:buFont typeface="Roboto Condensed"/>
              <a:buChar char="•"/>
            </a:pPr>
            <a:r>
              <a:rPr b="0" i="0" lang="en-US" sz="1800" u="none" cap="none" strike="noStrike">
                <a:solidFill>
                  <a:srgbClr val="4B191A"/>
                </a:solidFill>
                <a:latin typeface="Roboto Condensed"/>
                <a:ea typeface="Roboto Condensed"/>
                <a:cs typeface="Roboto Condensed"/>
                <a:sym typeface="Roboto Condensed"/>
              </a:rPr>
              <a:t>Map Java POJOs to relational databases (which are one type of persistence)</a:t>
            </a:r>
          </a:p>
          <a:p>
            <a:pPr indent="-351700" lvl="0" marL="720000" marR="0" rtl="0" algn="just">
              <a:lnSpc>
                <a:spcPct val="100000"/>
              </a:lnSpc>
              <a:spcBef>
                <a:spcPts val="1200"/>
              </a:spcBef>
              <a:spcAft>
                <a:spcPts val="0"/>
              </a:spcAft>
              <a:buClr>
                <a:srgbClr val="003300"/>
              </a:buClr>
              <a:buSzPct val="100000"/>
              <a:buFont typeface="Roboto Condensed"/>
              <a:buChar char="•"/>
            </a:pPr>
            <a:r>
              <a:rPr b="0" i="0" lang="en-US" sz="1800" u="none" cap="none" strike="noStrike">
                <a:solidFill>
                  <a:srgbClr val="003300"/>
                </a:solidFill>
                <a:latin typeface="Roboto Condensed"/>
                <a:ea typeface="Roboto Condensed"/>
                <a:cs typeface="Roboto Condensed"/>
                <a:sym typeface="Roboto Condensed"/>
              </a:rPr>
              <a:t>Standardized under the Java Community Process Program with contributions from Hibernate, TopLink, JDO, and the EJB community</a:t>
            </a:r>
          </a:p>
          <a:p>
            <a:pPr indent="-342900" lvl="0" marL="342900" marR="0" rtl="0" algn="just">
              <a:lnSpc>
                <a:spcPct val="100000"/>
              </a:lnSpc>
              <a:spcBef>
                <a:spcPts val="1200"/>
              </a:spcBef>
              <a:spcAft>
                <a:spcPts val="0"/>
              </a:spcAft>
              <a:buClr>
                <a:srgbClr val="725116"/>
              </a:buClr>
              <a:buSzPct val="100000"/>
              <a:buFont typeface="Roboto Condensed"/>
              <a:buChar char="•"/>
            </a:pPr>
            <a:r>
              <a:rPr b="1" i="0" lang="en-US" sz="1800" u="none" cap="none" strike="noStrike">
                <a:solidFill>
                  <a:srgbClr val="725116"/>
                </a:solidFill>
                <a:latin typeface="Roboto Condensed"/>
                <a:ea typeface="Roboto Condensed"/>
                <a:cs typeface="Roboto Condensed"/>
                <a:sym typeface="Roboto Condensed"/>
              </a:rPr>
              <a:t>Hibernate: </a:t>
            </a:r>
            <a:r>
              <a:rPr b="0" i="0" lang="en-US" sz="1800" u="none" cap="none" strike="noStrike">
                <a:solidFill>
                  <a:srgbClr val="000000"/>
                </a:solidFill>
                <a:latin typeface="Roboto Condensed"/>
                <a:ea typeface="Roboto Condensed"/>
                <a:cs typeface="Roboto Condensed"/>
                <a:sym typeface="Roboto Condensed"/>
              </a:rPr>
              <a:t>Full JPA implementation with additional “native” features, e.g.,</a:t>
            </a:r>
          </a:p>
          <a:p>
            <a:pPr indent="-351700" lvl="0" marL="720000" marR="0" rtl="0" algn="just">
              <a:lnSpc>
                <a:spcPct val="100000"/>
              </a:lnSpc>
              <a:spcBef>
                <a:spcPts val="1200"/>
              </a:spcBef>
              <a:spcAft>
                <a:spcPts val="0"/>
              </a:spcAft>
              <a:buClr>
                <a:srgbClr val="725116"/>
              </a:buClr>
              <a:buSzPct val="100000"/>
              <a:buFont typeface="Roboto Condensed"/>
              <a:buChar char="•"/>
            </a:pPr>
            <a:r>
              <a:rPr b="0" i="0" lang="en-US" sz="1800" u="none" cap="none" strike="noStrike">
                <a:solidFill>
                  <a:srgbClr val="725116"/>
                </a:solidFill>
                <a:latin typeface="Roboto Condensed"/>
                <a:ea typeface="Roboto Condensed"/>
                <a:cs typeface="Roboto Condensed"/>
                <a:sym typeface="Roboto Condensed"/>
              </a:rPr>
              <a:t>HQL (Hibernate Query Language) </a:t>
            </a:r>
          </a:p>
          <a:p>
            <a:pPr indent="-351700" lvl="0" marL="720000" marR="0" rtl="0" algn="just">
              <a:lnSpc>
                <a:spcPct val="100000"/>
              </a:lnSpc>
              <a:spcBef>
                <a:spcPts val="1200"/>
              </a:spcBef>
              <a:spcAft>
                <a:spcPts val="0"/>
              </a:spcAft>
              <a:buClr>
                <a:srgbClr val="362C7C"/>
              </a:buClr>
              <a:buSzPct val="100000"/>
              <a:buFont typeface="Roboto Condensed"/>
              <a:buChar char="•"/>
            </a:pPr>
            <a:r>
              <a:rPr b="0" i="0" lang="en-US" sz="1800" u="none" cap="none" strike="noStrike">
                <a:solidFill>
                  <a:srgbClr val="362C7C"/>
                </a:solidFill>
                <a:latin typeface="Roboto Condensed"/>
                <a:ea typeface="Roboto Condensed"/>
                <a:cs typeface="Roboto Condensed"/>
                <a:sym typeface="Roboto Condensed"/>
              </a:rPr>
              <a:t>Criteria API</a:t>
            </a:r>
          </a:p>
        </p:txBody>
      </p:sp>
      <p:pic>
        <p:nvPicPr>
          <p:cNvPr descr="https://encrypted-tbn3.gstatic.com/images?q=tbn:ANd9GcTUbRhHn-0epp6RXbmUrK04qyYNDQIMBE2Dr2-UiksTYUXsTTpg" id="83" name="Shape 83"/>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 name="Shape 514"/>
        <p:cNvGrpSpPr/>
        <p:nvPr/>
      </p:nvGrpSpPr>
      <p:grpSpPr>
        <a:xfrm>
          <a:off x="0" y="0"/>
          <a:ext cx="0" cy="0"/>
          <a:chOff x="0" y="0"/>
          <a:chExt cx="0" cy="0"/>
        </a:xfrm>
      </p:grpSpPr>
      <p:cxnSp>
        <p:nvCxnSpPr>
          <p:cNvPr id="515" name="Shape 51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sp>
        <p:nvSpPr>
          <p:cNvPr id="516" name="Shape 516"/>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Object-Oriented vs SQL</a:t>
            </a:r>
          </a:p>
        </p:txBody>
      </p:sp>
      <p:pic>
        <p:nvPicPr>
          <p:cNvPr id="517" name="Shape 517"/>
          <p:cNvPicPr preferRelativeResize="0"/>
          <p:nvPr/>
        </p:nvPicPr>
        <p:blipFill rotWithShape="1">
          <a:blip r:embed="rId3">
            <a:alphaModFix/>
          </a:blip>
          <a:srcRect b="0" l="0" r="0" t="0"/>
          <a:stretch/>
        </p:blipFill>
        <p:spPr>
          <a:xfrm>
            <a:off x="161475" y="807393"/>
            <a:ext cx="1769168" cy="3256967"/>
          </a:xfrm>
          <a:prstGeom prst="rect">
            <a:avLst/>
          </a:prstGeom>
          <a:noFill/>
          <a:ln>
            <a:noFill/>
          </a:ln>
        </p:spPr>
      </p:pic>
      <p:pic>
        <p:nvPicPr>
          <p:cNvPr id="518" name="Shape 518"/>
          <p:cNvPicPr preferRelativeResize="0"/>
          <p:nvPr/>
        </p:nvPicPr>
        <p:blipFill rotWithShape="1">
          <a:blip r:embed="rId4">
            <a:alphaModFix/>
          </a:blip>
          <a:srcRect b="0" l="0" r="0" t="0"/>
          <a:stretch/>
        </p:blipFill>
        <p:spPr>
          <a:xfrm>
            <a:off x="2239847" y="614714"/>
            <a:ext cx="6151338" cy="4450793"/>
          </a:xfrm>
          <a:prstGeom prst="rect">
            <a:avLst/>
          </a:prstGeom>
          <a:noFill/>
          <a:ln>
            <a:noFill/>
          </a:ln>
        </p:spPr>
      </p:pic>
      <p:pic>
        <p:nvPicPr>
          <p:cNvPr id="519" name="Shape 519"/>
          <p:cNvPicPr preferRelativeResize="0"/>
          <p:nvPr/>
        </p:nvPicPr>
        <p:blipFill rotWithShape="1">
          <a:blip r:embed="rId5">
            <a:alphaModFix/>
          </a:blip>
          <a:srcRect b="0" l="0" r="0" t="0"/>
          <a:stretch/>
        </p:blipFill>
        <p:spPr>
          <a:xfrm>
            <a:off x="7791421" y="4716001"/>
            <a:ext cx="1199528" cy="261187"/>
          </a:xfrm>
          <a:prstGeom prst="rect">
            <a:avLst/>
          </a:prstGeom>
          <a:noFill/>
          <a:ln>
            <a:noFill/>
          </a:ln>
        </p:spPr>
      </p:pic>
      <p:pic>
        <p:nvPicPr>
          <p:cNvPr descr="https://encrypted-tbn3.gstatic.com/images?q=tbn:ANd9GcTUbRhHn-0epp6RXbmUrK04qyYNDQIMBE2Dr2-UiksTYUXsTTpg" id="520" name="Shape 520"/>
          <p:cNvPicPr preferRelativeResize="0"/>
          <p:nvPr/>
        </p:nvPicPr>
        <p:blipFill rotWithShape="1">
          <a:blip r:embed="rId6">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cxnSp>
        <p:nvCxnSpPr>
          <p:cNvPr id="525" name="Shape 52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sp>
        <p:nvSpPr>
          <p:cNvPr id="526" name="Shape 526"/>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Entity Relationships</a:t>
            </a:r>
          </a:p>
        </p:txBody>
      </p:sp>
      <p:pic>
        <p:nvPicPr>
          <p:cNvPr id="527" name="Shape 527"/>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528" name="Shape 528"/>
          <p:cNvSpPr/>
          <p:nvPr/>
        </p:nvSpPr>
        <p:spPr>
          <a:xfrm>
            <a:off x="161475" y="783856"/>
            <a:ext cx="8708699" cy="34163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75591"/>
              </a:buClr>
              <a:buSzPct val="25000"/>
              <a:buFont typeface="Arial"/>
              <a:buNone/>
            </a:pPr>
            <a:r>
              <a:rPr b="1" i="0" lang="en-US" sz="2000" u="none" cap="none" strike="noStrike">
                <a:solidFill>
                  <a:srgbClr val="075591"/>
                </a:solidFill>
                <a:latin typeface="Roboto Condensed"/>
                <a:ea typeface="Roboto Condensed"/>
                <a:cs typeface="Roboto Condensed"/>
                <a:sym typeface="Roboto Condensed"/>
              </a:rPr>
              <a:t>One-to-one</a:t>
            </a:r>
            <a:r>
              <a:rPr b="0" i="0" lang="en-US" sz="2000" u="none" cap="none" strike="noStrike">
                <a:solidFill>
                  <a:srgbClr val="075591"/>
                </a:solidFill>
                <a:latin typeface="Roboto Condensed"/>
                <a:ea typeface="Roboto Condensed"/>
                <a:cs typeface="Roboto Condensed"/>
                <a:sym typeface="Roboto Condensed"/>
              </a:rPr>
              <a:t>, </a:t>
            </a:r>
            <a:r>
              <a:rPr b="1" i="0" lang="en-US" sz="2000" u="none" cap="none" strike="noStrike">
                <a:solidFill>
                  <a:srgbClr val="075591"/>
                </a:solidFill>
                <a:latin typeface="Roboto Condensed"/>
                <a:ea typeface="Roboto Condensed"/>
                <a:cs typeface="Roboto Condensed"/>
                <a:sym typeface="Roboto Condensed"/>
              </a:rPr>
              <a:t>one-to-many</a:t>
            </a:r>
            <a:r>
              <a:rPr b="0" i="0" lang="en-US" sz="2000" u="none" cap="none" strike="noStrike">
                <a:solidFill>
                  <a:srgbClr val="075591"/>
                </a:solidFill>
                <a:latin typeface="Roboto Condensed"/>
                <a:ea typeface="Roboto Condensed"/>
                <a:cs typeface="Roboto Condensed"/>
                <a:sym typeface="Roboto Condensed"/>
              </a:rPr>
              <a:t>, </a:t>
            </a:r>
            <a:r>
              <a:rPr b="1" i="0" lang="en-US" sz="2000" u="none" cap="none" strike="noStrike">
                <a:solidFill>
                  <a:srgbClr val="075591"/>
                </a:solidFill>
                <a:latin typeface="Roboto Condensed"/>
                <a:ea typeface="Roboto Condensed"/>
                <a:cs typeface="Roboto Condensed"/>
                <a:sym typeface="Roboto Condensed"/>
              </a:rPr>
              <a:t>many-to-many</a:t>
            </a:r>
            <a:r>
              <a:rPr b="0" i="0" lang="en-US" sz="2000" u="none" cap="none" strike="noStrike">
                <a:solidFill>
                  <a:srgbClr val="075591"/>
                </a:solidFill>
                <a:latin typeface="Roboto Condensed"/>
                <a:ea typeface="Roboto Condensed"/>
                <a:cs typeface="Roboto Condensed"/>
                <a:sym typeface="Roboto Condensed"/>
              </a:rPr>
              <a:t>, </a:t>
            </a:r>
            <a:r>
              <a:rPr b="1" i="0" lang="en-US" sz="2000" u="none" cap="none" strike="noStrike">
                <a:solidFill>
                  <a:srgbClr val="075591"/>
                </a:solidFill>
                <a:latin typeface="Roboto Condensed"/>
                <a:ea typeface="Roboto Condensed"/>
                <a:cs typeface="Roboto Condensed"/>
                <a:sym typeface="Roboto Condensed"/>
              </a:rPr>
              <a:t>many-to-one </a:t>
            </a:r>
            <a:r>
              <a:rPr b="0" i="0" lang="en-US" sz="2000" u="none" cap="none" strike="noStrike">
                <a:solidFill>
                  <a:srgbClr val="075591"/>
                </a:solidFill>
                <a:latin typeface="Roboto Condensed"/>
                <a:ea typeface="Roboto Condensed"/>
                <a:cs typeface="Roboto Condensed"/>
                <a:sym typeface="Roboto Condensed"/>
              </a:rPr>
              <a:t>relationships</a:t>
            </a:r>
          </a:p>
          <a:p>
            <a:pPr indent="0" lvl="0" marL="0" marR="0" rtl="0" algn="l">
              <a:lnSpc>
                <a:spcPct val="100000"/>
              </a:lnSpc>
              <a:spcBef>
                <a:spcPts val="0"/>
              </a:spcBef>
              <a:spcAft>
                <a:spcPts val="0"/>
              </a:spcAft>
              <a:buClr>
                <a:srgbClr val="075591"/>
              </a:buClr>
              <a:buSzPct val="25000"/>
              <a:buFont typeface="Arial"/>
              <a:buNone/>
            </a:pPr>
            <a:r>
              <a:rPr b="0" i="0" lang="en-US" sz="2000" u="none" cap="none" strike="noStrike">
                <a:solidFill>
                  <a:srgbClr val="075591"/>
                </a:solidFill>
                <a:latin typeface="Roboto Condensed"/>
                <a:ea typeface="Roboto Condensed"/>
                <a:cs typeface="Roboto Condensed"/>
                <a:sym typeface="Roboto Condensed"/>
              </a:rPr>
              <a:t>among entities</a:t>
            </a:r>
          </a:p>
          <a:p>
            <a:pPr indent="0" lvl="0" marL="0" marR="0" rtl="0" algn="l">
              <a:lnSpc>
                <a:spcPct val="100000"/>
              </a:lnSpc>
              <a:spcBef>
                <a:spcPts val="0"/>
              </a:spcBef>
              <a:spcAft>
                <a:spcPts val="0"/>
              </a:spcAft>
              <a:buClr>
                <a:srgbClr val="075591"/>
              </a:buClr>
              <a:buSzPct val="25000"/>
              <a:buFont typeface="Arial"/>
              <a:buNone/>
            </a:pPr>
            <a:r>
              <a:rPr b="0" i="0" lang="en-US" sz="2000" u="none" cap="none" strike="noStrike">
                <a:solidFill>
                  <a:srgbClr val="075591"/>
                </a:solidFill>
                <a:latin typeface="Roboto Condensed"/>
                <a:ea typeface="Roboto Condensed"/>
                <a:cs typeface="Roboto Condensed"/>
                <a:sym typeface="Roboto Condensed"/>
              </a:rPr>
              <a:t>• bi-directional or uni-directional</a:t>
            </a:r>
          </a:p>
          <a:p>
            <a:pPr indent="0" lvl="0" marL="0" marR="0" rtl="0" algn="l">
              <a:lnSpc>
                <a:spcPct val="100000"/>
              </a:lnSpc>
              <a:spcBef>
                <a:spcPts val="0"/>
              </a:spcBef>
              <a:spcAft>
                <a:spcPts val="0"/>
              </a:spcAft>
              <a:buClr>
                <a:srgbClr val="075591"/>
              </a:buClr>
              <a:buSzPct val="25000"/>
              <a:buFont typeface="Arial"/>
              <a:buNone/>
            </a:pPr>
            <a:r>
              <a:rPr b="0" i="0" lang="en-US" sz="2000" u="none" cap="none" strike="noStrike">
                <a:solidFill>
                  <a:srgbClr val="075591"/>
                </a:solidFill>
                <a:latin typeface="Roboto Condensed"/>
                <a:ea typeface="Roboto Condensed"/>
                <a:cs typeface="Roboto Condensed"/>
                <a:sym typeface="Roboto Condensed"/>
              </a:rPr>
              <a:t>• Support for different Collection types, e.g., List, Set, Map, etc.</a:t>
            </a:r>
          </a:p>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4B191A"/>
              </a:buClr>
              <a:buSzPct val="25000"/>
              <a:buFont typeface="Arial"/>
              <a:buNone/>
            </a:pPr>
            <a:r>
              <a:rPr b="0" i="0" lang="en-US" sz="2000" u="none" cap="none" strike="noStrike">
                <a:solidFill>
                  <a:srgbClr val="4B191A"/>
                </a:solidFill>
                <a:latin typeface="Roboto Condensed"/>
                <a:ea typeface="Roboto Condensed"/>
                <a:cs typeface="Roboto Condensed"/>
                <a:sym typeface="Roboto Condensed"/>
              </a:rPr>
              <a:t>Need to specify the </a:t>
            </a:r>
            <a:r>
              <a:rPr b="1" i="0" lang="en-US" sz="2000" u="none" cap="none" strike="noStrike">
                <a:solidFill>
                  <a:srgbClr val="4B191A"/>
                </a:solidFill>
                <a:latin typeface="Roboto Condensed"/>
                <a:ea typeface="Roboto Condensed"/>
                <a:cs typeface="Roboto Condensed"/>
                <a:sym typeface="Roboto Condensed"/>
              </a:rPr>
              <a:t>owning </a:t>
            </a:r>
            <a:r>
              <a:rPr b="0" i="0" lang="en-US" sz="2000" u="none" cap="none" strike="noStrike">
                <a:solidFill>
                  <a:srgbClr val="4B191A"/>
                </a:solidFill>
                <a:latin typeface="Roboto Condensed"/>
                <a:ea typeface="Roboto Condensed"/>
                <a:cs typeface="Roboto Condensed"/>
                <a:sym typeface="Roboto Condensed"/>
              </a:rPr>
              <a:t>side in relationships</a:t>
            </a:r>
          </a:p>
          <a:p>
            <a:pPr indent="0" lvl="0" marL="0" marR="0" rtl="0" algn="l">
              <a:lnSpc>
                <a:spcPct val="100000"/>
              </a:lnSpc>
              <a:spcBef>
                <a:spcPts val="0"/>
              </a:spcBef>
              <a:spcAft>
                <a:spcPts val="0"/>
              </a:spcAft>
              <a:buClr>
                <a:srgbClr val="4B191A"/>
              </a:buClr>
              <a:buSzPct val="25000"/>
              <a:buFont typeface="Arial"/>
              <a:buNone/>
            </a:pPr>
            <a:r>
              <a:rPr b="0" i="0" lang="en-US" sz="2000" u="none" cap="none" strike="noStrike">
                <a:solidFill>
                  <a:srgbClr val="4B191A"/>
                </a:solidFill>
                <a:latin typeface="Roboto Condensed"/>
                <a:ea typeface="Roboto Condensed"/>
                <a:cs typeface="Roboto Condensed"/>
                <a:sym typeface="Roboto Condensed"/>
              </a:rPr>
              <a:t>• Owning side table has the foreign key</a:t>
            </a:r>
          </a:p>
          <a:p>
            <a:pPr indent="0" lvl="0" marL="0" marR="0" rtl="0" algn="l">
              <a:lnSpc>
                <a:spcPct val="100000"/>
              </a:lnSpc>
              <a:spcBef>
                <a:spcPts val="0"/>
              </a:spcBef>
              <a:spcAft>
                <a:spcPts val="0"/>
              </a:spcAft>
              <a:buClr>
                <a:srgbClr val="4B191A"/>
              </a:buClr>
              <a:buSzPct val="25000"/>
              <a:buFont typeface="Arial"/>
              <a:buNone/>
            </a:pPr>
            <a:r>
              <a:rPr b="0" i="0" lang="en-US" sz="2000" u="none" cap="none" strike="noStrike">
                <a:solidFill>
                  <a:srgbClr val="4B191A"/>
                </a:solidFill>
                <a:latin typeface="Roboto Condensed"/>
                <a:ea typeface="Roboto Condensed"/>
                <a:cs typeface="Roboto Condensed"/>
                <a:sym typeface="Roboto Condensed"/>
              </a:rPr>
              <a:t>• OneToOne relationship - the side where the foreign key is specified</a:t>
            </a:r>
          </a:p>
          <a:p>
            <a:pPr indent="0" lvl="0" marL="0" marR="0" rtl="0" algn="l">
              <a:lnSpc>
                <a:spcPct val="100000"/>
              </a:lnSpc>
              <a:spcBef>
                <a:spcPts val="0"/>
              </a:spcBef>
              <a:spcAft>
                <a:spcPts val="0"/>
              </a:spcAft>
              <a:buClr>
                <a:srgbClr val="4B191A"/>
              </a:buClr>
              <a:buSzPct val="25000"/>
              <a:buFont typeface="Arial"/>
              <a:buNone/>
            </a:pPr>
            <a:r>
              <a:rPr b="0" i="0" lang="en-US" sz="2000" u="none" cap="none" strike="noStrike">
                <a:solidFill>
                  <a:srgbClr val="4B191A"/>
                </a:solidFill>
                <a:latin typeface="Roboto Condensed"/>
                <a:ea typeface="Roboto Condensed"/>
                <a:cs typeface="Roboto Condensed"/>
                <a:sym typeface="Roboto Condensed"/>
              </a:rPr>
              <a:t>• OneToMany, ManyToOne - the “many” side</a:t>
            </a:r>
          </a:p>
        </p:txBody>
      </p:sp>
      <p:pic>
        <p:nvPicPr>
          <p:cNvPr descr="https://encrypted-tbn3.gstatic.com/images?q=tbn:ANd9GcTUbRhHn-0epp6RXbmUrK04qyYNDQIMBE2Dr2-UiksTYUXsTTpg" id="529" name="Shape 529"/>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cxnSp>
        <p:nvCxnSpPr>
          <p:cNvPr id="534" name="Shape 53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535" name="Shape 535"/>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536" name="Shape 536"/>
          <p:cNvSpPr/>
          <p:nvPr/>
        </p:nvSpPr>
        <p:spPr>
          <a:xfrm>
            <a:off x="3603485" y="3813900"/>
            <a:ext cx="2517300"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rgbClr val="0000FF"/>
                </a:solidFill>
              </a:rPr>
              <a:t>http://youtu.be/9KhAonYLe1g</a:t>
            </a:r>
          </a:p>
        </p:txBody>
      </p:sp>
      <p:sp>
        <p:nvSpPr>
          <p:cNvPr id="537" name="Shape 537"/>
          <p:cNvSpPr/>
          <p:nvPr/>
        </p:nvSpPr>
        <p:spPr>
          <a:xfrm>
            <a:off x="1490416" y="1908582"/>
            <a:ext cx="6697563"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33. Join Types</a:t>
            </a:r>
          </a:p>
        </p:txBody>
      </p:sp>
      <p:pic>
        <p:nvPicPr>
          <p:cNvPr descr="https://encrypted-tbn3.gstatic.com/images?q=tbn:ANd9GcTUbRhHn-0epp6RXbmUrK04qyYNDQIMBE2Dr2-UiksTYUXsTTpg" id="538" name="Shape 538"/>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
        <p:nvSpPr>
          <p:cNvPr id="539" name="Shape 539"/>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Entity Relationships</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cxnSp>
        <p:nvCxnSpPr>
          <p:cNvPr id="544" name="Shape 54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sp>
        <p:nvSpPr>
          <p:cNvPr id="545" name="Shape 545"/>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Unidirectional Mapping</a:t>
            </a:r>
          </a:p>
        </p:txBody>
      </p:sp>
      <p:pic>
        <p:nvPicPr>
          <p:cNvPr id="546" name="Shape 546"/>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547" name="Shape 547"/>
          <p:cNvSpPr/>
          <p:nvPr/>
        </p:nvSpPr>
        <p:spPr>
          <a:xfrm>
            <a:off x="282248" y="2644490"/>
            <a:ext cx="8708699" cy="181588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75591"/>
              </a:buClr>
              <a:buSzPct val="25000"/>
              <a:buFont typeface="Arial"/>
              <a:buNone/>
            </a:pPr>
            <a:r>
              <a:rPr b="1" i="0" lang="en-US" sz="1400" u="none" cap="none" strike="noStrike">
                <a:solidFill>
                  <a:srgbClr val="075591"/>
                </a:solidFill>
                <a:latin typeface="Roboto Condensed"/>
                <a:ea typeface="Roboto Condensed"/>
                <a:cs typeface="Roboto Condensed"/>
                <a:sym typeface="Roboto Condensed"/>
              </a:rPr>
              <a:t>Four different options:</a:t>
            </a:r>
          </a:p>
          <a:p>
            <a:pPr indent="0" lvl="0" marL="0" marR="0" rtl="0" algn="l">
              <a:lnSpc>
                <a:spcPct val="100000"/>
              </a:lnSpc>
              <a:spcBef>
                <a:spcPts val="0"/>
              </a:spcBef>
              <a:spcAft>
                <a:spcPts val="0"/>
              </a:spcAft>
              <a:buClr>
                <a:srgbClr val="075591"/>
              </a:buClr>
              <a:buSzPct val="25000"/>
              <a:buFont typeface="Arial"/>
              <a:buNone/>
            </a:pPr>
            <a:r>
              <a:rPr b="0" i="0" lang="en-US" sz="1400" u="none" cap="none" strike="noStrike">
                <a:solidFill>
                  <a:srgbClr val="075591"/>
                </a:solidFill>
                <a:latin typeface="Roboto Condensed"/>
                <a:ea typeface="Roboto Condensed"/>
                <a:cs typeface="Roboto Condensed"/>
                <a:sym typeface="Roboto Condensed"/>
              </a:rPr>
              <a:t>1. Using an embedded table, where Scholarship is the embedded table. (see example)</a:t>
            </a:r>
          </a:p>
          <a:p>
            <a:pPr indent="0" lvl="0" marL="0" marR="0" rtl="0" algn="l">
              <a:lnSpc>
                <a:spcPct val="100000"/>
              </a:lnSpc>
              <a:spcBef>
                <a:spcPts val="0"/>
              </a:spcBef>
              <a:spcAft>
                <a:spcPts val="0"/>
              </a:spcAft>
              <a:buClr>
                <a:srgbClr val="075591"/>
              </a:buClr>
              <a:buSzPct val="25000"/>
              <a:buFont typeface="Arial"/>
              <a:buNone/>
            </a:pPr>
            <a:r>
              <a:rPr b="0" i="0" lang="en-US" sz="1400" u="none" cap="none" strike="noStrike">
                <a:solidFill>
                  <a:srgbClr val="075591"/>
                </a:solidFill>
                <a:latin typeface="Roboto Condensed"/>
                <a:ea typeface="Roboto Condensed"/>
                <a:cs typeface="Roboto Condensed"/>
                <a:sym typeface="Roboto Condensed"/>
              </a:rPr>
              <a:t>2. Scholarship and Student are separate tables. The primary key of Scholarship has a foreign key constraint on the primary key of the “owning” Student (using @PrimaryKeyJoinColumn annotation)</a:t>
            </a:r>
          </a:p>
          <a:p>
            <a:pPr indent="0" lvl="0" marL="0" marR="0" rtl="0" algn="l">
              <a:lnSpc>
                <a:spcPct val="100000"/>
              </a:lnSpc>
              <a:spcBef>
                <a:spcPts val="0"/>
              </a:spcBef>
              <a:spcAft>
                <a:spcPts val="0"/>
              </a:spcAft>
              <a:buClr>
                <a:srgbClr val="075591"/>
              </a:buClr>
              <a:buSzPct val="25000"/>
              <a:buFont typeface="Arial"/>
              <a:buNone/>
            </a:pPr>
            <a:r>
              <a:rPr b="0" i="0" lang="en-US" sz="1400" u="none" cap="none" strike="noStrike">
                <a:solidFill>
                  <a:srgbClr val="075591"/>
                </a:solidFill>
                <a:latin typeface="Roboto Condensed"/>
                <a:ea typeface="Roboto Condensed"/>
                <a:cs typeface="Roboto Condensed"/>
                <a:sym typeface="Roboto Condensed"/>
              </a:rPr>
              <a:t>3. Scholarship and Student are separate tables. Student holds a foreign key which references the primary key of Scholarship. The foreign key has a unique constraint. </a:t>
            </a:r>
          </a:p>
          <a:p>
            <a:pPr indent="0" lvl="0" marL="0" marR="0" rtl="0" algn="l">
              <a:lnSpc>
                <a:spcPct val="100000"/>
              </a:lnSpc>
              <a:spcBef>
                <a:spcPts val="0"/>
              </a:spcBef>
              <a:spcAft>
                <a:spcPts val="0"/>
              </a:spcAft>
              <a:buClr>
                <a:srgbClr val="075591"/>
              </a:buClr>
              <a:buSzPct val="25000"/>
              <a:buFont typeface="Arial"/>
              <a:buNone/>
            </a:pPr>
            <a:r>
              <a:rPr b="0" i="0" lang="en-US" sz="1400" u="none" cap="none" strike="noStrike">
                <a:solidFill>
                  <a:srgbClr val="075591"/>
                </a:solidFill>
                <a:latin typeface="Roboto Condensed"/>
                <a:ea typeface="Roboto Condensed"/>
                <a:cs typeface="Roboto Condensed"/>
                <a:sym typeface="Roboto Condensed"/>
              </a:rPr>
              <a:t>4. Scholarship and Student are separate tables. Scholarship holds a foreign key which references the primary key of Student. The foreign key has a unique constraint. (see example)</a:t>
            </a:r>
          </a:p>
        </p:txBody>
      </p:sp>
      <p:pic>
        <p:nvPicPr>
          <p:cNvPr id="548" name="Shape 548"/>
          <p:cNvPicPr preferRelativeResize="0"/>
          <p:nvPr/>
        </p:nvPicPr>
        <p:blipFill rotWithShape="1">
          <a:blip r:embed="rId4">
            <a:alphaModFix/>
          </a:blip>
          <a:srcRect b="0" l="0" r="0" t="0"/>
          <a:stretch/>
        </p:blipFill>
        <p:spPr>
          <a:xfrm>
            <a:off x="4323446" y="894619"/>
            <a:ext cx="4546728" cy="1705069"/>
          </a:xfrm>
          <a:prstGeom prst="rect">
            <a:avLst/>
          </a:prstGeom>
          <a:noFill/>
          <a:ln>
            <a:noFill/>
          </a:ln>
        </p:spPr>
      </p:pic>
      <p:pic>
        <p:nvPicPr>
          <p:cNvPr descr="https://encrypted-tbn3.gstatic.com/images?q=tbn:ANd9GcTUbRhHn-0epp6RXbmUrK04qyYNDQIMBE2Dr2-UiksTYUXsTTpg" id="549" name="Shape 549"/>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cxnSp>
        <p:nvCxnSpPr>
          <p:cNvPr id="554" name="Shape 55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555" name="Shape 555"/>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556" name="Shape 556"/>
          <p:cNvSpPr/>
          <p:nvPr/>
        </p:nvSpPr>
        <p:spPr>
          <a:xfrm>
            <a:off x="453147" y="872020"/>
            <a:ext cx="3112644"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Unidirectional OneToOne using an embedded table</a:t>
            </a:r>
          </a:p>
        </p:txBody>
      </p:sp>
      <p:sp>
        <p:nvSpPr>
          <p:cNvPr id="557" name="Shape 557"/>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Unidirectional OneToOne</a:t>
            </a:r>
          </a:p>
        </p:txBody>
      </p:sp>
      <p:pic>
        <p:nvPicPr>
          <p:cNvPr id="558" name="Shape 558"/>
          <p:cNvPicPr preferRelativeResize="0"/>
          <p:nvPr/>
        </p:nvPicPr>
        <p:blipFill rotWithShape="1">
          <a:blip r:embed="rId4">
            <a:alphaModFix/>
          </a:blip>
          <a:srcRect b="0" l="0" r="0" t="0"/>
          <a:stretch/>
        </p:blipFill>
        <p:spPr>
          <a:xfrm>
            <a:off x="3976648" y="696922"/>
            <a:ext cx="4414535" cy="3917815"/>
          </a:xfrm>
          <a:prstGeom prst="rect">
            <a:avLst/>
          </a:prstGeom>
          <a:noFill/>
          <a:ln>
            <a:noFill/>
          </a:ln>
        </p:spPr>
      </p:pic>
      <p:pic>
        <p:nvPicPr>
          <p:cNvPr descr="https://encrypted-tbn3.gstatic.com/images?q=tbn:ANd9GcTUbRhHn-0epp6RXbmUrK04qyYNDQIMBE2Dr2-UiksTYUXsTTpg" id="559" name="Shape 559"/>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3" name="Shape 563"/>
        <p:cNvGrpSpPr/>
        <p:nvPr/>
      </p:nvGrpSpPr>
      <p:grpSpPr>
        <a:xfrm>
          <a:off x="0" y="0"/>
          <a:ext cx="0" cy="0"/>
          <a:chOff x="0" y="0"/>
          <a:chExt cx="0" cy="0"/>
        </a:xfrm>
      </p:grpSpPr>
      <p:cxnSp>
        <p:nvCxnSpPr>
          <p:cNvPr id="564" name="Shape 56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565" name="Shape 565"/>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566" name="Shape 566"/>
          <p:cNvSpPr/>
          <p:nvPr/>
        </p:nvSpPr>
        <p:spPr>
          <a:xfrm>
            <a:off x="453147" y="872020"/>
            <a:ext cx="3112644"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Unidirectional OneToOne using an embedded table</a:t>
            </a:r>
          </a:p>
        </p:txBody>
      </p:sp>
      <p:pic>
        <p:nvPicPr>
          <p:cNvPr id="567" name="Shape 567"/>
          <p:cNvPicPr preferRelativeResize="0"/>
          <p:nvPr/>
        </p:nvPicPr>
        <p:blipFill rotWithShape="1">
          <a:blip r:embed="rId4">
            <a:alphaModFix/>
          </a:blip>
          <a:srcRect b="0" l="0" r="0" t="0"/>
          <a:stretch/>
        </p:blipFill>
        <p:spPr>
          <a:xfrm>
            <a:off x="3829596" y="609354"/>
            <a:ext cx="5040578" cy="2990572"/>
          </a:xfrm>
          <a:prstGeom prst="rect">
            <a:avLst/>
          </a:prstGeom>
          <a:noFill/>
          <a:ln>
            <a:noFill/>
          </a:ln>
        </p:spPr>
      </p:pic>
      <p:pic>
        <p:nvPicPr>
          <p:cNvPr id="568" name="Shape 568"/>
          <p:cNvPicPr preferRelativeResize="0"/>
          <p:nvPr/>
        </p:nvPicPr>
        <p:blipFill rotWithShape="1">
          <a:blip r:embed="rId5">
            <a:alphaModFix/>
          </a:blip>
          <a:srcRect b="0" l="0" r="0" t="0"/>
          <a:stretch/>
        </p:blipFill>
        <p:spPr>
          <a:xfrm>
            <a:off x="340467" y="2497466"/>
            <a:ext cx="3134979" cy="1754955"/>
          </a:xfrm>
          <a:prstGeom prst="rect">
            <a:avLst/>
          </a:prstGeom>
          <a:noFill/>
          <a:ln>
            <a:noFill/>
          </a:ln>
        </p:spPr>
      </p:pic>
      <p:sp>
        <p:nvSpPr>
          <p:cNvPr id="569" name="Shape 569"/>
          <p:cNvSpPr/>
          <p:nvPr/>
        </p:nvSpPr>
        <p:spPr>
          <a:xfrm>
            <a:off x="2229825" y="4333178"/>
            <a:ext cx="4572000"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7E79"/>
              </a:buClr>
              <a:buSzPct val="25000"/>
              <a:buFont typeface="Arial"/>
              <a:buNone/>
            </a:pPr>
            <a:r>
              <a:rPr b="0" i="0" lang="en-US" sz="1400" u="none" cap="none" strike="noStrike">
                <a:solidFill>
                  <a:srgbClr val="FF7E79"/>
                </a:solidFill>
                <a:latin typeface="Roboto Condensed"/>
                <a:ea typeface="Roboto Condensed"/>
                <a:cs typeface="Roboto Condensed"/>
                <a:sym typeface="Roboto Condensed"/>
              </a:rPr>
              <a:t>Might be an issue with legacy databases, where the</a:t>
            </a:r>
          </a:p>
          <a:p>
            <a:pPr indent="0" lvl="0" marL="0" marR="0" rtl="0" algn="l">
              <a:lnSpc>
                <a:spcPct val="100000"/>
              </a:lnSpc>
              <a:spcBef>
                <a:spcPts val="0"/>
              </a:spcBef>
              <a:spcAft>
                <a:spcPts val="0"/>
              </a:spcAft>
              <a:buClr>
                <a:srgbClr val="FF7E79"/>
              </a:buClr>
              <a:buSzPct val="25000"/>
              <a:buFont typeface="Arial"/>
              <a:buNone/>
            </a:pPr>
            <a:r>
              <a:rPr b="0" i="0" lang="en-US" sz="1400" u="none" cap="none" strike="noStrike">
                <a:solidFill>
                  <a:srgbClr val="FF7E79"/>
                </a:solidFill>
                <a:latin typeface="Roboto Condensed"/>
                <a:ea typeface="Roboto Condensed"/>
                <a:cs typeface="Roboto Condensed"/>
                <a:sym typeface="Roboto Condensed"/>
              </a:rPr>
              <a:t>DB schema already exists and must not be altered.</a:t>
            </a:r>
          </a:p>
        </p:txBody>
      </p:sp>
      <p:sp>
        <p:nvSpPr>
          <p:cNvPr id="570" name="Shape 570"/>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Unidirectional OneToOne</a:t>
            </a:r>
          </a:p>
        </p:txBody>
      </p:sp>
      <p:pic>
        <p:nvPicPr>
          <p:cNvPr descr="https://encrypted-tbn3.gstatic.com/images?q=tbn:ANd9GcTUbRhHn-0epp6RXbmUrK04qyYNDQIMBE2Dr2-UiksTYUXsTTpg" id="571" name="Shape 571"/>
          <p:cNvPicPr preferRelativeResize="0"/>
          <p:nvPr/>
        </p:nvPicPr>
        <p:blipFill rotWithShape="1">
          <a:blip r:embed="rId6">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cxnSp>
        <p:nvCxnSpPr>
          <p:cNvPr id="576" name="Shape 576"/>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577" name="Shape 577"/>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578" name="Shape 578"/>
          <p:cNvSpPr/>
          <p:nvPr/>
        </p:nvSpPr>
        <p:spPr>
          <a:xfrm>
            <a:off x="453147" y="872020"/>
            <a:ext cx="3112644" cy="92332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Unidirectional OneToOne using an embedded table – resulting SQL-DDL</a:t>
            </a:r>
          </a:p>
        </p:txBody>
      </p:sp>
      <p:pic>
        <p:nvPicPr>
          <p:cNvPr id="579" name="Shape 579"/>
          <p:cNvPicPr preferRelativeResize="0"/>
          <p:nvPr/>
        </p:nvPicPr>
        <p:blipFill rotWithShape="1">
          <a:blip r:embed="rId4">
            <a:alphaModFix/>
          </a:blip>
          <a:srcRect b="0" l="0" r="0" t="0"/>
          <a:stretch/>
        </p:blipFill>
        <p:spPr>
          <a:xfrm>
            <a:off x="5163539" y="787941"/>
            <a:ext cx="3706635" cy="2199144"/>
          </a:xfrm>
          <a:prstGeom prst="rect">
            <a:avLst/>
          </a:prstGeom>
          <a:noFill/>
          <a:ln>
            <a:noFill/>
          </a:ln>
        </p:spPr>
      </p:pic>
      <p:pic>
        <p:nvPicPr>
          <p:cNvPr id="580" name="Shape 580"/>
          <p:cNvPicPr preferRelativeResize="0"/>
          <p:nvPr/>
        </p:nvPicPr>
        <p:blipFill rotWithShape="1">
          <a:blip r:embed="rId5">
            <a:alphaModFix/>
          </a:blip>
          <a:srcRect b="0" l="0" r="0" t="0"/>
          <a:stretch/>
        </p:blipFill>
        <p:spPr>
          <a:xfrm>
            <a:off x="161475" y="2083963"/>
            <a:ext cx="4369758" cy="2426296"/>
          </a:xfrm>
          <a:prstGeom prst="rect">
            <a:avLst/>
          </a:prstGeom>
          <a:noFill/>
          <a:ln>
            <a:noFill/>
          </a:ln>
        </p:spPr>
      </p:pic>
      <p:sp>
        <p:nvSpPr>
          <p:cNvPr id="581" name="Shape 581"/>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Unidirectional OneToOne</a:t>
            </a:r>
          </a:p>
        </p:txBody>
      </p:sp>
      <p:pic>
        <p:nvPicPr>
          <p:cNvPr descr="https://encrypted-tbn3.gstatic.com/images?q=tbn:ANd9GcTUbRhHn-0epp6RXbmUrK04qyYNDQIMBE2Dr2-UiksTYUXsTTpg" id="582" name="Shape 582"/>
          <p:cNvPicPr preferRelativeResize="0"/>
          <p:nvPr/>
        </p:nvPicPr>
        <p:blipFill rotWithShape="1">
          <a:blip r:embed="rId6">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6" name="Shape 586"/>
        <p:cNvGrpSpPr/>
        <p:nvPr/>
      </p:nvGrpSpPr>
      <p:grpSpPr>
        <a:xfrm>
          <a:off x="0" y="0"/>
          <a:ext cx="0" cy="0"/>
          <a:chOff x="0" y="0"/>
          <a:chExt cx="0" cy="0"/>
        </a:xfrm>
      </p:grpSpPr>
      <p:cxnSp>
        <p:nvCxnSpPr>
          <p:cNvPr id="587" name="Shape 587"/>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588" name="Shape 588"/>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589" name="Shape 589"/>
          <p:cNvSpPr/>
          <p:nvPr/>
        </p:nvSpPr>
        <p:spPr>
          <a:xfrm>
            <a:off x="453147" y="872020"/>
            <a:ext cx="3112644"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Bidirectional OneToOne using foreign key</a:t>
            </a:r>
          </a:p>
        </p:txBody>
      </p:sp>
      <p:sp>
        <p:nvSpPr>
          <p:cNvPr id="590" name="Shape 590"/>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Bidirectional OneToOne </a:t>
            </a:r>
          </a:p>
        </p:txBody>
      </p:sp>
      <p:pic>
        <p:nvPicPr>
          <p:cNvPr id="591" name="Shape 591"/>
          <p:cNvPicPr preferRelativeResize="0"/>
          <p:nvPr/>
        </p:nvPicPr>
        <p:blipFill rotWithShape="1">
          <a:blip r:embed="rId4">
            <a:alphaModFix/>
          </a:blip>
          <a:srcRect b="0" l="0" r="0" t="0"/>
          <a:stretch/>
        </p:blipFill>
        <p:spPr>
          <a:xfrm>
            <a:off x="4377105" y="1795350"/>
            <a:ext cx="4014079" cy="1702219"/>
          </a:xfrm>
          <a:prstGeom prst="rect">
            <a:avLst/>
          </a:prstGeom>
          <a:noFill/>
          <a:ln>
            <a:noFill/>
          </a:ln>
        </p:spPr>
      </p:pic>
      <p:pic>
        <p:nvPicPr>
          <p:cNvPr descr="https://encrypted-tbn3.gstatic.com/images?q=tbn:ANd9GcTUbRhHn-0epp6RXbmUrK04qyYNDQIMBE2Dr2-UiksTYUXsTTpg" id="592" name="Shape 592"/>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6" name="Shape 596"/>
        <p:cNvGrpSpPr/>
        <p:nvPr/>
      </p:nvGrpSpPr>
      <p:grpSpPr>
        <a:xfrm>
          <a:off x="0" y="0"/>
          <a:ext cx="0" cy="0"/>
          <a:chOff x="0" y="0"/>
          <a:chExt cx="0" cy="0"/>
        </a:xfrm>
      </p:grpSpPr>
      <p:cxnSp>
        <p:nvCxnSpPr>
          <p:cNvPr id="597" name="Shape 597"/>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598" name="Shape 598"/>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599" name="Shape 599"/>
          <p:cNvSpPr/>
          <p:nvPr/>
        </p:nvSpPr>
        <p:spPr>
          <a:xfrm>
            <a:off x="453147" y="872020"/>
            <a:ext cx="3112644"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Bidirectional OneToOne using foreign key</a:t>
            </a:r>
          </a:p>
        </p:txBody>
      </p:sp>
      <p:sp>
        <p:nvSpPr>
          <p:cNvPr id="600" name="Shape 600"/>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Bidirectional OneToOne </a:t>
            </a:r>
          </a:p>
        </p:txBody>
      </p:sp>
      <p:graphicFrame>
        <p:nvGraphicFramePr>
          <p:cNvPr id="601" name="Shape 601"/>
          <p:cNvGraphicFramePr/>
          <p:nvPr/>
        </p:nvGraphicFramePr>
        <p:xfrm>
          <a:off x="3785455" y="786927"/>
          <a:ext cx="3000000" cy="3000000"/>
        </p:xfrm>
        <a:graphic>
          <a:graphicData uri="http://schemas.openxmlformats.org/drawingml/2006/table">
            <a:tbl>
              <a:tblPr bandRow="1" firstRow="1">
                <a:noFill/>
                <a:tableStyleId>{0372C9FC-32E1-4C70-B6E6-18D32A0BE979}</a:tableStyleId>
              </a:tblPr>
              <a:tblGrid>
                <a:gridCol w="1422500"/>
                <a:gridCol w="2982750"/>
              </a:tblGrid>
              <a:tr h="257575">
                <a:tc gridSpan="2">
                  <a:txBody>
                    <a:bodyPr>
                      <a:noAutofit/>
                    </a:bodyPr>
                    <a:lstStyle/>
                    <a:p>
                      <a:pPr indent="-12064" lvl="0" marL="62864" marR="0" rtl="0" algn="l">
                        <a:lnSpc>
                          <a:spcPct val="100000"/>
                        </a:lnSpc>
                        <a:spcBef>
                          <a:spcPts val="0"/>
                        </a:spcBef>
                        <a:spcAft>
                          <a:spcPts val="0"/>
                        </a:spcAft>
                        <a:buClr>
                          <a:srgbClr val="343434"/>
                        </a:buClr>
                        <a:buSzPct val="25000"/>
                        <a:buFont typeface="Arial"/>
                        <a:buNone/>
                      </a:pPr>
                      <a:r>
                        <a:rPr b="1" lang="en-US" sz="1100" u="none" cap="none" strike="noStrike">
                          <a:solidFill>
                            <a:srgbClr val="343434"/>
                          </a:solidFill>
                          <a:latin typeface="Arial"/>
                          <a:ea typeface="Arial"/>
                          <a:cs typeface="Arial"/>
                          <a:sym typeface="Arial"/>
                        </a:rPr>
                        <a:t>Important</a:t>
                      </a:r>
                      <a:r>
                        <a:rPr b="1" lang="en-US" sz="1100" u="none" cap="none" strike="noStrike">
                          <a:solidFill>
                            <a:srgbClr val="343434"/>
                          </a:solidFill>
                          <a:latin typeface="Times New Roman"/>
                          <a:ea typeface="Times New Roman"/>
                          <a:cs typeface="Times New Roman"/>
                          <a:sym typeface="Times New Roman"/>
                        </a:rPr>
                        <a:t> </a:t>
                      </a:r>
                      <a:r>
                        <a:rPr b="1" lang="en-US" sz="1100" u="none" cap="none" strike="noStrike">
                          <a:solidFill>
                            <a:srgbClr val="343434"/>
                          </a:solidFill>
                          <a:latin typeface="Arial"/>
                          <a:ea typeface="Arial"/>
                          <a:cs typeface="Arial"/>
                          <a:sym typeface="Arial"/>
                        </a:rPr>
                        <a:t>annotations</a:t>
                      </a:r>
                    </a:p>
                  </a:txBody>
                  <a:tcPr marT="0" marB="0" marR="0" marL="0">
                    <a:lnL cap="flat" cmpd="sng" w="25375">
                      <a:solidFill>
                        <a:srgbClr val="005583"/>
                      </a:solidFill>
                      <a:prstDash val="solid"/>
                      <a:round/>
                      <a:headEnd len="med" w="med" type="none"/>
                      <a:tailEnd len="med" w="med" type="none"/>
                    </a:lnL>
                    <a:lnR cap="flat" cmpd="sng" w="25375">
                      <a:solidFill>
                        <a:srgbClr val="005583"/>
                      </a:solidFill>
                      <a:prstDash val="solid"/>
                      <a:round/>
                      <a:headEnd len="med" w="med" type="none"/>
                      <a:tailEnd len="med" w="med" type="none"/>
                    </a:lnR>
                    <a:lnT cap="flat" cmpd="sng" w="25375">
                      <a:solidFill>
                        <a:srgbClr val="005583"/>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BEBEB"/>
                    </a:solidFill>
                  </a:tcPr>
                </a:tc>
                <a:tc hMerge="1"/>
              </a:tr>
              <a:tr h="557600">
                <a:tc>
                  <a:txBody>
                    <a:bodyPr>
                      <a:noAutofit/>
                    </a:bodyPr>
                    <a:lstStyle/>
                    <a:p>
                      <a:pPr indent="-12064" lvl="0" marL="62864" marR="0" rtl="0" algn="l">
                        <a:lnSpc>
                          <a:spcPct val="100000"/>
                        </a:lnSpc>
                        <a:spcBef>
                          <a:spcPts val="0"/>
                        </a:spcBef>
                        <a:spcAft>
                          <a:spcPts val="0"/>
                        </a:spcAft>
                        <a:buClr>
                          <a:srgbClr val="343434"/>
                        </a:buClr>
                        <a:buSzPct val="25000"/>
                        <a:buFont typeface="Arial"/>
                        <a:buNone/>
                      </a:pPr>
                      <a:r>
                        <a:rPr b="1" lang="en-US" sz="1100" u="none" cap="none" strike="noStrike">
                          <a:solidFill>
                            <a:srgbClr val="343434"/>
                          </a:solidFill>
                          <a:latin typeface="Arial"/>
                          <a:ea typeface="Arial"/>
                          <a:cs typeface="Arial"/>
                          <a:sym typeface="Arial"/>
                        </a:rPr>
                        <a:t>@OneToOne</a:t>
                      </a:r>
                    </a:p>
                  </a:txBody>
                  <a:tcPr marT="0" marB="0" marR="0" marL="0">
                    <a:lnL cap="flat" cmpd="sng" w="25375">
                      <a:solidFill>
                        <a:srgbClr val="005583"/>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BEBEB"/>
                    </a:solidFill>
                  </a:tcPr>
                </a:tc>
                <a:tc>
                  <a:txBody>
                    <a:bodyPr>
                      <a:noAutofit/>
                    </a:bodyPr>
                    <a:lstStyle/>
                    <a:p>
                      <a:pPr indent="0" lvl="0" marL="63500" marR="66040" rtl="0" algn="l">
                        <a:lnSpc>
                          <a:spcPct val="145454"/>
                        </a:lnSpc>
                        <a:spcBef>
                          <a:spcPts val="0"/>
                        </a:spcBef>
                        <a:spcAft>
                          <a:spcPts val="0"/>
                        </a:spcAft>
                        <a:buClr>
                          <a:srgbClr val="343434"/>
                        </a:buClr>
                        <a:buSzPct val="25000"/>
                        <a:buFont typeface="Arial"/>
                        <a:buNone/>
                      </a:pPr>
                      <a:r>
                        <a:rPr lang="en-US" sz="1100" u="none" cap="none" strike="noStrike">
                          <a:solidFill>
                            <a:srgbClr val="343434"/>
                          </a:solidFill>
                          <a:latin typeface="Arial"/>
                          <a:ea typeface="Arial"/>
                          <a:cs typeface="Arial"/>
                          <a:sym typeface="Arial"/>
                        </a:rPr>
                        <a:t>Defines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single-valued</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association</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to</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another</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entity</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that</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has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one-to-</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one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multiplicity.</a:t>
                      </a:r>
                    </a:p>
                  </a:txBody>
                  <a:tcPr marT="0" marB="0" marR="0" marL="0">
                    <a:lnL cap="flat" cmpd="sng" w="12700">
                      <a:solidFill>
                        <a:srgbClr val="FFFFFF"/>
                      </a:solidFill>
                      <a:prstDash val="solid"/>
                      <a:round/>
                      <a:headEnd len="med" w="med" type="none"/>
                      <a:tailEnd len="med" w="med" type="none"/>
                    </a:lnL>
                    <a:lnR cap="flat" cmpd="sng" w="25375">
                      <a:solidFill>
                        <a:srgbClr val="005583"/>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BEBEB"/>
                    </a:solidFill>
                  </a:tcPr>
                </a:tc>
              </a:tr>
              <a:tr h="862425">
                <a:tc>
                  <a:txBody>
                    <a:bodyPr>
                      <a:noAutofit/>
                    </a:bodyPr>
                    <a:lstStyle/>
                    <a:p>
                      <a:pPr indent="-12064" lvl="0" marL="62864" marR="0" rtl="0" algn="l">
                        <a:lnSpc>
                          <a:spcPct val="100000"/>
                        </a:lnSpc>
                        <a:spcBef>
                          <a:spcPts val="0"/>
                        </a:spcBef>
                        <a:spcAft>
                          <a:spcPts val="0"/>
                        </a:spcAft>
                        <a:buClr>
                          <a:srgbClr val="343434"/>
                        </a:buClr>
                        <a:buSzPct val="25000"/>
                        <a:buFont typeface="Arial"/>
                        <a:buNone/>
                      </a:pPr>
                      <a:r>
                        <a:rPr b="1" lang="en-US" sz="1100" u="none" cap="none" strike="noStrike">
                          <a:solidFill>
                            <a:srgbClr val="343434"/>
                          </a:solidFill>
                          <a:latin typeface="Arial"/>
                          <a:ea typeface="Arial"/>
                          <a:cs typeface="Arial"/>
                          <a:sym typeface="Arial"/>
                        </a:rPr>
                        <a:t>@FetchType</a:t>
                      </a:r>
                    </a:p>
                  </a:txBody>
                  <a:tcPr marT="0" marB="0" marR="0" marL="0">
                    <a:lnL cap="flat" cmpd="sng" w="25375">
                      <a:solidFill>
                        <a:srgbClr val="005583"/>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BEBEB"/>
                    </a:solidFill>
                  </a:tcPr>
                </a:tc>
                <a:tc>
                  <a:txBody>
                    <a:bodyPr>
                      <a:noAutofit/>
                    </a:bodyPr>
                    <a:lstStyle/>
                    <a:p>
                      <a:pPr indent="0" lvl="0" marL="63500" marR="346710" rtl="0" algn="l">
                        <a:lnSpc>
                          <a:spcPct val="145454"/>
                        </a:lnSpc>
                        <a:spcBef>
                          <a:spcPts val="0"/>
                        </a:spcBef>
                        <a:spcAft>
                          <a:spcPts val="0"/>
                        </a:spcAft>
                        <a:buClr>
                          <a:srgbClr val="343434"/>
                        </a:buClr>
                        <a:buSzPct val="25000"/>
                        <a:buFont typeface="Arial"/>
                        <a:buNone/>
                      </a:pPr>
                      <a:r>
                        <a:rPr lang="en-US" sz="1100" u="none" cap="none" strike="noStrike">
                          <a:solidFill>
                            <a:srgbClr val="343434"/>
                          </a:solidFill>
                          <a:latin typeface="Arial"/>
                          <a:ea typeface="Arial"/>
                          <a:cs typeface="Arial"/>
                          <a:sym typeface="Arial"/>
                        </a:rPr>
                        <a:t>LAZY</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do</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not</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load</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referenced</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entity,</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until</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it</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is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accessed</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for</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the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first</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time</a:t>
                      </a:r>
                    </a:p>
                    <a:p>
                      <a:pPr indent="0" lvl="0" marL="63500" marR="318135" rtl="0" algn="l">
                        <a:lnSpc>
                          <a:spcPct val="145454"/>
                        </a:lnSpc>
                        <a:spcBef>
                          <a:spcPts val="0"/>
                        </a:spcBef>
                        <a:spcAft>
                          <a:spcPts val="0"/>
                        </a:spcAft>
                        <a:buClr>
                          <a:srgbClr val="343434"/>
                        </a:buClr>
                        <a:buSzPct val="25000"/>
                        <a:buFont typeface="Arial"/>
                        <a:buNone/>
                      </a:pPr>
                      <a:r>
                        <a:rPr lang="en-US" sz="1100" u="none" cap="none" strike="noStrike">
                          <a:solidFill>
                            <a:srgbClr val="343434"/>
                          </a:solidFill>
                          <a:latin typeface="Arial"/>
                          <a:ea typeface="Arial"/>
                          <a:cs typeface="Arial"/>
                          <a:sym typeface="Arial"/>
                        </a:rPr>
                        <a:t>EAGER</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load</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referenced</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entity</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immediately</a:t>
                      </a:r>
                    </a:p>
                  </a:txBody>
                  <a:tcPr marT="0" marB="0" marR="0" marL="0">
                    <a:lnL cap="flat" cmpd="sng" w="12700">
                      <a:solidFill>
                        <a:srgbClr val="FFFFFF"/>
                      </a:solidFill>
                      <a:prstDash val="solid"/>
                      <a:round/>
                      <a:headEnd len="med" w="med" type="none"/>
                      <a:tailEnd len="med" w="med" type="none"/>
                    </a:lnL>
                    <a:lnR cap="flat" cmpd="sng" w="25375">
                      <a:solidFill>
                        <a:srgbClr val="005583"/>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BEBEB"/>
                    </a:solidFill>
                  </a:tcPr>
                </a:tc>
              </a:tr>
              <a:tr h="1014800">
                <a:tc>
                  <a:txBody>
                    <a:bodyPr>
                      <a:noAutofit/>
                    </a:bodyPr>
                    <a:lstStyle/>
                    <a:p>
                      <a:pPr indent="-12064" lvl="0" marL="62864" marR="0" rtl="0" algn="l">
                        <a:lnSpc>
                          <a:spcPct val="100000"/>
                        </a:lnSpc>
                        <a:spcBef>
                          <a:spcPts val="0"/>
                        </a:spcBef>
                        <a:spcAft>
                          <a:spcPts val="0"/>
                        </a:spcAft>
                        <a:buClr>
                          <a:srgbClr val="343434"/>
                        </a:buClr>
                        <a:buSzPct val="25000"/>
                        <a:buFont typeface="Arial"/>
                        <a:buNone/>
                      </a:pPr>
                      <a:r>
                        <a:rPr b="1" lang="en-US" sz="1100" u="none" cap="none" strike="noStrike">
                          <a:solidFill>
                            <a:srgbClr val="343434"/>
                          </a:solidFill>
                          <a:latin typeface="Arial"/>
                          <a:ea typeface="Arial"/>
                          <a:cs typeface="Arial"/>
                          <a:sym typeface="Arial"/>
                        </a:rPr>
                        <a:t>@CascadeType</a:t>
                      </a:r>
                    </a:p>
                  </a:txBody>
                  <a:tcPr marT="0" marB="0" marR="0" marL="0">
                    <a:lnL cap="flat" cmpd="sng" w="25375">
                      <a:solidFill>
                        <a:srgbClr val="005583"/>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BEBEB"/>
                    </a:solidFill>
                  </a:tcPr>
                </a:tc>
                <a:tc>
                  <a:txBody>
                    <a:bodyPr>
                      <a:noAutofit/>
                    </a:bodyPr>
                    <a:lstStyle/>
                    <a:p>
                      <a:pPr indent="0" lvl="0" marL="63500" marR="179705" rtl="0" algn="l">
                        <a:lnSpc>
                          <a:spcPct val="145454"/>
                        </a:lnSpc>
                        <a:spcBef>
                          <a:spcPts val="0"/>
                        </a:spcBef>
                        <a:spcAft>
                          <a:spcPts val="0"/>
                        </a:spcAft>
                        <a:buClr>
                          <a:srgbClr val="343434"/>
                        </a:buClr>
                        <a:buSzPct val="25000"/>
                        <a:buFont typeface="Arial"/>
                        <a:buNone/>
                      </a:pPr>
                      <a:r>
                        <a:rPr lang="en-US" sz="1100" u="none" cap="none" strike="noStrike">
                          <a:solidFill>
                            <a:srgbClr val="343434"/>
                          </a:solidFill>
                          <a:latin typeface="Arial"/>
                          <a:ea typeface="Arial"/>
                          <a:cs typeface="Arial"/>
                          <a:sym typeface="Arial"/>
                        </a:rPr>
                        <a:t>Defines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the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set</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of</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cascadable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operations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that</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are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propagated</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to</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the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associated</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entity.</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ALL</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is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equivalent</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to</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cascade={PERSIST,</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MERGE,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REMOVE,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REFRESH,</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DETACH}</a:t>
                      </a:r>
                    </a:p>
                  </a:txBody>
                  <a:tcPr marT="0" marB="0" marR="0" marL="0">
                    <a:lnL cap="flat" cmpd="sng" w="12700">
                      <a:solidFill>
                        <a:srgbClr val="FFFFFF"/>
                      </a:solidFill>
                      <a:prstDash val="solid"/>
                      <a:round/>
                      <a:headEnd len="med" w="med" type="none"/>
                      <a:tailEnd len="med" w="med" type="none"/>
                    </a:lnL>
                    <a:lnR cap="flat" cmpd="sng" w="25375">
                      <a:solidFill>
                        <a:srgbClr val="005583"/>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BEBEB"/>
                    </a:solidFill>
                  </a:tcPr>
                </a:tc>
              </a:tr>
              <a:tr h="835850">
                <a:tc>
                  <a:txBody>
                    <a:bodyPr>
                      <a:noAutofit/>
                    </a:bodyPr>
                    <a:lstStyle/>
                    <a:p>
                      <a:pPr indent="-12064" lvl="0" marL="62864" marR="0" rtl="0" algn="l">
                        <a:lnSpc>
                          <a:spcPct val="100000"/>
                        </a:lnSpc>
                        <a:spcBef>
                          <a:spcPts val="0"/>
                        </a:spcBef>
                        <a:spcAft>
                          <a:spcPts val="0"/>
                        </a:spcAft>
                        <a:buClr>
                          <a:srgbClr val="343434"/>
                        </a:buClr>
                        <a:buSzPct val="25000"/>
                        <a:buFont typeface="Arial"/>
                        <a:buNone/>
                      </a:pPr>
                      <a:r>
                        <a:rPr b="1" lang="en-US" sz="1100" u="none" cap="none" strike="noStrike">
                          <a:solidFill>
                            <a:srgbClr val="343434"/>
                          </a:solidFill>
                          <a:latin typeface="Arial"/>
                          <a:ea typeface="Arial"/>
                          <a:cs typeface="Arial"/>
                          <a:sym typeface="Arial"/>
                        </a:rPr>
                        <a:t>mappedBy</a:t>
                      </a:r>
                    </a:p>
                  </a:txBody>
                  <a:tcPr marT="0" marB="0" marR="0" marL="0">
                    <a:lnL cap="flat" cmpd="sng" w="25375">
                      <a:solidFill>
                        <a:srgbClr val="005583"/>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25375">
                      <a:solidFill>
                        <a:srgbClr val="005583"/>
                      </a:solidFill>
                      <a:prstDash val="solid"/>
                      <a:round/>
                      <a:headEnd len="med" w="med" type="none"/>
                      <a:tailEnd len="med" w="med" type="none"/>
                    </a:lnB>
                    <a:solidFill>
                      <a:srgbClr val="EBEBEB"/>
                    </a:solidFill>
                  </a:tcPr>
                </a:tc>
                <a:tc>
                  <a:txBody>
                    <a:bodyPr>
                      <a:noAutofit/>
                    </a:bodyPr>
                    <a:lstStyle/>
                    <a:p>
                      <a:pPr indent="0" lvl="0" marL="63500" marR="263525" rtl="0" algn="l">
                        <a:lnSpc>
                          <a:spcPct val="145454"/>
                        </a:lnSpc>
                        <a:spcBef>
                          <a:spcPts val="0"/>
                        </a:spcBef>
                        <a:spcAft>
                          <a:spcPts val="0"/>
                        </a:spcAft>
                        <a:buClr>
                          <a:srgbClr val="343434"/>
                        </a:buClr>
                        <a:buSzPct val="25000"/>
                        <a:buFont typeface="Arial"/>
                        <a:buNone/>
                      </a:pPr>
                      <a:r>
                        <a:rPr lang="en-US" sz="1100" u="none" cap="none" strike="noStrike">
                          <a:solidFill>
                            <a:srgbClr val="343434"/>
                          </a:solidFill>
                          <a:latin typeface="Arial"/>
                          <a:ea typeface="Arial"/>
                          <a:cs typeface="Arial"/>
                          <a:sym typeface="Arial"/>
                        </a:rPr>
                        <a:t>References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the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field</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that</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“owns”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the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relationship</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in</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the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referenced</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entity.</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Required</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unless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the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relationship</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is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unidirectional.</a:t>
                      </a:r>
                    </a:p>
                  </a:txBody>
                  <a:tcPr marT="0" marB="0" marR="0" marL="0">
                    <a:lnL cap="flat" cmpd="sng" w="12700">
                      <a:solidFill>
                        <a:srgbClr val="FFFFFF"/>
                      </a:solidFill>
                      <a:prstDash val="solid"/>
                      <a:round/>
                      <a:headEnd len="med" w="med" type="none"/>
                      <a:tailEnd len="med" w="med" type="none"/>
                    </a:lnL>
                    <a:lnR cap="flat" cmpd="sng" w="25375">
                      <a:solidFill>
                        <a:srgbClr val="005583"/>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25375">
                      <a:solidFill>
                        <a:srgbClr val="005583"/>
                      </a:solidFill>
                      <a:prstDash val="solid"/>
                      <a:round/>
                      <a:headEnd len="med" w="med" type="none"/>
                      <a:tailEnd len="med" w="med" type="none"/>
                    </a:lnB>
                    <a:solidFill>
                      <a:srgbClr val="EBEBEB"/>
                    </a:solidFill>
                  </a:tcPr>
                </a:tc>
              </a:tr>
            </a:tbl>
          </a:graphicData>
        </a:graphic>
      </p:graphicFrame>
      <p:pic>
        <p:nvPicPr>
          <p:cNvPr descr="https://encrypted-tbn3.gstatic.com/images?q=tbn:ANd9GcTUbRhHn-0epp6RXbmUrK04qyYNDQIMBE2Dr2-UiksTYUXsTTpg" id="602" name="Shape 602"/>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6" name="Shape 606"/>
        <p:cNvGrpSpPr/>
        <p:nvPr/>
      </p:nvGrpSpPr>
      <p:grpSpPr>
        <a:xfrm>
          <a:off x="0" y="0"/>
          <a:ext cx="0" cy="0"/>
          <a:chOff x="0" y="0"/>
          <a:chExt cx="0" cy="0"/>
        </a:xfrm>
      </p:grpSpPr>
      <p:cxnSp>
        <p:nvCxnSpPr>
          <p:cNvPr id="607" name="Shape 607"/>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08" name="Shape 608"/>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609" name="Shape 609"/>
          <p:cNvSpPr/>
          <p:nvPr/>
        </p:nvSpPr>
        <p:spPr>
          <a:xfrm>
            <a:off x="453147" y="872020"/>
            <a:ext cx="3112644"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Bidirectional OneToOne using foreign key</a:t>
            </a:r>
          </a:p>
        </p:txBody>
      </p:sp>
      <p:sp>
        <p:nvSpPr>
          <p:cNvPr id="610" name="Shape 610"/>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Bidirectional OneToOne </a:t>
            </a:r>
          </a:p>
        </p:txBody>
      </p:sp>
      <p:pic>
        <p:nvPicPr>
          <p:cNvPr id="611" name="Shape 611"/>
          <p:cNvPicPr preferRelativeResize="0"/>
          <p:nvPr/>
        </p:nvPicPr>
        <p:blipFill rotWithShape="1">
          <a:blip r:embed="rId4">
            <a:alphaModFix/>
          </a:blip>
          <a:srcRect b="0" l="0" r="0" t="0"/>
          <a:stretch/>
        </p:blipFill>
        <p:spPr>
          <a:xfrm>
            <a:off x="3276784" y="1518350"/>
            <a:ext cx="4038015" cy="3533360"/>
          </a:xfrm>
          <a:prstGeom prst="rect">
            <a:avLst/>
          </a:prstGeom>
          <a:noFill/>
          <a:ln>
            <a:noFill/>
          </a:ln>
        </p:spPr>
      </p:pic>
      <p:sp>
        <p:nvSpPr>
          <p:cNvPr id="612" name="Shape 612"/>
          <p:cNvSpPr/>
          <p:nvPr/>
        </p:nvSpPr>
        <p:spPr>
          <a:xfrm>
            <a:off x="4060283" y="989841"/>
            <a:ext cx="247101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28555D"/>
              </a:buClr>
              <a:buSzPct val="25000"/>
              <a:buFont typeface="Arial"/>
              <a:buNone/>
            </a:pPr>
            <a:r>
              <a:rPr b="0" i="0" lang="en-US" sz="1800" u="none" cap="none" strike="noStrike">
                <a:solidFill>
                  <a:srgbClr val="28555D"/>
                </a:solidFill>
                <a:latin typeface="Arial"/>
                <a:ea typeface="Arial"/>
                <a:cs typeface="Arial"/>
                <a:sym typeface="Arial"/>
              </a:rPr>
              <a:t>The “non-owning” side</a:t>
            </a:r>
          </a:p>
        </p:txBody>
      </p:sp>
      <p:pic>
        <p:nvPicPr>
          <p:cNvPr descr="https://encrypted-tbn3.gstatic.com/images?q=tbn:ANd9GcTUbRhHn-0epp6RXbmUrK04qyYNDQIMBE2Dr2-UiksTYUXsTTpg" id="613" name="Shape 613"/>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cxnSp>
        <p:nvCxnSpPr>
          <p:cNvPr id="88" name="Shape 88"/>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89" name="Shape 89"/>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90" name="Shape 90"/>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What is ORM?</a:t>
            </a:r>
          </a:p>
        </p:txBody>
      </p:sp>
      <p:sp>
        <p:nvSpPr>
          <p:cNvPr id="91" name="Shape 91"/>
          <p:cNvSpPr/>
          <p:nvPr/>
        </p:nvSpPr>
        <p:spPr>
          <a:xfrm>
            <a:off x="161475" y="787489"/>
            <a:ext cx="8708699" cy="132343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4B191A"/>
              </a:buClr>
              <a:buSzPct val="25000"/>
              <a:buFont typeface="Arial"/>
              <a:buNone/>
            </a:pPr>
            <a:r>
              <a:rPr b="0" i="0" lang="en-US" sz="2000" u="none" cap="none" strike="noStrike">
                <a:solidFill>
                  <a:srgbClr val="4B191A"/>
                </a:solidFill>
                <a:latin typeface="Roboto Condensed"/>
                <a:ea typeface="Roboto Condensed"/>
                <a:cs typeface="Roboto Condensed"/>
                <a:sym typeface="Roboto Condensed"/>
              </a:rPr>
              <a:t>ORM stands for </a:t>
            </a:r>
            <a:r>
              <a:rPr b="1" i="0" lang="en-US" sz="2000" u="none" cap="none" strike="noStrike">
                <a:solidFill>
                  <a:srgbClr val="4B191A"/>
                </a:solidFill>
                <a:latin typeface="Roboto Condensed"/>
                <a:ea typeface="Roboto Condensed"/>
                <a:cs typeface="Roboto Condensed"/>
                <a:sym typeface="Roboto Condensed"/>
              </a:rPr>
              <a:t>O</a:t>
            </a:r>
            <a:r>
              <a:rPr b="0" i="0" lang="en-US" sz="2000" u="none" cap="none" strike="noStrike">
                <a:solidFill>
                  <a:srgbClr val="4B191A"/>
                </a:solidFill>
                <a:latin typeface="Roboto Condensed"/>
                <a:ea typeface="Roboto Condensed"/>
                <a:cs typeface="Roboto Condensed"/>
                <a:sym typeface="Roboto Condensed"/>
              </a:rPr>
              <a:t>bject-</a:t>
            </a:r>
            <a:r>
              <a:rPr b="1" i="0" lang="en-US" sz="2000" u="none" cap="none" strike="noStrike">
                <a:solidFill>
                  <a:srgbClr val="4B191A"/>
                </a:solidFill>
                <a:latin typeface="Roboto Condensed"/>
                <a:ea typeface="Roboto Condensed"/>
                <a:cs typeface="Roboto Condensed"/>
                <a:sym typeface="Roboto Condensed"/>
              </a:rPr>
              <a:t>R</a:t>
            </a:r>
            <a:r>
              <a:rPr b="0" i="0" lang="en-US" sz="2000" u="none" cap="none" strike="noStrike">
                <a:solidFill>
                  <a:srgbClr val="4B191A"/>
                </a:solidFill>
                <a:latin typeface="Roboto Condensed"/>
                <a:ea typeface="Roboto Condensed"/>
                <a:cs typeface="Roboto Condensed"/>
                <a:sym typeface="Roboto Condensed"/>
              </a:rPr>
              <a:t>elational </a:t>
            </a:r>
            <a:r>
              <a:rPr b="1" i="0" lang="en-US" sz="2000" u="none" cap="none" strike="noStrike">
                <a:solidFill>
                  <a:srgbClr val="4B191A"/>
                </a:solidFill>
                <a:latin typeface="Roboto Condensed"/>
                <a:ea typeface="Roboto Condensed"/>
                <a:cs typeface="Roboto Condensed"/>
                <a:sym typeface="Roboto Condensed"/>
              </a:rPr>
              <a:t>M</a:t>
            </a:r>
            <a:r>
              <a:rPr b="0" i="0" lang="en-US" sz="2000" u="none" cap="none" strike="noStrike">
                <a:solidFill>
                  <a:srgbClr val="4B191A"/>
                </a:solidFill>
                <a:latin typeface="Roboto Condensed"/>
                <a:ea typeface="Roboto Condensed"/>
                <a:cs typeface="Roboto Condensed"/>
                <a:sym typeface="Roboto Condensed"/>
              </a:rPr>
              <a:t>apping (ORM) is a programming technique for converting data between relational databases and object oriented programming languages such as Java, C# etc. </a:t>
            </a:r>
          </a:p>
          <a:p>
            <a:pPr indent="0" lvl="0" marL="0" marR="0" rtl="0" algn="just">
              <a:lnSpc>
                <a:spcPct val="100000"/>
              </a:lnSpc>
              <a:spcBef>
                <a:spcPts val="0"/>
              </a:spcBef>
              <a:spcAft>
                <a:spcPts val="0"/>
              </a:spcAft>
              <a:buClr>
                <a:srgbClr val="4B191A"/>
              </a:buClr>
              <a:buSzPct val="25000"/>
              <a:buFont typeface="Arial"/>
              <a:buNone/>
            </a:pPr>
            <a:r>
              <a:rPr b="0" i="0" lang="en-US" sz="2000" u="none" cap="none" strike="noStrike">
                <a:solidFill>
                  <a:srgbClr val="4B191A"/>
                </a:solidFill>
                <a:latin typeface="Roboto Condensed"/>
                <a:ea typeface="Roboto Condensed"/>
                <a:cs typeface="Roboto Condensed"/>
                <a:sym typeface="Roboto Condensed"/>
              </a:rPr>
              <a:t>An ORM system has following advantages over plain JDBC</a:t>
            </a:r>
          </a:p>
        </p:txBody>
      </p:sp>
      <p:sp>
        <p:nvSpPr>
          <p:cNvPr id="92" name="Shape 92"/>
          <p:cNvSpPr/>
          <p:nvPr/>
        </p:nvSpPr>
        <p:spPr>
          <a:xfrm>
            <a:off x="161475" y="2414784"/>
            <a:ext cx="8708699" cy="1938991"/>
          </a:xfrm>
          <a:prstGeom prst="rect">
            <a:avLst/>
          </a:prstGeom>
          <a:noFill/>
          <a:ln>
            <a:noFill/>
          </a:ln>
        </p:spPr>
        <p:txBody>
          <a:bodyPr anchorCtr="0" anchor="t" bIns="45700" lIns="91425" rIns="91425" tIns="45700">
            <a:noAutofit/>
          </a:bodyPr>
          <a:lstStyle/>
          <a:p>
            <a:pPr indent="-285750" lvl="0" marL="285750" marR="0" rtl="0" algn="l">
              <a:lnSpc>
                <a:spcPct val="100000"/>
              </a:lnSpc>
              <a:spcBef>
                <a:spcPts val="0"/>
              </a:spcBef>
              <a:spcAft>
                <a:spcPts val="0"/>
              </a:spcAft>
              <a:buClr>
                <a:srgbClr val="725116"/>
              </a:buClr>
              <a:buSzPct val="100000"/>
              <a:buFont typeface="Roboto Condensed"/>
              <a:buChar char="•"/>
            </a:pPr>
            <a:r>
              <a:rPr b="0" i="0" lang="en-US" sz="2000" u="none" cap="none" strike="noStrike">
                <a:solidFill>
                  <a:srgbClr val="725116"/>
                </a:solidFill>
                <a:latin typeface="Roboto Condensed"/>
                <a:ea typeface="Roboto Condensed"/>
                <a:cs typeface="Roboto Condensed"/>
                <a:sym typeface="Roboto Condensed"/>
              </a:rPr>
              <a:t>Lets business code access objects rather than DB tables.</a:t>
            </a:r>
          </a:p>
          <a:p>
            <a:pPr indent="-285750" lvl="0" marL="285750" marR="0" rtl="0" algn="just">
              <a:lnSpc>
                <a:spcPct val="100000"/>
              </a:lnSpc>
              <a:spcBef>
                <a:spcPts val="0"/>
              </a:spcBef>
              <a:spcAft>
                <a:spcPts val="0"/>
              </a:spcAft>
              <a:buClr>
                <a:srgbClr val="725116"/>
              </a:buClr>
              <a:buSzPct val="100000"/>
              <a:buFont typeface="Roboto Condensed"/>
              <a:buChar char="•"/>
            </a:pPr>
            <a:r>
              <a:rPr b="0" i="0" lang="en-US" sz="2000" u="none" cap="none" strike="noStrike">
                <a:solidFill>
                  <a:srgbClr val="725116"/>
                </a:solidFill>
                <a:latin typeface="Roboto Condensed"/>
                <a:ea typeface="Roboto Condensed"/>
                <a:cs typeface="Roboto Condensed"/>
                <a:sym typeface="Roboto Condensed"/>
              </a:rPr>
              <a:t>Hides details of SQL queries from OO logic.</a:t>
            </a:r>
          </a:p>
          <a:p>
            <a:pPr indent="-285750" lvl="0" marL="285750" marR="0" rtl="0" algn="just">
              <a:lnSpc>
                <a:spcPct val="100000"/>
              </a:lnSpc>
              <a:spcBef>
                <a:spcPts val="0"/>
              </a:spcBef>
              <a:spcAft>
                <a:spcPts val="0"/>
              </a:spcAft>
              <a:buClr>
                <a:srgbClr val="725116"/>
              </a:buClr>
              <a:buSzPct val="100000"/>
              <a:buFont typeface="Roboto Condensed"/>
              <a:buChar char="•"/>
            </a:pPr>
            <a:r>
              <a:rPr b="0" i="0" lang="en-US" sz="2000" u="none" cap="none" strike="noStrike">
                <a:solidFill>
                  <a:srgbClr val="725116"/>
                </a:solidFill>
                <a:latin typeface="Roboto Condensed"/>
                <a:ea typeface="Roboto Condensed"/>
                <a:cs typeface="Roboto Condensed"/>
                <a:sym typeface="Roboto Condensed"/>
              </a:rPr>
              <a:t>No need to deal with the database implementation.</a:t>
            </a:r>
          </a:p>
          <a:p>
            <a:pPr indent="-285750" lvl="0" marL="285750" marR="0" rtl="0" algn="just">
              <a:lnSpc>
                <a:spcPct val="100000"/>
              </a:lnSpc>
              <a:spcBef>
                <a:spcPts val="0"/>
              </a:spcBef>
              <a:spcAft>
                <a:spcPts val="0"/>
              </a:spcAft>
              <a:buClr>
                <a:srgbClr val="725116"/>
              </a:buClr>
              <a:buSzPct val="100000"/>
              <a:buFont typeface="Roboto Condensed"/>
              <a:buChar char="•"/>
            </a:pPr>
            <a:r>
              <a:rPr b="0" i="0" lang="en-US" sz="2000" u="none" cap="none" strike="noStrike">
                <a:solidFill>
                  <a:srgbClr val="725116"/>
                </a:solidFill>
                <a:latin typeface="Roboto Condensed"/>
                <a:ea typeface="Roboto Condensed"/>
                <a:cs typeface="Roboto Condensed"/>
                <a:sym typeface="Roboto Condensed"/>
              </a:rPr>
              <a:t>Entities based on business concepts rather than database structure.</a:t>
            </a:r>
          </a:p>
          <a:p>
            <a:pPr indent="-285750" lvl="0" marL="285750" marR="0" rtl="0" algn="just">
              <a:lnSpc>
                <a:spcPct val="100000"/>
              </a:lnSpc>
              <a:spcBef>
                <a:spcPts val="0"/>
              </a:spcBef>
              <a:spcAft>
                <a:spcPts val="0"/>
              </a:spcAft>
              <a:buClr>
                <a:srgbClr val="725116"/>
              </a:buClr>
              <a:buSzPct val="100000"/>
              <a:buFont typeface="Roboto Condensed"/>
              <a:buChar char="•"/>
            </a:pPr>
            <a:r>
              <a:rPr b="0" i="0" lang="en-US" sz="2000" u="none" cap="none" strike="noStrike">
                <a:solidFill>
                  <a:srgbClr val="725116"/>
                </a:solidFill>
                <a:latin typeface="Roboto Condensed"/>
                <a:ea typeface="Roboto Condensed"/>
                <a:cs typeface="Roboto Condensed"/>
                <a:sym typeface="Roboto Condensed"/>
              </a:rPr>
              <a:t>Transaction management</a:t>
            </a:r>
          </a:p>
          <a:p>
            <a:pPr indent="-285750" lvl="0" marL="285750" marR="0" rtl="0" algn="just">
              <a:lnSpc>
                <a:spcPct val="100000"/>
              </a:lnSpc>
              <a:spcBef>
                <a:spcPts val="0"/>
              </a:spcBef>
              <a:spcAft>
                <a:spcPts val="0"/>
              </a:spcAft>
              <a:buClr>
                <a:srgbClr val="725116"/>
              </a:buClr>
              <a:buSzPct val="100000"/>
              <a:buFont typeface="Roboto Condensed"/>
              <a:buChar char="•"/>
            </a:pPr>
            <a:r>
              <a:rPr b="0" i="0" lang="en-US" sz="2000" u="none" cap="none" strike="noStrike">
                <a:solidFill>
                  <a:srgbClr val="725116"/>
                </a:solidFill>
                <a:latin typeface="Roboto Condensed"/>
                <a:ea typeface="Roboto Condensed"/>
                <a:cs typeface="Roboto Condensed"/>
                <a:sym typeface="Roboto Condensed"/>
              </a:rPr>
              <a:t>Fast development of application.</a:t>
            </a:r>
          </a:p>
        </p:txBody>
      </p:sp>
      <p:pic>
        <p:nvPicPr>
          <p:cNvPr descr="https://encrypted-tbn3.gstatic.com/images?q=tbn:ANd9GcTUbRhHn-0epp6RXbmUrK04qyYNDQIMBE2Dr2-UiksTYUXsTTpg" id="93" name="Shape 93"/>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7" name="Shape 617"/>
        <p:cNvGrpSpPr/>
        <p:nvPr/>
      </p:nvGrpSpPr>
      <p:grpSpPr>
        <a:xfrm>
          <a:off x="0" y="0"/>
          <a:ext cx="0" cy="0"/>
          <a:chOff x="0" y="0"/>
          <a:chExt cx="0" cy="0"/>
        </a:xfrm>
      </p:grpSpPr>
      <p:cxnSp>
        <p:nvCxnSpPr>
          <p:cNvPr id="618" name="Shape 618"/>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19" name="Shape 619"/>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620" name="Shape 620"/>
          <p:cNvSpPr/>
          <p:nvPr/>
        </p:nvSpPr>
        <p:spPr>
          <a:xfrm>
            <a:off x="453147" y="872020"/>
            <a:ext cx="3112644"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Bidirectional OneToOne using foreign key</a:t>
            </a:r>
          </a:p>
        </p:txBody>
      </p:sp>
      <p:sp>
        <p:nvSpPr>
          <p:cNvPr id="621" name="Shape 621"/>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Bidirectional OneToOne </a:t>
            </a:r>
          </a:p>
        </p:txBody>
      </p:sp>
      <p:sp>
        <p:nvSpPr>
          <p:cNvPr id="622" name="Shape 622"/>
          <p:cNvSpPr/>
          <p:nvPr/>
        </p:nvSpPr>
        <p:spPr>
          <a:xfrm>
            <a:off x="4202155" y="1044516"/>
            <a:ext cx="2187274"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28555D"/>
              </a:buClr>
              <a:buSzPct val="25000"/>
              <a:buFont typeface="Arial"/>
              <a:buNone/>
            </a:pPr>
            <a:r>
              <a:rPr b="0" i="0" lang="en-US" sz="1800" u="none" cap="none" strike="noStrike">
                <a:solidFill>
                  <a:srgbClr val="28555D"/>
                </a:solidFill>
                <a:latin typeface="Roboto Condensed"/>
                <a:ea typeface="Roboto Condensed"/>
                <a:cs typeface="Roboto Condensed"/>
                <a:sym typeface="Roboto Condensed"/>
              </a:rPr>
              <a:t>The “owning” side</a:t>
            </a:r>
          </a:p>
        </p:txBody>
      </p:sp>
      <p:pic>
        <p:nvPicPr>
          <p:cNvPr id="623" name="Shape 623"/>
          <p:cNvPicPr preferRelativeResize="0"/>
          <p:nvPr/>
        </p:nvPicPr>
        <p:blipFill rotWithShape="1">
          <a:blip r:embed="rId4">
            <a:alphaModFix/>
          </a:blip>
          <a:srcRect b="0" l="0" r="0" t="0"/>
          <a:stretch/>
        </p:blipFill>
        <p:spPr>
          <a:xfrm>
            <a:off x="3864907" y="1518350"/>
            <a:ext cx="5126041" cy="2949509"/>
          </a:xfrm>
          <a:prstGeom prst="rect">
            <a:avLst/>
          </a:prstGeom>
          <a:noFill/>
          <a:ln>
            <a:noFill/>
          </a:ln>
        </p:spPr>
      </p:pic>
      <p:graphicFrame>
        <p:nvGraphicFramePr>
          <p:cNvPr id="624" name="Shape 624"/>
          <p:cNvGraphicFramePr/>
          <p:nvPr/>
        </p:nvGraphicFramePr>
        <p:xfrm>
          <a:off x="294264" y="2074018"/>
          <a:ext cx="3000000" cy="3000000"/>
        </p:xfrm>
        <a:graphic>
          <a:graphicData uri="http://schemas.openxmlformats.org/drawingml/2006/table">
            <a:tbl>
              <a:tblPr bandRow="1" firstRow="1">
                <a:noFill/>
                <a:tableStyleId>{0372C9FC-32E1-4C70-B6E6-18D32A0BE979}</a:tableStyleId>
              </a:tblPr>
              <a:tblGrid>
                <a:gridCol w="1215650"/>
                <a:gridCol w="2207825"/>
              </a:tblGrid>
              <a:tr h="257575">
                <a:tc gridSpan="2">
                  <a:txBody>
                    <a:bodyPr>
                      <a:noAutofit/>
                    </a:bodyPr>
                    <a:lstStyle/>
                    <a:p>
                      <a:pPr indent="-12064" lvl="0" marL="62864" marR="0" rtl="0" algn="l">
                        <a:lnSpc>
                          <a:spcPct val="100000"/>
                        </a:lnSpc>
                        <a:spcBef>
                          <a:spcPts val="0"/>
                        </a:spcBef>
                        <a:spcAft>
                          <a:spcPts val="0"/>
                        </a:spcAft>
                        <a:buClr>
                          <a:srgbClr val="343434"/>
                        </a:buClr>
                        <a:buSzPct val="25000"/>
                        <a:buFont typeface="Arial"/>
                        <a:buNone/>
                      </a:pPr>
                      <a:r>
                        <a:rPr b="1" lang="en-US" sz="1100" u="none" cap="none" strike="noStrike">
                          <a:solidFill>
                            <a:srgbClr val="343434"/>
                          </a:solidFill>
                          <a:latin typeface="Arial"/>
                          <a:ea typeface="Arial"/>
                          <a:cs typeface="Arial"/>
                          <a:sym typeface="Arial"/>
                        </a:rPr>
                        <a:t>Important</a:t>
                      </a:r>
                      <a:r>
                        <a:rPr b="1" lang="en-US" sz="1100" u="none" cap="none" strike="noStrike">
                          <a:solidFill>
                            <a:srgbClr val="343434"/>
                          </a:solidFill>
                          <a:latin typeface="Times New Roman"/>
                          <a:ea typeface="Times New Roman"/>
                          <a:cs typeface="Times New Roman"/>
                          <a:sym typeface="Times New Roman"/>
                        </a:rPr>
                        <a:t> </a:t>
                      </a:r>
                      <a:r>
                        <a:rPr b="1" lang="en-US" sz="1100" u="none" cap="none" strike="noStrike">
                          <a:solidFill>
                            <a:srgbClr val="343434"/>
                          </a:solidFill>
                          <a:latin typeface="Arial"/>
                          <a:ea typeface="Arial"/>
                          <a:cs typeface="Arial"/>
                          <a:sym typeface="Arial"/>
                        </a:rPr>
                        <a:t>annotations</a:t>
                      </a:r>
                    </a:p>
                  </a:txBody>
                  <a:tcPr marT="0" marB="0" marR="0" marL="0">
                    <a:lnL cap="flat" cmpd="sng" w="25375">
                      <a:solidFill>
                        <a:srgbClr val="005583"/>
                      </a:solidFill>
                      <a:prstDash val="solid"/>
                      <a:round/>
                      <a:headEnd len="med" w="med" type="none"/>
                      <a:tailEnd len="med" w="med" type="none"/>
                    </a:lnL>
                    <a:lnR cap="flat" cmpd="sng" w="25375">
                      <a:solidFill>
                        <a:srgbClr val="005583"/>
                      </a:solidFill>
                      <a:prstDash val="solid"/>
                      <a:round/>
                      <a:headEnd len="med" w="med" type="none"/>
                      <a:tailEnd len="med" w="med" type="none"/>
                    </a:lnR>
                    <a:lnT cap="flat" cmpd="sng" w="25375">
                      <a:solidFill>
                        <a:srgbClr val="005583"/>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BEBEB"/>
                    </a:solidFill>
                  </a:tcPr>
                </a:tc>
                <a:tc hMerge="1"/>
              </a:tr>
              <a:tr h="1154000">
                <a:tc>
                  <a:txBody>
                    <a:bodyPr>
                      <a:noAutofit/>
                    </a:bodyPr>
                    <a:lstStyle/>
                    <a:p>
                      <a:pPr indent="-12064" lvl="0" marL="62864" marR="0" rtl="0" algn="l">
                        <a:lnSpc>
                          <a:spcPct val="100000"/>
                        </a:lnSpc>
                        <a:spcBef>
                          <a:spcPts val="0"/>
                        </a:spcBef>
                        <a:spcAft>
                          <a:spcPts val="0"/>
                        </a:spcAft>
                        <a:buClr>
                          <a:srgbClr val="343434"/>
                        </a:buClr>
                        <a:buSzPct val="25000"/>
                        <a:buFont typeface="Arial"/>
                        <a:buNone/>
                      </a:pPr>
                      <a:r>
                        <a:rPr b="1" lang="en-US" sz="1100" u="none" cap="none" strike="noStrike">
                          <a:solidFill>
                            <a:srgbClr val="343434"/>
                          </a:solidFill>
                          <a:latin typeface="Arial"/>
                          <a:ea typeface="Arial"/>
                          <a:cs typeface="Arial"/>
                          <a:sym typeface="Arial"/>
                        </a:rPr>
                        <a:t>@JoinColumn</a:t>
                      </a:r>
                    </a:p>
                  </a:txBody>
                  <a:tcPr marT="0" marB="0" marR="0" marL="0">
                    <a:lnL cap="flat" cmpd="sng" w="25375">
                      <a:solidFill>
                        <a:srgbClr val="005583"/>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25375">
                      <a:solidFill>
                        <a:srgbClr val="005583"/>
                      </a:solidFill>
                      <a:prstDash val="solid"/>
                      <a:round/>
                      <a:headEnd len="med" w="med" type="none"/>
                      <a:tailEnd len="med" w="med" type="none"/>
                    </a:lnB>
                    <a:solidFill>
                      <a:srgbClr val="EBEBEB"/>
                    </a:solidFill>
                  </a:tcPr>
                </a:tc>
                <a:tc>
                  <a:txBody>
                    <a:bodyPr>
                      <a:noAutofit/>
                    </a:bodyPr>
                    <a:lstStyle/>
                    <a:p>
                      <a:pPr indent="0" lvl="0" marL="63500" marR="293370" rtl="0" algn="l">
                        <a:lnSpc>
                          <a:spcPct val="145454"/>
                        </a:lnSpc>
                        <a:spcBef>
                          <a:spcPts val="0"/>
                        </a:spcBef>
                        <a:spcAft>
                          <a:spcPts val="0"/>
                        </a:spcAft>
                        <a:buClr>
                          <a:srgbClr val="343434"/>
                        </a:buClr>
                        <a:buSzPct val="25000"/>
                        <a:buFont typeface="Arial"/>
                        <a:buNone/>
                      </a:pPr>
                      <a:r>
                        <a:rPr lang="en-US" sz="1100" u="none" cap="none" strike="noStrike">
                          <a:solidFill>
                            <a:srgbClr val="343434"/>
                          </a:solidFill>
                          <a:latin typeface="Arial"/>
                          <a:ea typeface="Arial"/>
                          <a:cs typeface="Arial"/>
                          <a:sym typeface="Arial"/>
                        </a:rPr>
                        <a:t>Specifies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column</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for</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joining</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an</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entity</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association</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or</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element</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collection.</a:t>
                      </a:r>
                    </a:p>
                    <a:p>
                      <a:pPr indent="0" lvl="0" marL="63500" marR="184785" rtl="0" algn="l">
                        <a:lnSpc>
                          <a:spcPct val="145454"/>
                        </a:lnSpc>
                        <a:spcBef>
                          <a:spcPts val="0"/>
                        </a:spcBef>
                        <a:spcAft>
                          <a:spcPts val="0"/>
                        </a:spcAft>
                        <a:buClr>
                          <a:srgbClr val="343434"/>
                        </a:buClr>
                        <a:buSzPct val="25000"/>
                        <a:buFont typeface="Arial"/>
                        <a:buNone/>
                      </a:pPr>
                      <a:r>
                        <a:rPr lang="en-US" sz="1100" u="none" cap="none" strike="noStrike">
                          <a:solidFill>
                            <a:srgbClr val="343434"/>
                          </a:solidFill>
                          <a:latin typeface="Arial"/>
                          <a:ea typeface="Arial"/>
                          <a:cs typeface="Arial"/>
                          <a:sym typeface="Arial"/>
                        </a:rPr>
                        <a:t>In</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this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case: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the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name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of</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the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column,</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where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the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foreign</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key</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will</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be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stored.</a:t>
                      </a:r>
                    </a:p>
                  </a:txBody>
                  <a:tcPr marT="0" marB="0" marR="0" marL="0">
                    <a:lnL cap="flat" cmpd="sng" w="12700">
                      <a:solidFill>
                        <a:srgbClr val="FFFFFF"/>
                      </a:solidFill>
                      <a:prstDash val="solid"/>
                      <a:round/>
                      <a:headEnd len="med" w="med" type="none"/>
                      <a:tailEnd len="med" w="med" type="none"/>
                    </a:lnL>
                    <a:lnR cap="flat" cmpd="sng" w="25375">
                      <a:solidFill>
                        <a:srgbClr val="005583"/>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25375">
                      <a:solidFill>
                        <a:srgbClr val="005583"/>
                      </a:solidFill>
                      <a:prstDash val="solid"/>
                      <a:round/>
                      <a:headEnd len="med" w="med" type="none"/>
                      <a:tailEnd len="med" w="med" type="none"/>
                    </a:lnB>
                    <a:solidFill>
                      <a:srgbClr val="EBEBEB"/>
                    </a:solidFill>
                  </a:tcPr>
                </a:tc>
              </a:tr>
            </a:tbl>
          </a:graphicData>
        </a:graphic>
      </p:graphicFrame>
      <p:pic>
        <p:nvPicPr>
          <p:cNvPr descr="https://encrypted-tbn3.gstatic.com/images?q=tbn:ANd9GcTUbRhHn-0epp6RXbmUrK04qyYNDQIMBE2Dr2-UiksTYUXsTTpg" id="625" name="Shape 625"/>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9" name="Shape 629"/>
        <p:cNvGrpSpPr/>
        <p:nvPr/>
      </p:nvGrpSpPr>
      <p:grpSpPr>
        <a:xfrm>
          <a:off x="0" y="0"/>
          <a:ext cx="0" cy="0"/>
          <a:chOff x="0" y="0"/>
          <a:chExt cx="0" cy="0"/>
        </a:xfrm>
      </p:grpSpPr>
      <p:cxnSp>
        <p:nvCxnSpPr>
          <p:cNvPr id="630" name="Shape 630"/>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31" name="Shape 631"/>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632" name="Shape 632"/>
          <p:cNvSpPr/>
          <p:nvPr/>
        </p:nvSpPr>
        <p:spPr>
          <a:xfrm>
            <a:off x="453147" y="872020"/>
            <a:ext cx="3112644" cy="92332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Bidirectional OneToOne using foreign key - resulting SQL-DDL</a:t>
            </a:r>
          </a:p>
        </p:txBody>
      </p:sp>
      <p:sp>
        <p:nvSpPr>
          <p:cNvPr id="633" name="Shape 633"/>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Bidirectional OneToOne </a:t>
            </a:r>
          </a:p>
        </p:txBody>
      </p:sp>
      <p:pic>
        <p:nvPicPr>
          <p:cNvPr id="634" name="Shape 634"/>
          <p:cNvPicPr preferRelativeResize="0"/>
          <p:nvPr/>
        </p:nvPicPr>
        <p:blipFill rotWithShape="1">
          <a:blip r:embed="rId4">
            <a:alphaModFix/>
          </a:blip>
          <a:srcRect b="0" l="0" r="0" t="0"/>
          <a:stretch/>
        </p:blipFill>
        <p:spPr>
          <a:xfrm>
            <a:off x="156972" y="2635116"/>
            <a:ext cx="3408819" cy="2211477"/>
          </a:xfrm>
          <a:prstGeom prst="rect">
            <a:avLst/>
          </a:prstGeom>
          <a:noFill/>
          <a:ln>
            <a:noFill/>
          </a:ln>
        </p:spPr>
      </p:pic>
      <p:pic>
        <p:nvPicPr>
          <p:cNvPr id="635" name="Shape 635"/>
          <p:cNvPicPr preferRelativeResize="0"/>
          <p:nvPr/>
        </p:nvPicPr>
        <p:blipFill rotWithShape="1">
          <a:blip r:embed="rId5">
            <a:alphaModFix/>
          </a:blip>
          <a:srcRect b="0" l="0" r="0" t="0"/>
          <a:stretch/>
        </p:blipFill>
        <p:spPr>
          <a:xfrm>
            <a:off x="5372771" y="2718398"/>
            <a:ext cx="3497403" cy="1726613"/>
          </a:xfrm>
          <a:prstGeom prst="rect">
            <a:avLst/>
          </a:prstGeom>
          <a:noFill/>
          <a:ln>
            <a:noFill/>
          </a:ln>
        </p:spPr>
      </p:pic>
      <p:pic>
        <p:nvPicPr>
          <p:cNvPr id="636" name="Shape 636"/>
          <p:cNvPicPr preferRelativeResize="0"/>
          <p:nvPr/>
        </p:nvPicPr>
        <p:blipFill rotWithShape="1">
          <a:blip r:embed="rId6">
            <a:alphaModFix/>
          </a:blip>
          <a:srcRect b="0" l="0" r="0" t="0"/>
          <a:stretch/>
        </p:blipFill>
        <p:spPr>
          <a:xfrm>
            <a:off x="3483605" y="666131"/>
            <a:ext cx="4725435" cy="1968984"/>
          </a:xfrm>
          <a:prstGeom prst="rect">
            <a:avLst/>
          </a:prstGeom>
          <a:noFill/>
          <a:ln>
            <a:noFill/>
          </a:ln>
        </p:spPr>
      </p:pic>
      <p:pic>
        <p:nvPicPr>
          <p:cNvPr descr="https://encrypted-tbn3.gstatic.com/images?q=tbn:ANd9GcTUbRhHn-0epp6RXbmUrK04qyYNDQIMBE2Dr2-UiksTYUXsTTpg" id="637" name="Shape 637"/>
          <p:cNvPicPr preferRelativeResize="0"/>
          <p:nvPr/>
        </p:nvPicPr>
        <p:blipFill rotWithShape="1">
          <a:blip r:embed="rId7">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x="0" y="0"/>
          <a:ext cx="0" cy="0"/>
          <a:chOff x="0" y="0"/>
          <a:chExt cx="0" cy="0"/>
        </a:xfrm>
      </p:grpSpPr>
      <p:cxnSp>
        <p:nvCxnSpPr>
          <p:cNvPr id="642" name="Shape 64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43" name="Shape 64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644" name="Shape 644"/>
          <p:cNvSpPr/>
          <p:nvPr/>
        </p:nvSpPr>
        <p:spPr>
          <a:xfrm>
            <a:off x="453147" y="872020"/>
            <a:ext cx="3112644"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Bidirectional OneToMany</a:t>
            </a:r>
          </a:p>
        </p:txBody>
      </p:sp>
      <p:sp>
        <p:nvSpPr>
          <p:cNvPr id="645" name="Shape 645"/>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Bidirectional OneToMany </a:t>
            </a:r>
          </a:p>
        </p:txBody>
      </p:sp>
      <p:pic>
        <p:nvPicPr>
          <p:cNvPr id="646" name="Shape 646"/>
          <p:cNvPicPr preferRelativeResize="0"/>
          <p:nvPr/>
        </p:nvPicPr>
        <p:blipFill rotWithShape="1">
          <a:blip r:embed="rId4">
            <a:alphaModFix/>
          </a:blip>
          <a:srcRect b="0" l="0" r="0" t="0"/>
          <a:stretch/>
        </p:blipFill>
        <p:spPr>
          <a:xfrm>
            <a:off x="3979448" y="595258"/>
            <a:ext cx="2235690" cy="4319062"/>
          </a:xfrm>
          <a:prstGeom prst="rect">
            <a:avLst/>
          </a:prstGeom>
          <a:noFill/>
          <a:ln>
            <a:noFill/>
          </a:ln>
        </p:spPr>
      </p:pic>
      <p:pic>
        <p:nvPicPr>
          <p:cNvPr descr="https://encrypted-tbn3.gstatic.com/images?q=tbn:ANd9GcTUbRhHn-0epp6RXbmUrK04qyYNDQIMBE2Dr2-UiksTYUXsTTpg" id="647" name="Shape 647"/>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1" name="Shape 651"/>
        <p:cNvGrpSpPr/>
        <p:nvPr/>
      </p:nvGrpSpPr>
      <p:grpSpPr>
        <a:xfrm>
          <a:off x="0" y="0"/>
          <a:ext cx="0" cy="0"/>
          <a:chOff x="0" y="0"/>
          <a:chExt cx="0" cy="0"/>
        </a:xfrm>
      </p:grpSpPr>
      <p:cxnSp>
        <p:nvCxnSpPr>
          <p:cNvPr id="652" name="Shape 65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53" name="Shape 65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654" name="Shape 654"/>
          <p:cNvSpPr/>
          <p:nvPr/>
        </p:nvSpPr>
        <p:spPr>
          <a:xfrm>
            <a:off x="453147" y="872020"/>
            <a:ext cx="3112644"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Bidirectional OneToMany</a:t>
            </a:r>
          </a:p>
        </p:txBody>
      </p:sp>
      <p:sp>
        <p:nvSpPr>
          <p:cNvPr id="655" name="Shape 655"/>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Bidirectional OneToMany </a:t>
            </a:r>
          </a:p>
        </p:txBody>
      </p:sp>
      <p:sp>
        <p:nvSpPr>
          <p:cNvPr id="656" name="Shape 656"/>
          <p:cNvSpPr/>
          <p:nvPr/>
        </p:nvSpPr>
        <p:spPr>
          <a:xfrm>
            <a:off x="5529160" y="1141683"/>
            <a:ext cx="247101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28555D"/>
              </a:buClr>
              <a:buSzPct val="25000"/>
              <a:buFont typeface="Arial"/>
              <a:buNone/>
            </a:pPr>
            <a:r>
              <a:rPr b="0" i="0" lang="en-US" sz="1800" u="none" cap="none" strike="noStrike">
                <a:solidFill>
                  <a:srgbClr val="28555D"/>
                </a:solidFill>
                <a:latin typeface="Roboto Condensed"/>
                <a:ea typeface="Roboto Condensed"/>
                <a:cs typeface="Roboto Condensed"/>
                <a:sym typeface="Roboto Condensed"/>
              </a:rPr>
              <a:t>The “non-owning” side</a:t>
            </a:r>
          </a:p>
        </p:txBody>
      </p:sp>
      <p:pic>
        <p:nvPicPr>
          <p:cNvPr id="657" name="Shape 657"/>
          <p:cNvPicPr preferRelativeResize="0"/>
          <p:nvPr/>
        </p:nvPicPr>
        <p:blipFill rotWithShape="1">
          <a:blip r:embed="rId4">
            <a:alphaModFix/>
          </a:blip>
          <a:srcRect b="0" l="0" r="0" t="0"/>
          <a:stretch/>
        </p:blipFill>
        <p:spPr>
          <a:xfrm>
            <a:off x="4052042" y="1692613"/>
            <a:ext cx="4938907" cy="2821021"/>
          </a:xfrm>
          <a:prstGeom prst="rect">
            <a:avLst/>
          </a:prstGeom>
          <a:noFill/>
          <a:ln>
            <a:noFill/>
          </a:ln>
        </p:spPr>
      </p:pic>
      <p:graphicFrame>
        <p:nvGraphicFramePr>
          <p:cNvPr id="658" name="Shape 658"/>
          <p:cNvGraphicFramePr/>
          <p:nvPr/>
        </p:nvGraphicFramePr>
        <p:xfrm>
          <a:off x="230368" y="1452099"/>
          <a:ext cx="3000000" cy="3000000"/>
        </p:xfrm>
        <a:graphic>
          <a:graphicData uri="http://schemas.openxmlformats.org/drawingml/2006/table">
            <a:tbl>
              <a:tblPr bandRow="1" firstRow="1">
                <a:noFill/>
                <a:tableStyleId>{0372C9FC-32E1-4C70-B6E6-18D32A0BE979}</a:tableStyleId>
              </a:tblPr>
              <a:tblGrid>
                <a:gridCol w="1215675"/>
                <a:gridCol w="2207800"/>
              </a:tblGrid>
              <a:tr h="257575">
                <a:tc gridSpan="2">
                  <a:txBody>
                    <a:bodyPr>
                      <a:noAutofit/>
                    </a:bodyPr>
                    <a:lstStyle/>
                    <a:p>
                      <a:pPr indent="0" lvl="0" marL="63500" marR="0" rtl="0" algn="l">
                        <a:lnSpc>
                          <a:spcPct val="100000"/>
                        </a:lnSpc>
                        <a:spcBef>
                          <a:spcPts val="0"/>
                        </a:spcBef>
                        <a:spcAft>
                          <a:spcPts val="0"/>
                        </a:spcAft>
                        <a:buClr>
                          <a:srgbClr val="343434"/>
                        </a:buClr>
                        <a:buSzPct val="25000"/>
                        <a:buFont typeface="Arial"/>
                        <a:buNone/>
                      </a:pPr>
                      <a:r>
                        <a:rPr b="1" lang="en-US" sz="1100" u="none" cap="none" strike="noStrike">
                          <a:solidFill>
                            <a:srgbClr val="343434"/>
                          </a:solidFill>
                          <a:latin typeface="Arial"/>
                          <a:ea typeface="Arial"/>
                          <a:cs typeface="Arial"/>
                          <a:sym typeface="Arial"/>
                        </a:rPr>
                        <a:t>Important</a:t>
                      </a:r>
                      <a:r>
                        <a:rPr b="1" lang="en-US" sz="1100" u="none" cap="none" strike="noStrike">
                          <a:solidFill>
                            <a:srgbClr val="343434"/>
                          </a:solidFill>
                          <a:latin typeface="Times New Roman"/>
                          <a:ea typeface="Times New Roman"/>
                          <a:cs typeface="Times New Roman"/>
                          <a:sym typeface="Times New Roman"/>
                        </a:rPr>
                        <a:t> </a:t>
                      </a:r>
                      <a:r>
                        <a:rPr b="1" lang="en-US" sz="1100" u="none" cap="none" strike="noStrike">
                          <a:solidFill>
                            <a:srgbClr val="343434"/>
                          </a:solidFill>
                          <a:latin typeface="Arial"/>
                          <a:ea typeface="Arial"/>
                          <a:cs typeface="Arial"/>
                          <a:sym typeface="Arial"/>
                        </a:rPr>
                        <a:t>annotations</a:t>
                      </a:r>
                    </a:p>
                  </a:txBody>
                  <a:tcPr marT="0" marB="0" marR="0" marL="0">
                    <a:lnL cap="flat" cmpd="sng" w="25375">
                      <a:solidFill>
                        <a:srgbClr val="005583"/>
                      </a:solidFill>
                      <a:prstDash val="solid"/>
                      <a:round/>
                      <a:headEnd len="med" w="med" type="none"/>
                      <a:tailEnd len="med" w="med" type="none"/>
                    </a:lnL>
                    <a:lnR cap="flat" cmpd="sng" w="25375">
                      <a:solidFill>
                        <a:srgbClr val="005583"/>
                      </a:solidFill>
                      <a:prstDash val="solid"/>
                      <a:round/>
                      <a:headEnd len="med" w="med" type="none"/>
                      <a:tailEnd len="med" w="med" type="none"/>
                    </a:lnR>
                    <a:lnT cap="flat" cmpd="sng" w="25375">
                      <a:solidFill>
                        <a:srgbClr val="005583"/>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BEBEB"/>
                    </a:solidFill>
                  </a:tcPr>
                </a:tc>
                <a:tc hMerge="1"/>
              </a:tr>
              <a:tr h="409975">
                <a:tc>
                  <a:txBody>
                    <a:bodyPr>
                      <a:noAutofit/>
                    </a:bodyPr>
                    <a:lstStyle/>
                    <a:p>
                      <a:pPr indent="0" lvl="0" marL="63500" marR="0" rtl="0" algn="l">
                        <a:lnSpc>
                          <a:spcPct val="100000"/>
                        </a:lnSpc>
                        <a:spcBef>
                          <a:spcPts val="0"/>
                        </a:spcBef>
                        <a:spcAft>
                          <a:spcPts val="0"/>
                        </a:spcAft>
                        <a:buClr>
                          <a:srgbClr val="343434"/>
                        </a:buClr>
                        <a:buSzPct val="25000"/>
                        <a:buFont typeface="Arial"/>
                        <a:buNone/>
                      </a:pPr>
                      <a:r>
                        <a:rPr b="1" lang="en-US" sz="1100" u="none" cap="none" strike="noStrike">
                          <a:solidFill>
                            <a:srgbClr val="343434"/>
                          </a:solidFill>
                          <a:latin typeface="Arial"/>
                          <a:ea typeface="Arial"/>
                          <a:cs typeface="Arial"/>
                          <a:sym typeface="Arial"/>
                        </a:rPr>
                        <a:t>@OneToMany</a:t>
                      </a:r>
                    </a:p>
                  </a:txBody>
                  <a:tcPr marT="0" marB="0" marR="0" marL="0">
                    <a:lnL cap="flat" cmpd="sng" w="25375">
                      <a:solidFill>
                        <a:srgbClr val="005583"/>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25375">
                      <a:solidFill>
                        <a:srgbClr val="005583"/>
                      </a:solidFill>
                      <a:prstDash val="solid"/>
                      <a:round/>
                      <a:headEnd len="med" w="med" type="none"/>
                      <a:tailEnd len="med" w="med" type="none"/>
                    </a:lnB>
                    <a:solidFill>
                      <a:srgbClr val="EBEBEB"/>
                    </a:solidFill>
                  </a:tcPr>
                </a:tc>
                <a:tc>
                  <a:txBody>
                    <a:bodyPr>
                      <a:noAutofit/>
                    </a:bodyPr>
                    <a:lstStyle/>
                    <a:p>
                      <a:pPr indent="-12064" lvl="0" marL="62864" marR="95885" rtl="0" algn="l">
                        <a:lnSpc>
                          <a:spcPct val="145454"/>
                        </a:lnSpc>
                        <a:spcBef>
                          <a:spcPts val="0"/>
                        </a:spcBef>
                        <a:spcAft>
                          <a:spcPts val="0"/>
                        </a:spcAft>
                        <a:buClr>
                          <a:srgbClr val="343434"/>
                        </a:buClr>
                        <a:buSzPct val="25000"/>
                        <a:buFont typeface="Arial"/>
                        <a:buNone/>
                      </a:pPr>
                      <a:r>
                        <a:rPr lang="en-US" sz="1100" u="none" cap="none" strike="noStrike">
                          <a:solidFill>
                            <a:srgbClr val="343434"/>
                          </a:solidFill>
                          <a:latin typeface="Arial"/>
                          <a:ea typeface="Arial"/>
                          <a:cs typeface="Arial"/>
                          <a:sym typeface="Arial"/>
                        </a:rPr>
                        <a:t>Defines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many-valued</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association</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with</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one-to-many</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multiplicity.</a:t>
                      </a:r>
                    </a:p>
                  </a:txBody>
                  <a:tcPr marT="0" marB="0" marR="0" marL="0">
                    <a:lnL cap="flat" cmpd="sng" w="12700">
                      <a:solidFill>
                        <a:srgbClr val="FFFFFF"/>
                      </a:solidFill>
                      <a:prstDash val="solid"/>
                      <a:round/>
                      <a:headEnd len="med" w="med" type="none"/>
                      <a:tailEnd len="med" w="med" type="none"/>
                    </a:lnL>
                    <a:lnR cap="flat" cmpd="sng" w="25375">
                      <a:solidFill>
                        <a:srgbClr val="005583"/>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25375">
                      <a:solidFill>
                        <a:srgbClr val="005583"/>
                      </a:solidFill>
                      <a:prstDash val="solid"/>
                      <a:round/>
                      <a:headEnd len="med" w="med" type="none"/>
                      <a:tailEnd len="med" w="med" type="none"/>
                    </a:lnB>
                    <a:solidFill>
                      <a:srgbClr val="EBEBEB"/>
                    </a:solidFill>
                  </a:tcPr>
                </a:tc>
              </a:tr>
            </a:tbl>
          </a:graphicData>
        </a:graphic>
      </p:graphicFrame>
      <p:pic>
        <p:nvPicPr>
          <p:cNvPr descr="https://encrypted-tbn3.gstatic.com/images?q=tbn:ANd9GcTUbRhHn-0epp6RXbmUrK04qyYNDQIMBE2Dr2-UiksTYUXsTTpg" id="659" name="Shape 659"/>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3" name="Shape 663"/>
        <p:cNvGrpSpPr/>
        <p:nvPr/>
      </p:nvGrpSpPr>
      <p:grpSpPr>
        <a:xfrm>
          <a:off x="0" y="0"/>
          <a:ext cx="0" cy="0"/>
          <a:chOff x="0" y="0"/>
          <a:chExt cx="0" cy="0"/>
        </a:xfrm>
      </p:grpSpPr>
      <p:cxnSp>
        <p:nvCxnSpPr>
          <p:cNvPr id="664" name="Shape 66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65" name="Shape 665"/>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666" name="Shape 666"/>
          <p:cNvSpPr/>
          <p:nvPr/>
        </p:nvSpPr>
        <p:spPr>
          <a:xfrm>
            <a:off x="453147" y="872020"/>
            <a:ext cx="3112500" cy="3692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Bidirectional OneToMany</a:t>
            </a:r>
          </a:p>
        </p:txBody>
      </p:sp>
      <p:sp>
        <p:nvSpPr>
          <p:cNvPr id="667" name="Shape 667"/>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Bidirectional OneToMany </a:t>
            </a:r>
          </a:p>
        </p:txBody>
      </p:sp>
      <p:sp>
        <p:nvSpPr>
          <p:cNvPr id="668" name="Shape 668"/>
          <p:cNvSpPr/>
          <p:nvPr/>
        </p:nvSpPr>
        <p:spPr>
          <a:xfrm>
            <a:off x="5430471" y="834662"/>
            <a:ext cx="247101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28555D"/>
              </a:buClr>
              <a:buSzPct val="25000"/>
              <a:buFont typeface="Arial"/>
              <a:buNone/>
            </a:pPr>
            <a:r>
              <a:rPr b="0" i="0" lang="en-US" sz="1800" u="none" cap="none" strike="noStrike">
                <a:solidFill>
                  <a:srgbClr val="28555D"/>
                </a:solidFill>
                <a:latin typeface="Roboto Condensed"/>
                <a:ea typeface="Roboto Condensed"/>
                <a:cs typeface="Roboto Condensed"/>
                <a:sym typeface="Roboto Condensed"/>
              </a:rPr>
              <a:t>The “owning” side</a:t>
            </a:r>
          </a:p>
        </p:txBody>
      </p:sp>
      <p:graphicFrame>
        <p:nvGraphicFramePr>
          <p:cNvPr id="669" name="Shape 669"/>
          <p:cNvGraphicFramePr/>
          <p:nvPr/>
        </p:nvGraphicFramePr>
        <p:xfrm>
          <a:off x="279265" y="1412537"/>
          <a:ext cx="3000000" cy="3000000"/>
        </p:xfrm>
        <a:graphic>
          <a:graphicData uri="http://schemas.openxmlformats.org/drawingml/2006/table">
            <a:tbl>
              <a:tblPr bandRow="1" firstRow="1">
                <a:noFill/>
                <a:tableStyleId>{0372C9FC-32E1-4C70-B6E6-18D32A0BE979}</a:tableStyleId>
              </a:tblPr>
              <a:tblGrid>
                <a:gridCol w="1215675"/>
                <a:gridCol w="2207800"/>
              </a:tblGrid>
              <a:tr h="257575">
                <a:tc gridSpan="2">
                  <a:txBody>
                    <a:bodyPr>
                      <a:noAutofit/>
                    </a:bodyPr>
                    <a:lstStyle/>
                    <a:p>
                      <a:pPr indent="0" lvl="0" marL="63500" marR="0" rtl="0" algn="l">
                        <a:lnSpc>
                          <a:spcPct val="100000"/>
                        </a:lnSpc>
                        <a:spcBef>
                          <a:spcPts val="0"/>
                        </a:spcBef>
                        <a:spcAft>
                          <a:spcPts val="0"/>
                        </a:spcAft>
                        <a:buClr>
                          <a:srgbClr val="343434"/>
                        </a:buClr>
                        <a:buSzPct val="25000"/>
                        <a:buFont typeface="Arial"/>
                        <a:buNone/>
                      </a:pPr>
                      <a:r>
                        <a:rPr b="1" lang="en-US" sz="1100" u="none" cap="none" strike="noStrike">
                          <a:solidFill>
                            <a:srgbClr val="343434"/>
                          </a:solidFill>
                          <a:latin typeface="Arial"/>
                          <a:ea typeface="Arial"/>
                          <a:cs typeface="Arial"/>
                          <a:sym typeface="Arial"/>
                        </a:rPr>
                        <a:t>Important</a:t>
                      </a:r>
                      <a:r>
                        <a:rPr b="1" lang="en-US" sz="1100" u="none" cap="none" strike="noStrike">
                          <a:solidFill>
                            <a:srgbClr val="343434"/>
                          </a:solidFill>
                          <a:latin typeface="Times New Roman"/>
                          <a:ea typeface="Times New Roman"/>
                          <a:cs typeface="Times New Roman"/>
                          <a:sym typeface="Times New Roman"/>
                        </a:rPr>
                        <a:t> </a:t>
                      </a:r>
                      <a:r>
                        <a:rPr b="1" lang="en-US" sz="1100" u="none" cap="none" strike="noStrike">
                          <a:solidFill>
                            <a:srgbClr val="343434"/>
                          </a:solidFill>
                          <a:latin typeface="Arial"/>
                          <a:ea typeface="Arial"/>
                          <a:cs typeface="Arial"/>
                          <a:sym typeface="Arial"/>
                        </a:rPr>
                        <a:t>annotations</a:t>
                      </a:r>
                    </a:p>
                  </a:txBody>
                  <a:tcPr marT="0" marB="0" marR="0" marL="0">
                    <a:lnL cap="flat" cmpd="sng" w="25375">
                      <a:solidFill>
                        <a:srgbClr val="005583"/>
                      </a:solidFill>
                      <a:prstDash val="solid"/>
                      <a:round/>
                      <a:headEnd len="med" w="med" type="none"/>
                      <a:tailEnd len="med" w="med" type="none"/>
                    </a:lnL>
                    <a:lnR cap="flat" cmpd="sng" w="25375">
                      <a:solidFill>
                        <a:srgbClr val="005583"/>
                      </a:solidFill>
                      <a:prstDash val="solid"/>
                      <a:round/>
                      <a:headEnd len="med" w="med" type="none"/>
                      <a:tailEnd len="med" w="med" type="none"/>
                    </a:lnR>
                    <a:lnT cap="flat" cmpd="sng" w="25375">
                      <a:solidFill>
                        <a:srgbClr val="005583"/>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BEBEB"/>
                    </a:solidFill>
                  </a:tcPr>
                </a:tc>
                <a:tc hMerge="1"/>
              </a:tr>
              <a:tr h="562375">
                <a:tc>
                  <a:txBody>
                    <a:bodyPr>
                      <a:noAutofit/>
                    </a:bodyPr>
                    <a:lstStyle/>
                    <a:p>
                      <a:pPr indent="0" lvl="0" marL="63500" marR="0" rtl="0" algn="l">
                        <a:lnSpc>
                          <a:spcPct val="100000"/>
                        </a:lnSpc>
                        <a:spcBef>
                          <a:spcPts val="0"/>
                        </a:spcBef>
                        <a:spcAft>
                          <a:spcPts val="0"/>
                        </a:spcAft>
                        <a:buClr>
                          <a:srgbClr val="343434"/>
                        </a:buClr>
                        <a:buSzPct val="25000"/>
                        <a:buFont typeface="Arial"/>
                        <a:buNone/>
                      </a:pPr>
                      <a:r>
                        <a:rPr b="1" lang="en-US" sz="1100" u="none" cap="none" strike="noStrike">
                          <a:solidFill>
                            <a:srgbClr val="343434"/>
                          </a:solidFill>
                          <a:latin typeface="Arial"/>
                          <a:ea typeface="Arial"/>
                          <a:cs typeface="Arial"/>
                          <a:sym typeface="Arial"/>
                        </a:rPr>
                        <a:t>@ManyToOne</a:t>
                      </a:r>
                    </a:p>
                  </a:txBody>
                  <a:tcPr marT="0" marB="0" marR="0" marL="0">
                    <a:lnL cap="flat" cmpd="sng" w="25375">
                      <a:solidFill>
                        <a:srgbClr val="005583"/>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25375">
                      <a:solidFill>
                        <a:srgbClr val="005583"/>
                      </a:solidFill>
                      <a:prstDash val="solid"/>
                      <a:round/>
                      <a:headEnd len="med" w="med" type="none"/>
                      <a:tailEnd len="med" w="med" type="none"/>
                    </a:lnB>
                    <a:solidFill>
                      <a:srgbClr val="EBEBEB"/>
                    </a:solidFill>
                  </a:tcPr>
                </a:tc>
                <a:tc>
                  <a:txBody>
                    <a:bodyPr>
                      <a:noAutofit/>
                    </a:bodyPr>
                    <a:lstStyle/>
                    <a:p>
                      <a:pPr indent="-12064" lvl="0" marL="62864" marR="66040" rtl="0" algn="l">
                        <a:lnSpc>
                          <a:spcPct val="145454"/>
                        </a:lnSpc>
                        <a:spcBef>
                          <a:spcPts val="0"/>
                        </a:spcBef>
                        <a:spcAft>
                          <a:spcPts val="0"/>
                        </a:spcAft>
                        <a:buClr>
                          <a:srgbClr val="343434"/>
                        </a:buClr>
                        <a:buSzPct val="25000"/>
                        <a:buFont typeface="Arial"/>
                        <a:buNone/>
                      </a:pPr>
                      <a:r>
                        <a:rPr lang="en-US" sz="1100" u="none" cap="none" strike="noStrike">
                          <a:solidFill>
                            <a:srgbClr val="343434"/>
                          </a:solidFill>
                          <a:latin typeface="Arial"/>
                          <a:ea typeface="Arial"/>
                          <a:cs typeface="Arial"/>
                          <a:sym typeface="Arial"/>
                        </a:rPr>
                        <a:t>Defines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single-valued</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association</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to</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another</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entity</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class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that</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has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many-to-one</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multiplicity.</a:t>
                      </a:r>
                    </a:p>
                  </a:txBody>
                  <a:tcPr marT="0" marB="0" marR="0" marL="0">
                    <a:lnL cap="flat" cmpd="sng" w="12700">
                      <a:solidFill>
                        <a:srgbClr val="FFFFFF"/>
                      </a:solidFill>
                      <a:prstDash val="solid"/>
                      <a:round/>
                      <a:headEnd len="med" w="med" type="none"/>
                      <a:tailEnd len="med" w="med" type="none"/>
                    </a:lnL>
                    <a:lnR cap="flat" cmpd="sng" w="25375">
                      <a:solidFill>
                        <a:srgbClr val="005583"/>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25375">
                      <a:solidFill>
                        <a:srgbClr val="005583"/>
                      </a:solidFill>
                      <a:prstDash val="solid"/>
                      <a:round/>
                      <a:headEnd len="med" w="med" type="none"/>
                      <a:tailEnd len="med" w="med" type="none"/>
                    </a:lnB>
                    <a:solidFill>
                      <a:srgbClr val="EBEBEB"/>
                    </a:solidFill>
                  </a:tcPr>
                </a:tc>
              </a:tr>
            </a:tbl>
          </a:graphicData>
        </a:graphic>
      </p:graphicFrame>
      <p:pic>
        <p:nvPicPr>
          <p:cNvPr id="670" name="Shape 670"/>
          <p:cNvPicPr preferRelativeResize="0"/>
          <p:nvPr/>
        </p:nvPicPr>
        <p:blipFill rotWithShape="1">
          <a:blip r:embed="rId4">
            <a:alphaModFix/>
          </a:blip>
          <a:srcRect b="0" l="0" r="0" t="0"/>
          <a:stretch/>
        </p:blipFill>
        <p:spPr>
          <a:xfrm>
            <a:off x="4367178" y="1241351"/>
            <a:ext cx="4258090" cy="3511922"/>
          </a:xfrm>
          <a:prstGeom prst="rect">
            <a:avLst/>
          </a:prstGeom>
          <a:noFill/>
          <a:ln>
            <a:noFill/>
          </a:ln>
        </p:spPr>
      </p:pic>
      <p:pic>
        <p:nvPicPr>
          <p:cNvPr descr="https://encrypted-tbn3.gstatic.com/images?q=tbn:ANd9GcTUbRhHn-0epp6RXbmUrK04qyYNDQIMBE2Dr2-UiksTYUXsTTpg" id="671" name="Shape 671"/>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5" name="Shape 675"/>
        <p:cNvGrpSpPr/>
        <p:nvPr/>
      </p:nvGrpSpPr>
      <p:grpSpPr>
        <a:xfrm>
          <a:off x="0" y="0"/>
          <a:ext cx="0" cy="0"/>
          <a:chOff x="0" y="0"/>
          <a:chExt cx="0" cy="0"/>
        </a:xfrm>
      </p:grpSpPr>
      <p:cxnSp>
        <p:nvCxnSpPr>
          <p:cNvPr id="676" name="Shape 676"/>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77" name="Shape 677"/>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678" name="Shape 678"/>
          <p:cNvSpPr/>
          <p:nvPr/>
        </p:nvSpPr>
        <p:spPr>
          <a:xfrm>
            <a:off x="453147" y="872020"/>
            <a:ext cx="3112644"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Bidirectional OneToMany – resulting SQL-DDL</a:t>
            </a:r>
          </a:p>
        </p:txBody>
      </p:sp>
      <p:sp>
        <p:nvSpPr>
          <p:cNvPr id="679" name="Shape 679"/>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Bidirectional OneToMany </a:t>
            </a:r>
          </a:p>
        </p:txBody>
      </p:sp>
      <p:pic>
        <p:nvPicPr>
          <p:cNvPr id="680" name="Shape 680"/>
          <p:cNvPicPr preferRelativeResize="0"/>
          <p:nvPr/>
        </p:nvPicPr>
        <p:blipFill rotWithShape="1">
          <a:blip r:embed="rId4">
            <a:alphaModFix/>
          </a:blip>
          <a:srcRect b="0" l="0" r="0" t="0"/>
          <a:stretch/>
        </p:blipFill>
        <p:spPr>
          <a:xfrm>
            <a:off x="1138003" y="2908721"/>
            <a:ext cx="5719998" cy="2056419"/>
          </a:xfrm>
          <a:prstGeom prst="rect">
            <a:avLst/>
          </a:prstGeom>
          <a:noFill/>
          <a:ln>
            <a:noFill/>
          </a:ln>
        </p:spPr>
      </p:pic>
      <p:pic>
        <p:nvPicPr>
          <p:cNvPr id="681" name="Shape 681"/>
          <p:cNvPicPr preferRelativeResize="0"/>
          <p:nvPr/>
        </p:nvPicPr>
        <p:blipFill rotWithShape="1">
          <a:blip r:embed="rId5">
            <a:alphaModFix/>
          </a:blip>
          <a:srcRect b="0" l="0" r="0" t="0"/>
          <a:stretch/>
        </p:blipFill>
        <p:spPr>
          <a:xfrm>
            <a:off x="4584535" y="904828"/>
            <a:ext cx="3401872" cy="1744597"/>
          </a:xfrm>
          <a:prstGeom prst="rect">
            <a:avLst/>
          </a:prstGeom>
          <a:noFill/>
          <a:ln>
            <a:noFill/>
          </a:ln>
        </p:spPr>
      </p:pic>
      <p:pic>
        <p:nvPicPr>
          <p:cNvPr descr="https://encrypted-tbn3.gstatic.com/images?q=tbn:ANd9GcTUbRhHn-0epp6RXbmUrK04qyYNDQIMBE2Dr2-UiksTYUXsTTpg" id="682" name="Shape 682"/>
          <p:cNvPicPr preferRelativeResize="0"/>
          <p:nvPr/>
        </p:nvPicPr>
        <p:blipFill rotWithShape="1">
          <a:blip r:embed="rId6">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6" name="Shape 686"/>
        <p:cNvGrpSpPr/>
        <p:nvPr/>
      </p:nvGrpSpPr>
      <p:grpSpPr>
        <a:xfrm>
          <a:off x="0" y="0"/>
          <a:ext cx="0" cy="0"/>
          <a:chOff x="0" y="0"/>
          <a:chExt cx="0" cy="0"/>
        </a:xfrm>
      </p:grpSpPr>
      <p:cxnSp>
        <p:nvCxnSpPr>
          <p:cNvPr id="687" name="Shape 687"/>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88" name="Shape 688"/>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689" name="Shape 689"/>
          <p:cNvSpPr/>
          <p:nvPr/>
        </p:nvSpPr>
        <p:spPr>
          <a:xfrm>
            <a:off x="3603500" y="3813900"/>
            <a:ext cx="3124499" cy="795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4"/>
              </a:rPr>
              <a:t>http://youtu.be/-e3n2UsY6NY</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5"/>
              </a:rPr>
              <a:t>http://youtu.be/6rVW8arW7IM</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http://youtu.be/JMyOxEqNM2I</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7"/>
              </a:rPr>
              <a:t>http://youtu.be/VWBVm4B6D54</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690" name="Shape 690"/>
          <p:cNvSpPr/>
          <p:nvPr/>
        </p:nvSpPr>
        <p:spPr>
          <a:xfrm>
            <a:off x="1490416" y="1908582"/>
            <a:ext cx="6697563" cy="152349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34. One-to-many</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35. Annotating The Exercise Object Demo</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36. One-to-many Demo</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37. Many-to-one Demo</a:t>
            </a:r>
          </a:p>
        </p:txBody>
      </p:sp>
      <p:pic>
        <p:nvPicPr>
          <p:cNvPr descr="https://encrypted-tbn3.gstatic.com/images?q=tbn:ANd9GcTUbRhHn-0epp6RXbmUrK04qyYNDQIMBE2Dr2-UiksTYUXsTTpg" id="691" name="Shape 691"/>
          <p:cNvPicPr preferRelativeResize="0"/>
          <p:nvPr/>
        </p:nvPicPr>
        <p:blipFill rotWithShape="1">
          <a:blip r:embed="rId8">
            <a:alphaModFix/>
          </a:blip>
          <a:srcRect b="0" l="0" r="0" t="0"/>
          <a:stretch/>
        </p:blipFill>
        <p:spPr>
          <a:xfrm>
            <a:off x="161475" y="260684"/>
            <a:ext cx="372927" cy="205921"/>
          </a:xfrm>
          <a:prstGeom prst="rect">
            <a:avLst/>
          </a:prstGeom>
          <a:noFill/>
          <a:ln>
            <a:noFill/>
          </a:ln>
        </p:spPr>
      </p:pic>
      <p:sp>
        <p:nvSpPr>
          <p:cNvPr id="692" name="Shape 692"/>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–OneToMany </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6" name="Shape 696"/>
        <p:cNvGrpSpPr/>
        <p:nvPr/>
      </p:nvGrpSpPr>
      <p:grpSpPr>
        <a:xfrm>
          <a:off x="0" y="0"/>
          <a:ext cx="0" cy="0"/>
          <a:chOff x="0" y="0"/>
          <a:chExt cx="0" cy="0"/>
        </a:xfrm>
      </p:grpSpPr>
      <p:cxnSp>
        <p:nvCxnSpPr>
          <p:cNvPr id="697" name="Shape 697"/>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98" name="Shape 698"/>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699" name="Shape 699"/>
          <p:cNvSpPr/>
          <p:nvPr/>
        </p:nvSpPr>
        <p:spPr>
          <a:xfrm>
            <a:off x="453147" y="872020"/>
            <a:ext cx="164802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ManyToMany</a:t>
            </a:r>
          </a:p>
        </p:txBody>
      </p:sp>
      <p:sp>
        <p:nvSpPr>
          <p:cNvPr id="700" name="Shape 700"/>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ManyToMany </a:t>
            </a:r>
          </a:p>
        </p:txBody>
      </p:sp>
      <p:graphicFrame>
        <p:nvGraphicFramePr>
          <p:cNvPr id="701" name="Shape 701"/>
          <p:cNvGraphicFramePr/>
          <p:nvPr/>
        </p:nvGraphicFramePr>
        <p:xfrm>
          <a:off x="1464824" y="2255967"/>
          <a:ext cx="3000000" cy="3000000"/>
        </p:xfrm>
        <a:graphic>
          <a:graphicData uri="http://schemas.openxmlformats.org/drawingml/2006/table">
            <a:tbl>
              <a:tblPr bandRow="1" firstRow="1">
                <a:noFill/>
                <a:tableStyleId>{0372C9FC-32E1-4C70-B6E6-18D32A0BE979}</a:tableStyleId>
              </a:tblPr>
              <a:tblGrid>
                <a:gridCol w="1215650"/>
                <a:gridCol w="1426425"/>
              </a:tblGrid>
              <a:tr h="257575">
                <a:tc gridSpan="2">
                  <a:txBody>
                    <a:bodyPr>
                      <a:noAutofit/>
                    </a:bodyPr>
                    <a:lstStyle/>
                    <a:p>
                      <a:pPr indent="-12064" lvl="0" marL="62864" marR="0" rtl="0" algn="l">
                        <a:lnSpc>
                          <a:spcPct val="100000"/>
                        </a:lnSpc>
                        <a:spcBef>
                          <a:spcPts val="0"/>
                        </a:spcBef>
                        <a:spcAft>
                          <a:spcPts val="0"/>
                        </a:spcAft>
                        <a:buClr>
                          <a:srgbClr val="343434"/>
                        </a:buClr>
                        <a:buSzPct val="25000"/>
                        <a:buFont typeface="Arial"/>
                        <a:buNone/>
                      </a:pPr>
                      <a:r>
                        <a:rPr b="1" lang="en-US" sz="1100" u="none" cap="none" strike="noStrike">
                          <a:solidFill>
                            <a:srgbClr val="343434"/>
                          </a:solidFill>
                          <a:latin typeface="Arial"/>
                          <a:ea typeface="Arial"/>
                          <a:cs typeface="Arial"/>
                          <a:sym typeface="Arial"/>
                        </a:rPr>
                        <a:t>Important</a:t>
                      </a:r>
                      <a:r>
                        <a:rPr b="1" lang="en-US" sz="1100" u="none" cap="none" strike="noStrike">
                          <a:solidFill>
                            <a:srgbClr val="343434"/>
                          </a:solidFill>
                          <a:latin typeface="Times New Roman"/>
                          <a:ea typeface="Times New Roman"/>
                          <a:cs typeface="Times New Roman"/>
                          <a:sym typeface="Times New Roman"/>
                        </a:rPr>
                        <a:t> </a:t>
                      </a:r>
                      <a:r>
                        <a:rPr b="1" lang="en-US" sz="1100" u="none" cap="none" strike="noStrike">
                          <a:solidFill>
                            <a:srgbClr val="343434"/>
                          </a:solidFill>
                          <a:latin typeface="Arial"/>
                          <a:ea typeface="Arial"/>
                          <a:cs typeface="Arial"/>
                          <a:sym typeface="Arial"/>
                        </a:rPr>
                        <a:t>annotations</a:t>
                      </a:r>
                    </a:p>
                  </a:txBody>
                  <a:tcPr marT="0" marB="0" marR="0" marL="0">
                    <a:lnL cap="flat" cmpd="sng" w="25375">
                      <a:solidFill>
                        <a:srgbClr val="005583"/>
                      </a:solidFill>
                      <a:prstDash val="solid"/>
                      <a:round/>
                      <a:headEnd len="med" w="med" type="none"/>
                      <a:tailEnd len="med" w="med" type="none"/>
                    </a:lnL>
                    <a:lnR cap="flat" cmpd="sng" w="25375">
                      <a:solidFill>
                        <a:srgbClr val="005583"/>
                      </a:solidFill>
                      <a:prstDash val="solid"/>
                      <a:round/>
                      <a:headEnd len="med" w="med" type="none"/>
                      <a:tailEnd len="med" w="med" type="none"/>
                    </a:lnR>
                    <a:lnT cap="flat" cmpd="sng" w="25375">
                      <a:solidFill>
                        <a:srgbClr val="005583"/>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BEBEB"/>
                    </a:solidFill>
                  </a:tcPr>
                </a:tc>
                <a:tc hMerge="1"/>
              </a:tr>
              <a:tr h="714775">
                <a:tc>
                  <a:txBody>
                    <a:bodyPr>
                      <a:noAutofit/>
                    </a:bodyPr>
                    <a:lstStyle/>
                    <a:p>
                      <a:pPr indent="-12064" lvl="0" marL="62864" marR="0" rtl="0" algn="l">
                        <a:lnSpc>
                          <a:spcPct val="100000"/>
                        </a:lnSpc>
                        <a:spcBef>
                          <a:spcPts val="0"/>
                        </a:spcBef>
                        <a:spcAft>
                          <a:spcPts val="0"/>
                        </a:spcAft>
                        <a:buClr>
                          <a:srgbClr val="343434"/>
                        </a:buClr>
                        <a:buSzPct val="25000"/>
                        <a:buFont typeface="Arial"/>
                        <a:buNone/>
                      </a:pPr>
                      <a:r>
                        <a:rPr b="1" lang="en-US" sz="1100" u="none" cap="none" strike="noStrike">
                          <a:solidFill>
                            <a:srgbClr val="343434"/>
                          </a:solidFill>
                          <a:latin typeface="Arial"/>
                          <a:ea typeface="Arial"/>
                          <a:cs typeface="Arial"/>
                          <a:sym typeface="Arial"/>
                        </a:rPr>
                        <a:t>@ManyToMany</a:t>
                      </a:r>
                    </a:p>
                  </a:txBody>
                  <a:tcPr marT="0" marB="0" marR="0" marL="0">
                    <a:lnL cap="flat" cmpd="sng" w="25375">
                      <a:solidFill>
                        <a:srgbClr val="005583"/>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25375">
                      <a:solidFill>
                        <a:srgbClr val="005583"/>
                      </a:solidFill>
                      <a:prstDash val="solid"/>
                      <a:round/>
                      <a:headEnd len="med" w="med" type="none"/>
                      <a:tailEnd len="med" w="med" type="none"/>
                    </a:lnB>
                    <a:solidFill>
                      <a:srgbClr val="EBEBEB"/>
                    </a:solidFill>
                  </a:tcPr>
                </a:tc>
                <a:tc>
                  <a:txBody>
                    <a:bodyPr>
                      <a:noAutofit/>
                    </a:bodyPr>
                    <a:lstStyle/>
                    <a:p>
                      <a:pPr indent="0" lvl="0" marL="63500" marR="309245" rtl="0" algn="l">
                        <a:lnSpc>
                          <a:spcPct val="145454"/>
                        </a:lnSpc>
                        <a:spcBef>
                          <a:spcPts val="0"/>
                        </a:spcBef>
                        <a:spcAft>
                          <a:spcPts val="0"/>
                        </a:spcAft>
                        <a:buClr>
                          <a:srgbClr val="343434"/>
                        </a:buClr>
                        <a:buSzPct val="25000"/>
                        <a:buFont typeface="Arial"/>
                        <a:buNone/>
                      </a:pPr>
                      <a:r>
                        <a:rPr lang="en-US" sz="1100" u="none" cap="none" strike="noStrike">
                          <a:solidFill>
                            <a:srgbClr val="343434"/>
                          </a:solidFill>
                          <a:latin typeface="Arial"/>
                          <a:ea typeface="Arial"/>
                          <a:cs typeface="Arial"/>
                          <a:sym typeface="Arial"/>
                        </a:rPr>
                        <a:t>Defines</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many-</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valued</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association</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with</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many-to-many</a:t>
                      </a:r>
                      <a:r>
                        <a:rPr lang="en-US" sz="1100" u="none" cap="none" strike="noStrike">
                          <a:solidFill>
                            <a:srgbClr val="343434"/>
                          </a:solidFill>
                          <a:latin typeface="Times New Roman"/>
                          <a:ea typeface="Times New Roman"/>
                          <a:cs typeface="Times New Roman"/>
                          <a:sym typeface="Times New Roman"/>
                        </a:rPr>
                        <a:t> </a:t>
                      </a:r>
                      <a:r>
                        <a:rPr lang="en-US" sz="1100" u="none" cap="none" strike="noStrike">
                          <a:solidFill>
                            <a:srgbClr val="343434"/>
                          </a:solidFill>
                          <a:latin typeface="Arial"/>
                          <a:ea typeface="Arial"/>
                          <a:cs typeface="Arial"/>
                          <a:sym typeface="Arial"/>
                        </a:rPr>
                        <a:t>multiplicity.</a:t>
                      </a:r>
                    </a:p>
                  </a:txBody>
                  <a:tcPr marT="0" marB="0" marR="0" marL="0">
                    <a:lnL cap="flat" cmpd="sng" w="12700">
                      <a:solidFill>
                        <a:srgbClr val="FFFFFF"/>
                      </a:solidFill>
                      <a:prstDash val="solid"/>
                      <a:round/>
                      <a:headEnd len="med" w="med" type="none"/>
                      <a:tailEnd len="med" w="med" type="none"/>
                    </a:lnL>
                    <a:lnR cap="flat" cmpd="sng" w="25375">
                      <a:solidFill>
                        <a:srgbClr val="005583"/>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25375">
                      <a:solidFill>
                        <a:srgbClr val="005583"/>
                      </a:solidFill>
                      <a:prstDash val="solid"/>
                      <a:round/>
                      <a:headEnd len="med" w="med" type="none"/>
                      <a:tailEnd len="med" w="med" type="none"/>
                    </a:lnB>
                    <a:solidFill>
                      <a:srgbClr val="EBEBEB"/>
                    </a:solidFill>
                  </a:tcPr>
                </a:tc>
              </a:tr>
            </a:tbl>
          </a:graphicData>
        </a:graphic>
      </p:graphicFrame>
      <p:pic>
        <p:nvPicPr>
          <p:cNvPr id="702" name="Shape 702"/>
          <p:cNvPicPr preferRelativeResize="0"/>
          <p:nvPr/>
        </p:nvPicPr>
        <p:blipFill rotWithShape="1">
          <a:blip r:embed="rId4">
            <a:alphaModFix/>
          </a:blip>
          <a:srcRect b="0" l="0" r="0" t="0"/>
          <a:stretch/>
        </p:blipFill>
        <p:spPr>
          <a:xfrm>
            <a:off x="4928312" y="1241351"/>
            <a:ext cx="3353535" cy="1651406"/>
          </a:xfrm>
          <a:prstGeom prst="rect">
            <a:avLst/>
          </a:prstGeom>
          <a:noFill/>
          <a:ln>
            <a:noFill/>
          </a:ln>
        </p:spPr>
      </p:pic>
      <p:pic>
        <p:nvPicPr>
          <p:cNvPr descr="https://encrypted-tbn3.gstatic.com/images?q=tbn:ANd9GcTUbRhHn-0epp6RXbmUrK04qyYNDQIMBE2Dr2-UiksTYUXsTTpg" id="703" name="Shape 703"/>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7" name="Shape 707"/>
        <p:cNvGrpSpPr/>
        <p:nvPr/>
      </p:nvGrpSpPr>
      <p:grpSpPr>
        <a:xfrm>
          <a:off x="0" y="0"/>
          <a:ext cx="0" cy="0"/>
          <a:chOff x="0" y="0"/>
          <a:chExt cx="0" cy="0"/>
        </a:xfrm>
      </p:grpSpPr>
      <p:cxnSp>
        <p:nvCxnSpPr>
          <p:cNvPr id="708" name="Shape 708"/>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709" name="Shape 709"/>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710" name="Shape 710"/>
          <p:cNvSpPr/>
          <p:nvPr/>
        </p:nvSpPr>
        <p:spPr>
          <a:xfrm>
            <a:off x="453147" y="872020"/>
            <a:ext cx="164802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ManyToMany</a:t>
            </a:r>
          </a:p>
        </p:txBody>
      </p:sp>
      <p:sp>
        <p:nvSpPr>
          <p:cNvPr id="711" name="Shape 711"/>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ManyToMany </a:t>
            </a:r>
          </a:p>
        </p:txBody>
      </p:sp>
      <p:pic>
        <p:nvPicPr>
          <p:cNvPr id="712" name="Shape 712"/>
          <p:cNvPicPr preferRelativeResize="0"/>
          <p:nvPr/>
        </p:nvPicPr>
        <p:blipFill rotWithShape="1">
          <a:blip r:embed="rId4">
            <a:alphaModFix/>
          </a:blip>
          <a:srcRect b="0" l="0" r="0" t="0"/>
          <a:stretch/>
        </p:blipFill>
        <p:spPr>
          <a:xfrm>
            <a:off x="2720969" y="666966"/>
            <a:ext cx="4614224" cy="4310221"/>
          </a:xfrm>
          <a:prstGeom prst="rect">
            <a:avLst/>
          </a:prstGeom>
          <a:noFill/>
          <a:ln>
            <a:noFill/>
          </a:ln>
        </p:spPr>
      </p:pic>
      <p:pic>
        <p:nvPicPr>
          <p:cNvPr descr="https://encrypted-tbn3.gstatic.com/images?q=tbn:ANd9GcTUbRhHn-0epp6RXbmUrK04qyYNDQIMBE2Dr2-UiksTYUXsTTpg" id="713" name="Shape 713"/>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7" name="Shape 717"/>
        <p:cNvGrpSpPr/>
        <p:nvPr/>
      </p:nvGrpSpPr>
      <p:grpSpPr>
        <a:xfrm>
          <a:off x="0" y="0"/>
          <a:ext cx="0" cy="0"/>
          <a:chOff x="0" y="0"/>
          <a:chExt cx="0" cy="0"/>
        </a:xfrm>
      </p:grpSpPr>
      <p:cxnSp>
        <p:nvCxnSpPr>
          <p:cNvPr id="718" name="Shape 718"/>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719" name="Shape 719"/>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720" name="Shape 720"/>
          <p:cNvSpPr/>
          <p:nvPr/>
        </p:nvSpPr>
        <p:spPr>
          <a:xfrm>
            <a:off x="453147" y="872020"/>
            <a:ext cx="1648027"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ManyToMany</a:t>
            </a:r>
          </a:p>
        </p:txBody>
      </p:sp>
      <p:sp>
        <p:nvSpPr>
          <p:cNvPr id="721" name="Shape 721"/>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ManyToMany </a:t>
            </a:r>
          </a:p>
        </p:txBody>
      </p:sp>
      <p:pic>
        <p:nvPicPr>
          <p:cNvPr id="722" name="Shape 722"/>
          <p:cNvPicPr preferRelativeResize="0"/>
          <p:nvPr/>
        </p:nvPicPr>
        <p:blipFill rotWithShape="1">
          <a:blip r:embed="rId4">
            <a:alphaModFix/>
          </a:blip>
          <a:srcRect b="0" l="0" r="0" t="0"/>
          <a:stretch/>
        </p:blipFill>
        <p:spPr>
          <a:xfrm>
            <a:off x="3738375" y="1167025"/>
            <a:ext cx="3921570" cy="2082013"/>
          </a:xfrm>
          <a:prstGeom prst="rect">
            <a:avLst/>
          </a:prstGeom>
          <a:noFill/>
          <a:ln>
            <a:noFill/>
          </a:ln>
        </p:spPr>
      </p:pic>
      <p:pic>
        <p:nvPicPr>
          <p:cNvPr descr="https://encrypted-tbn3.gstatic.com/images?q=tbn:ANd9GcTUbRhHn-0epp6RXbmUrK04qyYNDQIMBE2Dr2-UiksTYUXsTTpg" id="723" name="Shape 723"/>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cxnSp>
        <p:nvCxnSpPr>
          <p:cNvPr id="98" name="Shape 98"/>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sp>
        <p:nvSpPr>
          <p:cNvPr id="99" name="Shape 99"/>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400" u="none" cap="none" strike="noStrike">
                <a:solidFill>
                  <a:srgbClr val="666666"/>
                </a:solidFill>
                <a:latin typeface="Roboto Condensed"/>
                <a:ea typeface="Roboto Condensed"/>
                <a:cs typeface="Roboto Condensed"/>
                <a:sym typeface="Roboto Condensed"/>
              </a:rPr>
              <a:t>ORM – Why objects and databases do not play together </a:t>
            </a:r>
          </a:p>
        </p:txBody>
      </p:sp>
      <p:pic>
        <p:nvPicPr>
          <p:cNvPr descr="https://encrypted-tbn0.gstatic.com/images?q=tbn:ANd9GcSgNrY0G9w4gdb1fNGDIFokl8FjzBTHgmeqGu-5XqSO12vSiqbU" id="100" name="Shape 100"/>
          <p:cNvPicPr preferRelativeResize="0"/>
          <p:nvPr/>
        </p:nvPicPr>
        <p:blipFill rotWithShape="1">
          <a:blip r:embed="rId3">
            <a:alphaModFix/>
          </a:blip>
          <a:srcRect b="0" l="0" r="0" t="0"/>
          <a:stretch/>
        </p:blipFill>
        <p:spPr>
          <a:xfrm>
            <a:off x="83034" y="69108"/>
            <a:ext cx="534782" cy="513741"/>
          </a:xfrm>
          <a:prstGeom prst="rect">
            <a:avLst/>
          </a:prstGeom>
          <a:noFill/>
          <a:ln>
            <a:noFill/>
          </a:ln>
        </p:spPr>
      </p:pic>
      <p:pic>
        <p:nvPicPr>
          <p:cNvPr id="101" name="Shape 101"/>
          <p:cNvPicPr preferRelativeResize="0"/>
          <p:nvPr/>
        </p:nvPicPr>
        <p:blipFill rotWithShape="1">
          <a:blip r:embed="rId4">
            <a:alphaModFix/>
          </a:blip>
          <a:srcRect b="0" l="0" r="0" t="0"/>
          <a:stretch/>
        </p:blipFill>
        <p:spPr>
          <a:xfrm>
            <a:off x="268625" y="713731"/>
            <a:ext cx="7982100" cy="4309200"/>
          </a:xfrm>
          <a:prstGeom prst="rect">
            <a:avLst/>
          </a:prstGeom>
          <a:noFill/>
          <a:ln>
            <a:noFill/>
          </a:ln>
        </p:spPr>
      </p:pic>
      <p:pic>
        <p:nvPicPr>
          <p:cNvPr id="102" name="Shape 102"/>
          <p:cNvPicPr preferRelativeResize="0"/>
          <p:nvPr/>
        </p:nvPicPr>
        <p:blipFill rotWithShape="1">
          <a:blip r:embed="rId5">
            <a:alphaModFix/>
          </a:blip>
          <a:srcRect b="0" l="0" r="0" t="0"/>
          <a:stretch/>
        </p:blipFill>
        <p:spPr>
          <a:xfrm>
            <a:off x="7791421" y="4716001"/>
            <a:ext cx="1199528" cy="261187"/>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7" name="Shape 727"/>
        <p:cNvGrpSpPr/>
        <p:nvPr/>
      </p:nvGrpSpPr>
      <p:grpSpPr>
        <a:xfrm>
          <a:off x="0" y="0"/>
          <a:ext cx="0" cy="0"/>
          <a:chOff x="0" y="0"/>
          <a:chExt cx="0" cy="0"/>
        </a:xfrm>
      </p:grpSpPr>
      <p:cxnSp>
        <p:nvCxnSpPr>
          <p:cNvPr id="728" name="Shape 728"/>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729" name="Shape 729"/>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730" name="Shape 730"/>
          <p:cNvSpPr/>
          <p:nvPr/>
        </p:nvSpPr>
        <p:spPr>
          <a:xfrm>
            <a:off x="453147" y="872020"/>
            <a:ext cx="2863232"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ManyToMany – resulting SQL-DDL</a:t>
            </a:r>
          </a:p>
        </p:txBody>
      </p:sp>
      <p:sp>
        <p:nvSpPr>
          <p:cNvPr id="731" name="Shape 731"/>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Relationship Mapping – ManyToMany </a:t>
            </a:r>
          </a:p>
        </p:txBody>
      </p:sp>
      <p:pic>
        <p:nvPicPr>
          <p:cNvPr id="732" name="Shape 732"/>
          <p:cNvPicPr preferRelativeResize="0"/>
          <p:nvPr/>
        </p:nvPicPr>
        <p:blipFill rotWithShape="1">
          <a:blip r:embed="rId4">
            <a:alphaModFix/>
          </a:blip>
          <a:srcRect b="0" l="0" r="0" t="0"/>
          <a:stretch/>
        </p:blipFill>
        <p:spPr>
          <a:xfrm>
            <a:off x="5356798" y="845779"/>
            <a:ext cx="3349457" cy="1165982"/>
          </a:xfrm>
          <a:prstGeom prst="rect">
            <a:avLst/>
          </a:prstGeom>
          <a:noFill/>
          <a:ln>
            <a:noFill/>
          </a:ln>
        </p:spPr>
      </p:pic>
      <p:pic>
        <p:nvPicPr>
          <p:cNvPr id="733" name="Shape 733"/>
          <p:cNvPicPr preferRelativeResize="0"/>
          <p:nvPr/>
        </p:nvPicPr>
        <p:blipFill rotWithShape="1">
          <a:blip r:embed="rId5">
            <a:alphaModFix/>
          </a:blip>
          <a:srcRect b="0" l="0" r="0" t="0"/>
          <a:stretch/>
        </p:blipFill>
        <p:spPr>
          <a:xfrm>
            <a:off x="534402" y="2116997"/>
            <a:ext cx="3154904" cy="1597461"/>
          </a:xfrm>
          <a:prstGeom prst="rect">
            <a:avLst/>
          </a:prstGeom>
          <a:noFill/>
          <a:ln>
            <a:noFill/>
          </a:ln>
        </p:spPr>
      </p:pic>
      <p:pic>
        <p:nvPicPr>
          <p:cNvPr id="734" name="Shape 734"/>
          <p:cNvPicPr preferRelativeResize="0"/>
          <p:nvPr/>
        </p:nvPicPr>
        <p:blipFill rotWithShape="1">
          <a:blip r:embed="rId6">
            <a:alphaModFix/>
          </a:blip>
          <a:srcRect b="0" l="0" r="0" t="0"/>
          <a:stretch/>
        </p:blipFill>
        <p:spPr>
          <a:xfrm>
            <a:off x="4467246" y="2363821"/>
            <a:ext cx="3324173" cy="2197201"/>
          </a:xfrm>
          <a:prstGeom prst="rect">
            <a:avLst/>
          </a:prstGeom>
          <a:noFill/>
          <a:ln>
            <a:noFill/>
          </a:ln>
        </p:spPr>
      </p:pic>
      <p:pic>
        <p:nvPicPr>
          <p:cNvPr descr="https://encrypted-tbn3.gstatic.com/images?q=tbn:ANd9GcTUbRhHn-0epp6RXbmUrK04qyYNDQIMBE2Dr2-UiksTYUXsTTpg" id="735" name="Shape 735"/>
          <p:cNvPicPr preferRelativeResize="0"/>
          <p:nvPr/>
        </p:nvPicPr>
        <p:blipFill rotWithShape="1">
          <a:blip r:embed="rId7">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9" name="Shape 739"/>
        <p:cNvGrpSpPr/>
        <p:nvPr/>
      </p:nvGrpSpPr>
      <p:grpSpPr>
        <a:xfrm>
          <a:off x="0" y="0"/>
          <a:ext cx="0" cy="0"/>
          <a:chOff x="0" y="0"/>
          <a:chExt cx="0" cy="0"/>
        </a:xfrm>
      </p:grpSpPr>
      <p:cxnSp>
        <p:nvCxnSpPr>
          <p:cNvPr id="740" name="Shape 740"/>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741" name="Shape 741"/>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742" name="Shape 742"/>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Cascade and Fetch</a:t>
            </a:r>
          </a:p>
        </p:txBody>
      </p:sp>
      <p:sp>
        <p:nvSpPr>
          <p:cNvPr id="743" name="Shape 743"/>
          <p:cNvSpPr/>
          <p:nvPr/>
        </p:nvSpPr>
        <p:spPr>
          <a:xfrm>
            <a:off x="217650" y="850027"/>
            <a:ext cx="8708699" cy="3598799"/>
          </a:xfrm>
          <a:prstGeom prst="rect">
            <a:avLst/>
          </a:prstGeom>
          <a:noFill/>
          <a:ln>
            <a:noFill/>
          </a:ln>
        </p:spPr>
        <p:txBody>
          <a:bodyPr anchorCtr="0" anchor="t" bIns="45700" lIns="91425" rIns="91425" tIns="45700">
            <a:noAutofit/>
          </a:bodyPr>
          <a:lstStyle/>
          <a:p>
            <a:pPr indent="-352426" lvl="0" marL="352426" marR="0" rtl="0" algn="l">
              <a:lnSpc>
                <a:spcPct val="100000"/>
              </a:lnSpc>
              <a:spcBef>
                <a:spcPts val="0"/>
              </a:spcBef>
              <a:spcAft>
                <a:spcPts val="0"/>
              </a:spcAft>
              <a:buClr>
                <a:srgbClr val="FF7E00"/>
              </a:buClr>
              <a:buSzPct val="100000"/>
              <a:buFont typeface="Roboto Condensed"/>
              <a:buChar char="•"/>
            </a:pPr>
            <a:r>
              <a:rPr b="1" baseline="30000" i="0" lang="en-US" sz="2400" u="none" cap="none" strike="noStrike">
                <a:solidFill>
                  <a:srgbClr val="1C405D"/>
                </a:solidFill>
                <a:latin typeface="Roboto Condensed"/>
                <a:ea typeface="Roboto Condensed"/>
                <a:cs typeface="Roboto Condensed"/>
                <a:sym typeface="Roboto Condensed"/>
              </a:rPr>
              <a:t>Cascade Types</a:t>
            </a:r>
          </a:p>
          <a:p>
            <a:pPr indent="-352426" lvl="1" marL="695326" marR="739616" rtl="0" algn="l">
              <a:lnSpc>
                <a:spcPct val="118000"/>
              </a:lnSpc>
              <a:spcBef>
                <a:spcPts val="259"/>
              </a:spcBef>
              <a:spcAft>
                <a:spcPts val="0"/>
              </a:spcAft>
              <a:buClr>
                <a:srgbClr val="FF7E00"/>
              </a:buClr>
              <a:buSzPct val="100000"/>
              <a:buFont typeface="Roboto Condensed"/>
              <a:buChar char="•"/>
            </a:pPr>
            <a:r>
              <a:rPr b="0" baseline="30000" i="0" lang="en-US" sz="2000" u="none" cap="none" strike="noStrike">
                <a:solidFill>
                  <a:srgbClr val="075590"/>
                </a:solidFill>
                <a:latin typeface="Roboto Condensed"/>
                <a:ea typeface="Roboto Condensed"/>
                <a:cs typeface="Roboto Condensed"/>
                <a:sym typeface="Roboto Condensed"/>
              </a:rPr>
              <a:t>All four relationship annotations may specify operations cascaded to</a:t>
            </a:r>
            <a:r>
              <a:rPr baseline="30000" lang="en-US" sz="2000">
                <a:solidFill>
                  <a:srgbClr val="075590"/>
                </a:solidFill>
                <a:latin typeface="Roboto Condensed"/>
                <a:ea typeface="Roboto Condensed"/>
                <a:cs typeface="Roboto Condensed"/>
                <a:sym typeface="Roboto Condensed"/>
              </a:rPr>
              <a:t> associated entities</a:t>
            </a:r>
          </a:p>
          <a:p>
            <a:pPr indent="-352426" lvl="1" marL="695326" marR="0" rtl="0" algn="l">
              <a:lnSpc>
                <a:spcPct val="100000"/>
              </a:lnSpc>
              <a:spcBef>
                <a:spcPts val="566"/>
              </a:spcBef>
              <a:spcAft>
                <a:spcPts val="0"/>
              </a:spcAft>
              <a:buClr>
                <a:srgbClr val="FF7E00"/>
              </a:buClr>
              <a:buSzPct val="100000"/>
              <a:buFont typeface="Roboto Condensed"/>
              <a:buChar char="•"/>
            </a:pPr>
            <a:r>
              <a:rPr b="0" baseline="30000" i="0" lang="en-US" sz="2000" u="none" cap="none" strike="noStrike">
                <a:solidFill>
                  <a:srgbClr val="075590"/>
                </a:solidFill>
                <a:latin typeface="Roboto Condensed"/>
                <a:ea typeface="Roboto Condensed"/>
                <a:cs typeface="Roboto Condensed"/>
                <a:sym typeface="Roboto Condensed"/>
              </a:rPr>
              <a:t>ALL, PERSIST, MERGE, REMOVE, REFRESH, DETACH</a:t>
            </a:r>
          </a:p>
          <a:p>
            <a:pPr indent="-352426" lvl="1" marL="695326" marR="0" rtl="0" algn="l">
              <a:lnSpc>
                <a:spcPct val="100000"/>
              </a:lnSpc>
              <a:spcBef>
                <a:spcPts val="544"/>
              </a:spcBef>
              <a:spcAft>
                <a:spcPts val="0"/>
              </a:spcAft>
              <a:buClr>
                <a:srgbClr val="FF7E00"/>
              </a:buClr>
              <a:buSzPct val="100000"/>
              <a:buFont typeface="Roboto Condensed"/>
              <a:buChar char="•"/>
            </a:pPr>
            <a:r>
              <a:rPr b="0" baseline="30000" i="0" lang="en-US" sz="2000" u="none" cap="none" strike="noStrike">
                <a:solidFill>
                  <a:srgbClr val="075590"/>
                </a:solidFill>
                <a:latin typeface="Roboto Condensed"/>
                <a:ea typeface="Roboto Condensed"/>
                <a:cs typeface="Roboto Condensed"/>
                <a:sym typeface="Roboto Condensed"/>
              </a:rPr>
              <a:t>Default is none</a:t>
            </a:r>
          </a:p>
          <a:p>
            <a:pPr indent="-352426" lvl="0" marL="352426" marR="0" rtl="0" algn="l">
              <a:lnSpc>
                <a:spcPct val="100000"/>
              </a:lnSpc>
              <a:spcBef>
                <a:spcPts val="1200"/>
              </a:spcBef>
              <a:spcAft>
                <a:spcPts val="0"/>
              </a:spcAft>
              <a:buClr>
                <a:srgbClr val="FF7E00"/>
              </a:buClr>
              <a:buSzPct val="100000"/>
              <a:buFont typeface="Roboto Condensed"/>
              <a:buChar char="•"/>
            </a:pPr>
            <a:r>
              <a:rPr b="1" baseline="30000" i="0" lang="en-US" sz="2400" u="none" cap="none" strike="noStrike">
                <a:solidFill>
                  <a:srgbClr val="4B191A"/>
                </a:solidFill>
                <a:latin typeface="Roboto Condensed"/>
                <a:ea typeface="Roboto Condensed"/>
                <a:cs typeface="Roboto Condensed"/>
                <a:sym typeface="Roboto Condensed"/>
              </a:rPr>
              <a:t>Orphan Removal</a:t>
            </a:r>
          </a:p>
          <a:p>
            <a:pPr indent="-352426" lvl="1" marL="695326" marR="0" rtl="0" algn="l">
              <a:lnSpc>
                <a:spcPct val="100000"/>
              </a:lnSpc>
              <a:spcBef>
                <a:spcPts val="544"/>
              </a:spcBef>
              <a:spcAft>
                <a:spcPts val="0"/>
              </a:spcAft>
              <a:buClr>
                <a:srgbClr val="FF7E00"/>
              </a:buClr>
              <a:buSzPct val="100000"/>
              <a:buFont typeface="Roboto Condensed"/>
              <a:buChar char="•"/>
            </a:pPr>
            <a:r>
              <a:rPr b="0" baseline="30000" i="0" lang="en-US" sz="2000" u="none" cap="none" strike="noStrike">
                <a:solidFill>
                  <a:srgbClr val="075590"/>
                </a:solidFill>
                <a:latin typeface="Roboto Condensed"/>
                <a:ea typeface="Roboto Condensed"/>
                <a:cs typeface="Roboto Condensed"/>
                <a:sym typeface="Roboto Condensed"/>
              </a:rPr>
              <a:t>For @OneToOne and @OneToMany relationships</a:t>
            </a:r>
          </a:p>
          <a:p>
            <a:pPr indent="-352426" lvl="1" marL="695326" marR="0" rtl="0" algn="l">
              <a:lnSpc>
                <a:spcPct val="100000"/>
              </a:lnSpc>
              <a:spcBef>
                <a:spcPts val="544"/>
              </a:spcBef>
              <a:spcAft>
                <a:spcPts val="0"/>
              </a:spcAft>
              <a:buClr>
                <a:srgbClr val="FF7E00"/>
              </a:buClr>
              <a:buSzPct val="100000"/>
              <a:buFont typeface="Roboto Condensed"/>
              <a:buChar char="•"/>
            </a:pPr>
            <a:r>
              <a:rPr b="0" baseline="30000" i="0" lang="en-US" sz="2000" u="none" cap="none" strike="noStrike">
                <a:solidFill>
                  <a:srgbClr val="075590"/>
                </a:solidFill>
                <a:latin typeface="Roboto Condensed"/>
                <a:ea typeface="Roboto Condensed"/>
                <a:cs typeface="Roboto Condensed"/>
                <a:sym typeface="Roboto Condensed"/>
              </a:rPr>
              <a:t>Default is false</a:t>
            </a:r>
          </a:p>
        </p:txBody>
      </p:sp>
      <p:pic>
        <p:nvPicPr>
          <p:cNvPr descr="https://encrypted-tbn3.gstatic.com/images?q=tbn:ANd9GcTUbRhHn-0epp6RXbmUrK04qyYNDQIMBE2Dr2-UiksTYUXsTTpg" id="744" name="Shape 744"/>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8" name="Shape 748"/>
        <p:cNvGrpSpPr/>
        <p:nvPr/>
      </p:nvGrpSpPr>
      <p:grpSpPr>
        <a:xfrm>
          <a:off x="0" y="0"/>
          <a:ext cx="0" cy="0"/>
          <a:chOff x="0" y="0"/>
          <a:chExt cx="0" cy="0"/>
        </a:xfrm>
      </p:grpSpPr>
      <p:cxnSp>
        <p:nvCxnSpPr>
          <p:cNvPr id="749" name="Shape 749"/>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750" name="Shape 750"/>
          <p:cNvPicPr preferRelativeResize="0"/>
          <p:nvPr/>
        </p:nvPicPr>
        <p:blipFill rotWithShape="1">
          <a:blip r:embed="rId3">
            <a:alphaModFix/>
          </a:blip>
          <a:srcRect b="0" l="0" r="0" t="0"/>
          <a:stretch/>
        </p:blipFill>
        <p:spPr>
          <a:xfrm>
            <a:off x="7791421" y="4716001"/>
            <a:ext cx="1199400" cy="261299"/>
          </a:xfrm>
          <a:prstGeom prst="rect">
            <a:avLst/>
          </a:prstGeom>
          <a:noFill/>
          <a:ln>
            <a:noFill/>
          </a:ln>
        </p:spPr>
      </p:pic>
      <p:sp>
        <p:nvSpPr>
          <p:cNvPr id="751" name="Shape 751"/>
          <p:cNvSpPr txBox="1"/>
          <p:nvPr/>
        </p:nvSpPr>
        <p:spPr>
          <a:xfrm>
            <a:off x="534402" y="70977"/>
            <a:ext cx="8609699"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Cascade and Fetch</a:t>
            </a:r>
          </a:p>
        </p:txBody>
      </p:sp>
      <p:sp>
        <p:nvSpPr>
          <p:cNvPr id="752" name="Shape 752"/>
          <p:cNvSpPr/>
          <p:nvPr/>
        </p:nvSpPr>
        <p:spPr>
          <a:xfrm>
            <a:off x="217650" y="637527"/>
            <a:ext cx="8708699" cy="3598799"/>
          </a:xfrm>
          <a:prstGeom prst="rect">
            <a:avLst/>
          </a:prstGeom>
          <a:noFill/>
          <a:ln>
            <a:noFill/>
          </a:ln>
        </p:spPr>
        <p:txBody>
          <a:bodyPr anchorCtr="0" anchor="t" bIns="45700" lIns="91425" rIns="91425" tIns="45700">
            <a:noAutofit/>
          </a:bodyPr>
          <a:lstStyle/>
          <a:p>
            <a:pPr lvl="0" marR="0" rtl="0" algn="l">
              <a:lnSpc>
                <a:spcPct val="100000"/>
              </a:lnSpc>
              <a:spcBef>
                <a:spcPts val="0"/>
              </a:spcBef>
              <a:spcAft>
                <a:spcPts val="0"/>
              </a:spcAft>
              <a:buNone/>
            </a:pPr>
            <a:r>
              <a:t/>
            </a:r>
            <a:endParaRPr b="0" baseline="30000" i="0" sz="2000" u="none" cap="none" strike="noStrike">
              <a:solidFill>
                <a:srgbClr val="000000"/>
              </a:solidFill>
              <a:latin typeface="Roboto Condensed"/>
              <a:ea typeface="Roboto Condensed"/>
              <a:cs typeface="Roboto Condensed"/>
              <a:sym typeface="Roboto Condensed"/>
            </a:endParaRPr>
          </a:p>
          <a:p>
            <a:pPr indent="-352426" lvl="0" marL="352426" marR="0" rtl="0" algn="l">
              <a:lnSpc>
                <a:spcPct val="100000"/>
              </a:lnSpc>
              <a:spcBef>
                <a:spcPts val="1200"/>
              </a:spcBef>
              <a:spcAft>
                <a:spcPts val="0"/>
              </a:spcAft>
              <a:buClr>
                <a:srgbClr val="FF7E00"/>
              </a:buClr>
              <a:buSzPct val="100000"/>
              <a:buFont typeface="Roboto Condensed"/>
              <a:buChar char="•"/>
            </a:pPr>
            <a:r>
              <a:rPr b="1" baseline="30000" i="0" lang="en-US" sz="2400" u="none" cap="none" strike="noStrike">
                <a:solidFill>
                  <a:srgbClr val="455520"/>
                </a:solidFill>
                <a:latin typeface="Roboto Condensed"/>
                <a:ea typeface="Roboto Condensed"/>
                <a:cs typeface="Roboto Condensed"/>
                <a:sym typeface="Roboto Condensed"/>
              </a:rPr>
              <a:t>Fetching Strategies</a:t>
            </a:r>
          </a:p>
          <a:p>
            <a:pPr indent="-352426" lvl="1" marL="695326" marR="0" rtl="0" algn="l">
              <a:lnSpc>
                <a:spcPct val="100000"/>
              </a:lnSpc>
              <a:spcBef>
                <a:spcPts val="544"/>
              </a:spcBef>
              <a:spcAft>
                <a:spcPts val="0"/>
              </a:spcAft>
              <a:buClr>
                <a:srgbClr val="FF7E00"/>
              </a:buClr>
              <a:buSzPct val="100000"/>
              <a:buFont typeface="Roboto Condensed"/>
              <a:buChar char="•"/>
            </a:pPr>
            <a:r>
              <a:rPr b="0" baseline="30000" i="0" lang="en-US" sz="2000" u="none" cap="none" strike="noStrike">
                <a:solidFill>
                  <a:srgbClr val="075590"/>
                </a:solidFill>
                <a:latin typeface="Roboto Condensed"/>
                <a:ea typeface="Roboto Condensed"/>
                <a:cs typeface="Roboto Condensed"/>
                <a:sym typeface="Roboto Condensed"/>
              </a:rPr>
              <a:t>Define how object hierarchies are loaded</a:t>
            </a:r>
          </a:p>
          <a:p>
            <a:pPr indent="-352426" lvl="1" marL="695326" marR="0" rtl="0" algn="l">
              <a:lnSpc>
                <a:spcPct val="100000"/>
              </a:lnSpc>
              <a:spcBef>
                <a:spcPts val="544"/>
              </a:spcBef>
              <a:spcAft>
                <a:spcPts val="0"/>
              </a:spcAft>
              <a:buClr>
                <a:srgbClr val="FF7E00"/>
              </a:buClr>
              <a:buSzPct val="100000"/>
              <a:buFont typeface="Roboto Condensed"/>
              <a:buChar char="•"/>
            </a:pPr>
            <a:r>
              <a:rPr b="1" baseline="30000" i="0" lang="en-US" sz="2000" u="none" cap="none" strike="noStrike">
                <a:solidFill>
                  <a:srgbClr val="075590"/>
                </a:solidFill>
                <a:latin typeface="Roboto Condensed"/>
                <a:ea typeface="Roboto Condensed"/>
                <a:cs typeface="Roboto Condensed"/>
                <a:sym typeface="Roboto Condensed"/>
              </a:rPr>
              <a:t>EAGER</a:t>
            </a:r>
            <a:r>
              <a:rPr b="0" baseline="30000" i="0" lang="en-US" sz="2000" u="none" cap="none" strike="noStrike">
                <a:solidFill>
                  <a:srgbClr val="075590"/>
                </a:solidFill>
                <a:latin typeface="Roboto Condensed"/>
                <a:ea typeface="Roboto Condensed"/>
                <a:cs typeface="Roboto Condensed"/>
                <a:sym typeface="Roboto Condensed"/>
              </a:rPr>
              <a:t> = load all related objects immediately</a:t>
            </a:r>
          </a:p>
          <a:p>
            <a:pPr indent="-352426" lvl="1" marL="695326" marR="0" rtl="0" algn="l">
              <a:lnSpc>
                <a:spcPct val="100000"/>
              </a:lnSpc>
              <a:spcBef>
                <a:spcPts val="544"/>
              </a:spcBef>
              <a:spcAft>
                <a:spcPts val="0"/>
              </a:spcAft>
              <a:buClr>
                <a:srgbClr val="FF7E00"/>
              </a:buClr>
              <a:buSzPct val="100000"/>
              <a:buFont typeface="Roboto Condensed"/>
              <a:buChar char="•"/>
            </a:pPr>
            <a:r>
              <a:rPr b="1" baseline="30000" i="0" lang="en-US" sz="2000" u="none" cap="none" strike="noStrike">
                <a:solidFill>
                  <a:srgbClr val="075590"/>
                </a:solidFill>
                <a:latin typeface="Roboto Condensed"/>
                <a:ea typeface="Roboto Condensed"/>
                <a:cs typeface="Roboto Condensed"/>
                <a:sym typeface="Roboto Condensed"/>
              </a:rPr>
              <a:t>LAZY</a:t>
            </a:r>
            <a:r>
              <a:rPr b="0" baseline="30000" i="0" lang="en-US" sz="2000" u="none" cap="none" strike="noStrike">
                <a:solidFill>
                  <a:srgbClr val="075590"/>
                </a:solidFill>
                <a:latin typeface="Roboto Condensed"/>
                <a:ea typeface="Roboto Condensed"/>
                <a:cs typeface="Roboto Condensed"/>
                <a:sym typeface="Roboto Condensed"/>
              </a:rPr>
              <a:t> = load the related objects only if they are accessed for the first time</a:t>
            </a:r>
          </a:p>
          <a:p>
            <a:pPr indent="-352426" lvl="1" marL="695326" marR="0" rtl="0" algn="l">
              <a:lnSpc>
                <a:spcPct val="100000"/>
              </a:lnSpc>
              <a:spcBef>
                <a:spcPts val="544"/>
              </a:spcBef>
              <a:spcAft>
                <a:spcPts val="0"/>
              </a:spcAft>
              <a:buClr>
                <a:srgbClr val="FF7E00"/>
              </a:buClr>
              <a:buSzPct val="100000"/>
              <a:buFont typeface="Roboto Condensed"/>
              <a:buChar char="•"/>
            </a:pPr>
            <a:r>
              <a:rPr b="0" baseline="30000" i="0" lang="en-US" sz="2000" u="none" cap="none" strike="noStrike">
                <a:solidFill>
                  <a:srgbClr val="075590"/>
                </a:solidFill>
                <a:latin typeface="Roboto Condensed"/>
                <a:ea typeface="Roboto Condensed"/>
                <a:cs typeface="Roboto Condensed"/>
                <a:sym typeface="Roboto Condensed"/>
              </a:rPr>
              <a:t>Be careful with EAGER, as large object graphs may be loaded unintentionally!</a:t>
            </a:r>
          </a:p>
        </p:txBody>
      </p:sp>
      <p:pic>
        <p:nvPicPr>
          <p:cNvPr descr="https://encrypted-tbn3.gstatic.com/images?q=tbn:ANd9GcTUbRhHn-0epp6RXbmUrK04qyYNDQIMBE2Dr2-UiksTYUXsTTpg" id="753" name="Shape 753"/>
          <p:cNvPicPr preferRelativeResize="0"/>
          <p:nvPr/>
        </p:nvPicPr>
        <p:blipFill rotWithShape="1">
          <a:blip r:embed="rId4">
            <a:alphaModFix/>
          </a:blip>
          <a:srcRect b="0" l="0" r="0" t="0"/>
          <a:stretch/>
        </p:blipFill>
        <p:spPr>
          <a:xfrm>
            <a:off x="161475" y="260684"/>
            <a:ext cx="372900" cy="20579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7" name="Shape 757"/>
        <p:cNvGrpSpPr/>
        <p:nvPr/>
      </p:nvGrpSpPr>
      <p:grpSpPr>
        <a:xfrm>
          <a:off x="0" y="0"/>
          <a:ext cx="0" cy="0"/>
          <a:chOff x="0" y="0"/>
          <a:chExt cx="0" cy="0"/>
        </a:xfrm>
      </p:grpSpPr>
      <p:cxnSp>
        <p:nvCxnSpPr>
          <p:cNvPr id="758" name="Shape 758"/>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759" name="Shape 759"/>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760" name="Shape 760"/>
          <p:cNvSpPr/>
          <p:nvPr/>
        </p:nvSpPr>
        <p:spPr>
          <a:xfrm>
            <a:off x="3603487" y="3813900"/>
            <a:ext cx="2636399"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rgbClr val="0000FF"/>
                </a:solidFill>
              </a:rPr>
              <a:t>http://youtu.be/tU55DB0neCE</a:t>
            </a:r>
          </a:p>
        </p:txBody>
      </p:sp>
      <p:sp>
        <p:nvSpPr>
          <p:cNvPr id="761" name="Shape 761"/>
          <p:cNvSpPr/>
          <p:nvPr/>
        </p:nvSpPr>
        <p:spPr>
          <a:xfrm>
            <a:off x="1490416" y="1908582"/>
            <a:ext cx="6697563"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38. Fetch Types</a:t>
            </a:r>
          </a:p>
        </p:txBody>
      </p:sp>
      <p:pic>
        <p:nvPicPr>
          <p:cNvPr descr="https://encrypted-tbn3.gstatic.com/images?q=tbn:ANd9GcTUbRhHn-0epp6RXbmUrK04qyYNDQIMBE2Dr2-UiksTYUXsTTpg" id="762" name="Shape 762"/>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
        <p:nvSpPr>
          <p:cNvPr id="763" name="Shape 763"/>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Fetch</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7" name="Shape 767"/>
        <p:cNvGrpSpPr/>
        <p:nvPr/>
      </p:nvGrpSpPr>
      <p:grpSpPr>
        <a:xfrm>
          <a:off x="0" y="0"/>
          <a:ext cx="0" cy="0"/>
          <a:chOff x="0" y="0"/>
          <a:chExt cx="0" cy="0"/>
        </a:xfrm>
      </p:grpSpPr>
      <p:cxnSp>
        <p:nvCxnSpPr>
          <p:cNvPr id="768" name="Shape 768"/>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769" name="Shape 769"/>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770" name="Shape 770"/>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Persistence Concepts – Entity Manager samples</a:t>
            </a:r>
          </a:p>
        </p:txBody>
      </p:sp>
      <p:sp>
        <p:nvSpPr>
          <p:cNvPr id="771" name="Shape 771"/>
          <p:cNvSpPr txBox="1"/>
          <p:nvPr/>
        </p:nvSpPr>
        <p:spPr>
          <a:xfrm>
            <a:off x="1112032" y="1717191"/>
            <a:ext cx="3310285" cy="428322"/>
          </a:xfrm>
          <a:prstGeom prst="rect">
            <a:avLst/>
          </a:prstGeom>
          <a:noFill/>
          <a:ln cap="flat" cmpd="sng" w="12700">
            <a:solidFill>
              <a:schemeClr val="lt1"/>
            </a:solidFill>
            <a:prstDash val="solid"/>
            <a:round/>
            <a:headEnd len="med" w="med" type="none"/>
            <a:tailEnd len="med" w="med" type="none"/>
          </a:ln>
        </p:spPr>
        <p:txBody>
          <a:bodyPr anchorCtr="0" anchor="t" bIns="0" lIns="0" rIns="0" tIns="0">
            <a:noAutofit/>
          </a:bodyPr>
          <a:lstStyle/>
          <a:p>
            <a:pPr indent="-305118" lvl="0" marL="330518" marR="112395" rtl="0" algn="l">
              <a:lnSpc>
                <a:spcPct val="107142"/>
              </a:lnSpc>
              <a:spcBef>
                <a:spcPts val="0"/>
              </a:spcBef>
              <a:spcAft>
                <a:spcPts val="0"/>
              </a:spcAft>
              <a:buClr>
                <a:srgbClr val="000000"/>
              </a:buClr>
              <a:buSzPct val="25000"/>
              <a:buFont typeface="Courier New"/>
              <a:buNone/>
            </a:pPr>
            <a:r>
              <a:rPr b="1" i="0" lang="en-US" sz="1050" u="none" cap="none" strike="noStrike">
                <a:solidFill>
                  <a:srgbClr val="000000"/>
                </a:solidFill>
                <a:latin typeface="Courier New"/>
                <a:ea typeface="Courier New"/>
                <a:cs typeface="Courier New"/>
                <a:sym typeface="Courier New"/>
              </a:rPr>
              <a:t>public</a:t>
            </a:r>
            <a:r>
              <a:rPr b="1"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6DBC"/>
                </a:solidFill>
                <a:latin typeface="Courier New"/>
                <a:ea typeface="Courier New"/>
                <a:cs typeface="Courier New"/>
                <a:sym typeface="Courier New"/>
              </a:rPr>
              <a:t>void</a:t>
            </a:r>
            <a:r>
              <a:rPr b="0" i="0" lang="en-US" sz="1050" u="none" cap="none" strike="noStrike">
                <a:solidFill>
                  <a:srgbClr val="006DBC"/>
                </a:solidFill>
                <a:latin typeface="Times New Roman"/>
                <a:ea typeface="Times New Roman"/>
                <a:cs typeface="Times New Roman"/>
                <a:sym typeface="Times New Roman"/>
              </a:rPr>
              <a:t>  </a:t>
            </a:r>
            <a:r>
              <a:rPr b="0" i="0" lang="en-US" sz="1050" u="none" cap="none" strike="noStrike">
                <a:solidFill>
                  <a:srgbClr val="021993"/>
                </a:solidFill>
                <a:latin typeface="Courier New"/>
                <a:ea typeface="Courier New"/>
                <a:cs typeface="Courier New"/>
                <a:sym typeface="Courier New"/>
              </a:rPr>
              <a:t>persist</a:t>
            </a:r>
            <a:r>
              <a:rPr b="0" i="0" lang="en-US" sz="1050" u="none" cap="none" strike="noStrike">
                <a:solidFill>
                  <a:srgbClr val="000000"/>
                </a:solidFill>
                <a:latin typeface="Courier New"/>
                <a:ea typeface="Courier New"/>
                <a:cs typeface="Courier New"/>
                <a:sym typeface="Courier New"/>
              </a:rPr>
              <a:t>(BaseEntity</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ourier New"/>
                <a:ea typeface="Courier New"/>
                <a:cs typeface="Courier New"/>
                <a:sym typeface="Courier New"/>
              </a:rPr>
              <a:t>entity){</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21993"/>
                </a:solidFill>
                <a:latin typeface="Courier New"/>
                <a:ea typeface="Courier New"/>
                <a:cs typeface="Courier New"/>
                <a:sym typeface="Courier New"/>
              </a:rPr>
              <a:t>em</a:t>
            </a:r>
            <a:r>
              <a:rPr b="0" i="0" lang="en-US" sz="1050" u="none" cap="none" strike="noStrike">
                <a:solidFill>
                  <a:srgbClr val="000000"/>
                </a:solidFill>
                <a:latin typeface="Courier New"/>
                <a:ea typeface="Courier New"/>
                <a:cs typeface="Courier New"/>
                <a:sym typeface="Courier New"/>
              </a:rPr>
              <a:t>().</a:t>
            </a:r>
            <a:r>
              <a:rPr b="0" i="0" lang="en-US" sz="1050" u="none" cap="none" strike="noStrike">
                <a:solidFill>
                  <a:srgbClr val="021993"/>
                </a:solidFill>
                <a:latin typeface="Courier New"/>
                <a:ea typeface="Courier New"/>
                <a:cs typeface="Courier New"/>
                <a:sym typeface="Courier New"/>
              </a:rPr>
              <a:t>persist</a:t>
            </a:r>
            <a:r>
              <a:rPr b="0" i="0" lang="en-US" sz="1050" u="none" cap="none" strike="noStrike">
                <a:solidFill>
                  <a:srgbClr val="000000"/>
                </a:solidFill>
                <a:latin typeface="Courier New"/>
                <a:ea typeface="Courier New"/>
                <a:cs typeface="Courier New"/>
                <a:sym typeface="Courier New"/>
              </a:rPr>
              <a:t>(entity);</a:t>
            </a:r>
          </a:p>
          <a:p>
            <a:pPr indent="-7937" lvl="0" marL="33338" marR="0" rtl="0" algn="l">
              <a:lnSpc>
                <a:spcPct val="104285"/>
              </a:lnSpc>
              <a:spcBef>
                <a:spcPts val="0"/>
              </a:spcBef>
              <a:spcAft>
                <a:spcPts val="0"/>
              </a:spcAft>
              <a:buClr>
                <a:srgbClr val="000000"/>
              </a:buClr>
              <a:buSzPct val="25000"/>
              <a:buFont typeface="Courier New"/>
              <a:buNone/>
            </a:pPr>
            <a:r>
              <a:rPr b="0" i="0" lang="en-US" sz="1050" u="none" cap="none" strike="noStrike">
                <a:solidFill>
                  <a:srgbClr val="000000"/>
                </a:solidFill>
                <a:latin typeface="Courier New"/>
                <a:ea typeface="Courier New"/>
                <a:cs typeface="Courier New"/>
                <a:sym typeface="Courier New"/>
              </a:rPr>
              <a:t>}</a:t>
            </a:r>
          </a:p>
        </p:txBody>
      </p:sp>
      <p:sp>
        <p:nvSpPr>
          <p:cNvPr id="772" name="Shape 772"/>
          <p:cNvSpPr txBox="1"/>
          <p:nvPr/>
        </p:nvSpPr>
        <p:spPr>
          <a:xfrm>
            <a:off x="1112032" y="2558650"/>
            <a:ext cx="4013990" cy="423192"/>
          </a:xfrm>
          <a:prstGeom prst="rect">
            <a:avLst/>
          </a:prstGeom>
          <a:noFill/>
          <a:ln cap="flat" cmpd="sng" w="12700">
            <a:solidFill>
              <a:schemeClr val="lt1"/>
            </a:solidFill>
            <a:prstDash val="solid"/>
            <a:round/>
            <a:headEnd len="med" w="med" type="none"/>
            <a:tailEnd len="med" w="med" type="none"/>
          </a:ln>
        </p:spPr>
        <p:txBody>
          <a:bodyPr anchorCtr="0" anchor="t" bIns="0" lIns="0" rIns="0" tIns="0">
            <a:noAutofit/>
          </a:bodyPr>
          <a:lstStyle/>
          <a:p>
            <a:pPr indent="-7937" lvl="0" marL="33338" marR="0" rtl="0" algn="l">
              <a:lnSpc>
                <a:spcPct val="109333"/>
              </a:lnSpc>
              <a:spcBef>
                <a:spcPts val="0"/>
              </a:spcBef>
              <a:spcAft>
                <a:spcPts val="0"/>
              </a:spcAft>
              <a:buClr>
                <a:srgbClr val="000000"/>
              </a:buClr>
              <a:buSzPct val="25000"/>
              <a:buFont typeface="Courier New"/>
              <a:buNone/>
            </a:pPr>
            <a:r>
              <a:rPr b="1" i="0" lang="en-US" sz="1050" u="none" cap="none" strike="noStrike">
                <a:solidFill>
                  <a:srgbClr val="000000"/>
                </a:solidFill>
                <a:latin typeface="Courier New"/>
                <a:ea typeface="Courier New"/>
                <a:cs typeface="Courier New"/>
                <a:sym typeface="Courier New"/>
              </a:rPr>
              <a:t>public</a:t>
            </a:r>
            <a:r>
              <a:rPr b="1"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ourier New"/>
                <a:ea typeface="Courier New"/>
                <a:cs typeface="Courier New"/>
                <a:sym typeface="Courier New"/>
              </a:rPr>
              <a:t>&lt;T</a:t>
            </a:r>
            <a:r>
              <a:rPr b="0" i="0" lang="en-US" sz="1050" u="none" cap="none" strike="noStrike">
                <a:solidFill>
                  <a:srgbClr val="000000"/>
                </a:solidFill>
                <a:latin typeface="Times New Roman"/>
                <a:ea typeface="Times New Roman"/>
                <a:cs typeface="Times New Roman"/>
                <a:sym typeface="Times New Roman"/>
              </a:rPr>
              <a:t>  </a:t>
            </a:r>
            <a:r>
              <a:rPr b="1" i="0" lang="en-US" sz="1050" u="none" cap="none" strike="noStrike">
                <a:solidFill>
                  <a:srgbClr val="000000"/>
                </a:solidFill>
                <a:latin typeface="Courier New"/>
                <a:ea typeface="Courier New"/>
                <a:cs typeface="Courier New"/>
                <a:sym typeface="Courier New"/>
              </a:rPr>
              <a:t>extends</a:t>
            </a:r>
            <a:r>
              <a:rPr b="1"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ourier New"/>
                <a:ea typeface="Courier New"/>
                <a:cs typeface="Courier New"/>
                <a:sym typeface="Courier New"/>
              </a:rPr>
              <a:t>BaseEntity&gt;</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ourier New"/>
                <a:ea typeface="Courier New"/>
                <a:cs typeface="Courier New"/>
                <a:sym typeface="Courier New"/>
              </a:rPr>
              <a:t>T</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21993"/>
                </a:solidFill>
                <a:latin typeface="Courier New"/>
                <a:ea typeface="Courier New"/>
                <a:cs typeface="Courier New"/>
                <a:sym typeface="Courier New"/>
              </a:rPr>
              <a:t>merge</a:t>
            </a:r>
            <a:r>
              <a:rPr b="0" i="0" lang="en-US" sz="1050" u="none" cap="none" strike="noStrike">
                <a:solidFill>
                  <a:srgbClr val="000000"/>
                </a:solidFill>
                <a:latin typeface="Courier New"/>
                <a:ea typeface="Courier New"/>
                <a:cs typeface="Courier New"/>
                <a:sym typeface="Courier New"/>
              </a:rPr>
              <a:t>(T</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ourier New"/>
                <a:ea typeface="Courier New"/>
                <a:cs typeface="Courier New"/>
                <a:sym typeface="Courier New"/>
              </a:rPr>
              <a:t>entity)</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ourier New"/>
                <a:ea typeface="Courier New"/>
                <a:cs typeface="Courier New"/>
                <a:sym typeface="Courier New"/>
              </a:rPr>
              <a:t>{</a:t>
            </a:r>
          </a:p>
          <a:p>
            <a:pPr indent="-318" lvl="0" marL="330518" marR="0" rtl="0" algn="l">
              <a:lnSpc>
                <a:spcPct val="107142"/>
              </a:lnSpc>
              <a:spcBef>
                <a:spcPts val="0"/>
              </a:spcBef>
              <a:spcAft>
                <a:spcPts val="0"/>
              </a:spcAft>
              <a:buClr>
                <a:srgbClr val="000000"/>
              </a:buClr>
              <a:buSzPct val="25000"/>
              <a:buFont typeface="Courier New"/>
              <a:buNone/>
            </a:pPr>
            <a:r>
              <a:rPr b="1" i="0" lang="en-US" sz="1050" u="none" cap="none" strike="noStrike">
                <a:solidFill>
                  <a:srgbClr val="000000"/>
                </a:solidFill>
                <a:latin typeface="Courier New"/>
                <a:ea typeface="Courier New"/>
                <a:cs typeface="Courier New"/>
                <a:sym typeface="Courier New"/>
              </a:rPr>
              <a:t>return</a:t>
            </a:r>
            <a:r>
              <a:rPr b="1"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21993"/>
                </a:solidFill>
                <a:latin typeface="Courier New"/>
                <a:ea typeface="Courier New"/>
                <a:cs typeface="Courier New"/>
                <a:sym typeface="Courier New"/>
              </a:rPr>
              <a:t>em</a:t>
            </a:r>
            <a:r>
              <a:rPr b="0" i="0" lang="en-US" sz="1050" u="none" cap="none" strike="noStrike">
                <a:solidFill>
                  <a:srgbClr val="000000"/>
                </a:solidFill>
                <a:latin typeface="Courier New"/>
                <a:ea typeface="Courier New"/>
                <a:cs typeface="Courier New"/>
                <a:sym typeface="Courier New"/>
              </a:rPr>
              <a:t>().</a:t>
            </a:r>
            <a:r>
              <a:rPr b="0" i="0" lang="en-US" sz="1050" u="none" cap="none" strike="noStrike">
                <a:solidFill>
                  <a:srgbClr val="021993"/>
                </a:solidFill>
                <a:latin typeface="Courier New"/>
                <a:ea typeface="Courier New"/>
                <a:cs typeface="Courier New"/>
                <a:sym typeface="Courier New"/>
              </a:rPr>
              <a:t>merge</a:t>
            </a:r>
            <a:r>
              <a:rPr b="0" i="0" lang="en-US" sz="1050" u="none" cap="none" strike="noStrike">
                <a:solidFill>
                  <a:srgbClr val="000000"/>
                </a:solidFill>
                <a:latin typeface="Courier New"/>
                <a:ea typeface="Courier New"/>
                <a:cs typeface="Courier New"/>
                <a:sym typeface="Courier New"/>
              </a:rPr>
              <a:t>(entity);</a:t>
            </a:r>
          </a:p>
          <a:p>
            <a:pPr indent="-7937" lvl="0" marL="33338" marR="0" rtl="0" algn="l">
              <a:lnSpc>
                <a:spcPct val="109333"/>
              </a:lnSpc>
              <a:spcBef>
                <a:spcPts val="0"/>
              </a:spcBef>
              <a:spcAft>
                <a:spcPts val="0"/>
              </a:spcAft>
              <a:buClr>
                <a:srgbClr val="000000"/>
              </a:buClr>
              <a:buSzPct val="25000"/>
              <a:buFont typeface="Courier New"/>
              <a:buNone/>
            </a:pPr>
            <a:r>
              <a:rPr b="0" i="0" lang="en-US" sz="1050" u="none" cap="none" strike="noStrike">
                <a:solidFill>
                  <a:srgbClr val="000000"/>
                </a:solidFill>
                <a:latin typeface="Courier New"/>
                <a:ea typeface="Courier New"/>
                <a:cs typeface="Courier New"/>
                <a:sym typeface="Courier New"/>
              </a:rPr>
              <a:t>}</a:t>
            </a:r>
          </a:p>
        </p:txBody>
      </p:sp>
      <p:sp>
        <p:nvSpPr>
          <p:cNvPr id="773" name="Shape 773"/>
          <p:cNvSpPr txBox="1"/>
          <p:nvPr/>
        </p:nvSpPr>
        <p:spPr>
          <a:xfrm>
            <a:off x="1112032" y="3437548"/>
            <a:ext cx="5885233" cy="564256"/>
          </a:xfrm>
          <a:prstGeom prst="rect">
            <a:avLst/>
          </a:prstGeom>
          <a:noFill/>
          <a:ln cap="flat" cmpd="sng" w="12700">
            <a:solidFill>
              <a:schemeClr val="lt1"/>
            </a:solidFill>
            <a:prstDash val="solid"/>
            <a:round/>
            <a:headEnd len="med" w="med" type="none"/>
            <a:tailEnd len="med" w="med" type="none"/>
          </a:ln>
        </p:spPr>
        <p:txBody>
          <a:bodyPr anchorCtr="0" anchor="t" bIns="0" lIns="0" rIns="0" tIns="0">
            <a:noAutofit/>
          </a:bodyPr>
          <a:lstStyle/>
          <a:p>
            <a:pPr indent="-7937" lvl="0" marL="33338" marR="0" rtl="0" algn="l">
              <a:lnSpc>
                <a:spcPct val="109333"/>
              </a:lnSpc>
              <a:spcBef>
                <a:spcPts val="0"/>
              </a:spcBef>
              <a:spcAft>
                <a:spcPts val="0"/>
              </a:spcAft>
              <a:buClr>
                <a:srgbClr val="000000"/>
              </a:buClr>
              <a:buSzPct val="25000"/>
              <a:buFont typeface="Courier New"/>
              <a:buNone/>
            </a:pPr>
            <a:r>
              <a:rPr b="1" i="0" lang="en-US" sz="1050" u="none" cap="none" strike="noStrike">
                <a:solidFill>
                  <a:srgbClr val="000000"/>
                </a:solidFill>
                <a:latin typeface="Courier New"/>
                <a:ea typeface="Courier New"/>
                <a:cs typeface="Courier New"/>
                <a:sym typeface="Courier New"/>
              </a:rPr>
              <a:t>public</a:t>
            </a:r>
            <a:r>
              <a:rPr b="1"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ourier New"/>
                <a:ea typeface="Courier New"/>
                <a:cs typeface="Courier New"/>
                <a:sym typeface="Courier New"/>
              </a:rPr>
              <a:t>&lt;T</a:t>
            </a:r>
            <a:r>
              <a:rPr b="0" i="0" lang="en-US" sz="1050" u="none" cap="none" strike="noStrike">
                <a:solidFill>
                  <a:srgbClr val="000000"/>
                </a:solidFill>
                <a:latin typeface="Times New Roman"/>
                <a:ea typeface="Times New Roman"/>
                <a:cs typeface="Times New Roman"/>
                <a:sym typeface="Times New Roman"/>
              </a:rPr>
              <a:t>  </a:t>
            </a:r>
            <a:r>
              <a:rPr b="1" i="0" lang="en-US" sz="1050" u="none" cap="none" strike="noStrike">
                <a:solidFill>
                  <a:srgbClr val="000000"/>
                </a:solidFill>
                <a:latin typeface="Courier New"/>
                <a:ea typeface="Courier New"/>
                <a:cs typeface="Courier New"/>
                <a:sym typeface="Courier New"/>
              </a:rPr>
              <a:t>extends</a:t>
            </a:r>
            <a:r>
              <a:rPr b="1"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ourier New"/>
                <a:ea typeface="Courier New"/>
                <a:cs typeface="Courier New"/>
                <a:sym typeface="Courier New"/>
              </a:rPr>
              <a:t>BaseEntity&gt;</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ourier New"/>
                <a:ea typeface="Courier New"/>
                <a:cs typeface="Courier New"/>
                <a:sym typeface="Courier New"/>
              </a:rPr>
              <a:t>T</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21993"/>
                </a:solidFill>
                <a:latin typeface="Courier New"/>
                <a:ea typeface="Courier New"/>
                <a:cs typeface="Courier New"/>
                <a:sym typeface="Courier New"/>
              </a:rPr>
              <a:t>findEntity</a:t>
            </a:r>
            <a:r>
              <a:rPr b="0" i="0" lang="en-US" sz="1050" u="none" cap="none" strike="noStrike">
                <a:solidFill>
                  <a:srgbClr val="000000"/>
                </a:solidFill>
                <a:latin typeface="Courier New"/>
                <a:ea typeface="Courier New"/>
                <a:cs typeface="Courier New"/>
                <a:sym typeface="Courier New"/>
              </a:rPr>
              <a:t>(Long</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ourier New"/>
                <a:ea typeface="Courier New"/>
                <a:cs typeface="Courier New"/>
                <a:sym typeface="Courier New"/>
              </a:rPr>
              <a:t>id, Class&lt;T&gt;</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ourier New"/>
                <a:ea typeface="Courier New"/>
                <a:cs typeface="Courier New"/>
                <a:sym typeface="Courier New"/>
              </a:rPr>
              <a:t>entityClazz)</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ourier New"/>
                <a:ea typeface="Courier New"/>
                <a:cs typeface="Courier New"/>
                <a:sym typeface="Courier New"/>
              </a:rPr>
              <a:t>{</a:t>
            </a:r>
          </a:p>
          <a:p>
            <a:pPr indent="-318" lvl="0" marL="330518" marR="0" rtl="0" algn="l">
              <a:lnSpc>
                <a:spcPct val="107142"/>
              </a:lnSpc>
              <a:spcBef>
                <a:spcPts val="0"/>
              </a:spcBef>
              <a:spcAft>
                <a:spcPts val="0"/>
              </a:spcAft>
              <a:buClr>
                <a:srgbClr val="000000"/>
              </a:buClr>
              <a:buSzPct val="25000"/>
              <a:buFont typeface="Courier New"/>
              <a:buNone/>
            </a:pPr>
            <a:r>
              <a:rPr b="1" i="0" lang="en-US" sz="1050" u="none" cap="none" strike="noStrike">
                <a:solidFill>
                  <a:srgbClr val="000000"/>
                </a:solidFill>
                <a:latin typeface="Courier New"/>
                <a:ea typeface="Courier New"/>
                <a:cs typeface="Courier New"/>
                <a:sym typeface="Courier New"/>
              </a:rPr>
              <a:t>return</a:t>
            </a:r>
            <a:r>
              <a:rPr b="1"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21993"/>
                </a:solidFill>
                <a:latin typeface="Courier New"/>
                <a:ea typeface="Courier New"/>
                <a:cs typeface="Courier New"/>
                <a:sym typeface="Courier New"/>
              </a:rPr>
              <a:t>em</a:t>
            </a:r>
            <a:r>
              <a:rPr b="0" i="0" lang="en-US" sz="1050" u="none" cap="none" strike="noStrike">
                <a:solidFill>
                  <a:srgbClr val="000000"/>
                </a:solidFill>
                <a:latin typeface="Courier New"/>
                <a:ea typeface="Courier New"/>
                <a:cs typeface="Courier New"/>
                <a:sym typeface="Courier New"/>
              </a:rPr>
              <a:t>().</a:t>
            </a:r>
            <a:r>
              <a:rPr b="0" i="0" lang="en-US" sz="1050" u="none" cap="none" strike="noStrike">
                <a:solidFill>
                  <a:srgbClr val="021993"/>
                </a:solidFill>
                <a:latin typeface="Courier New"/>
                <a:ea typeface="Courier New"/>
                <a:cs typeface="Courier New"/>
                <a:sym typeface="Courier New"/>
              </a:rPr>
              <a:t>find</a:t>
            </a:r>
            <a:r>
              <a:rPr b="0" i="0" lang="en-US" sz="1050" u="none" cap="none" strike="noStrike">
                <a:solidFill>
                  <a:srgbClr val="000000"/>
                </a:solidFill>
                <a:latin typeface="Courier New"/>
                <a:ea typeface="Courier New"/>
                <a:cs typeface="Courier New"/>
                <a:sym typeface="Courier New"/>
              </a:rPr>
              <a:t>(entityClazz,</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ourier New"/>
                <a:ea typeface="Courier New"/>
                <a:cs typeface="Courier New"/>
                <a:sym typeface="Courier New"/>
              </a:rPr>
              <a:t>id);</a:t>
            </a:r>
          </a:p>
          <a:p>
            <a:pPr indent="-7937" lvl="0" marL="33338" marR="0" rtl="0" algn="l">
              <a:lnSpc>
                <a:spcPct val="109333"/>
              </a:lnSpc>
              <a:spcBef>
                <a:spcPts val="0"/>
              </a:spcBef>
              <a:spcAft>
                <a:spcPts val="0"/>
              </a:spcAft>
              <a:buClr>
                <a:srgbClr val="000000"/>
              </a:buClr>
              <a:buSzPct val="25000"/>
              <a:buFont typeface="Courier New"/>
              <a:buNone/>
            </a:pPr>
            <a:r>
              <a:rPr b="0" i="0" lang="en-US" sz="1050" u="none" cap="none" strike="noStrike">
                <a:solidFill>
                  <a:srgbClr val="000000"/>
                </a:solidFill>
                <a:latin typeface="Courier New"/>
                <a:ea typeface="Courier New"/>
                <a:cs typeface="Courier New"/>
                <a:sym typeface="Courier New"/>
              </a:rPr>
              <a:t>}</a:t>
            </a:r>
          </a:p>
        </p:txBody>
      </p:sp>
      <p:sp>
        <p:nvSpPr>
          <p:cNvPr id="774" name="Shape 774"/>
          <p:cNvSpPr txBox="1"/>
          <p:nvPr/>
        </p:nvSpPr>
        <p:spPr>
          <a:xfrm>
            <a:off x="1112032" y="4274642"/>
            <a:ext cx="3229300" cy="428322"/>
          </a:xfrm>
          <a:prstGeom prst="rect">
            <a:avLst/>
          </a:prstGeom>
          <a:noFill/>
          <a:ln cap="flat" cmpd="sng" w="12700">
            <a:solidFill>
              <a:schemeClr val="lt1"/>
            </a:solidFill>
            <a:prstDash val="solid"/>
            <a:round/>
            <a:headEnd len="med" w="med" type="none"/>
            <a:tailEnd len="med" w="med" type="none"/>
          </a:ln>
        </p:spPr>
        <p:txBody>
          <a:bodyPr anchorCtr="0" anchor="t" bIns="0" lIns="0" rIns="0" tIns="0">
            <a:noAutofit/>
          </a:bodyPr>
          <a:lstStyle/>
          <a:p>
            <a:pPr indent="-305118" lvl="0" marL="330518" marR="110490" rtl="0" algn="l">
              <a:lnSpc>
                <a:spcPct val="107142"/>
              </a:lnSpc>
              <a:spcBef>
                <a:spcPts val="0"/>
              </a:spcBef>
              <a:spcAft>
                <a:spcPts val="0"/>
              </a:spcAft>
              <a:buClr>
                <a:srgbClr val="000000"/>
              </a:buClr>
              <a:buSzPct val="25000"/>
              <a:buFont typeface="Courier New"/>
              <a:buNone/>
            </a:pPr>
            <a:r>
              <a:rPr b="1" i="0" lang="en-US" sz="1050" u="none" cap="none" strike="noStrike">
                <a:solidFill>
                  <a:srgbClr val="000000"/>
                </a:solidFill>
                <a:latin typeface="Courier New"/>
                <a:ea typeface="Courier New"/>
                <a:cs typeface="Courier New"/>
                <a:sym typeface="Courier New"/>
              </a:rPr>
              <a:t>public</a:t>
            </a:r>
            <a:r>
              <a:rPr b="1"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6DBC"/>
                </a:solidFill>
                <a:latin typeface="Courier New"/>
                <a:ea typeface="Courier New"/>
                <a:cs typeface="Courier New"/>
                <a:sym typeface="Courier New"/>
              </a:rPr>
              <a:t>void</a:t>
            </a:r>
            <a:r>
              <a:rPr b="0" i="0" lang="en-US" sz="1050" u="none" cap="none" strike="noStrike">
                <a:solidFill>
                  <a:srgbClr val="006DBC"/>
                </a:solidFill>
                <a:latin typeface="Times New Roman"/>
                <a:ea typeface="Times New Roman"/>
                <a:cs typeface="Times New Roman"/>
                <a:sym typeface="Times New Roman"/>
              </a:rPr>
              <a:t>  </a:t>
            </a:r>
            <a:r>
              <a:rPr b="0" i="0" lang="en-US" sz="1050" u="none" cap="none" strike="noStrike">
                <a:solidFill>
                  <a:srgbClr val="021993"/>
                </a:solidFill>
                <a:latin typeface="Courier New"/>
                <a:ea typeface="Courier New"/>
                <a:cs typeface="Courier New"/>
                <a:sym typeface="Courier New"/>
              </a:rPr>
              <a:t>remove</a:t>
            </a:r>
            <a:r>
              <a:rPr b="0" i="0" lang="en-US" sz="1050" u="none" cap="none" strike="noStrike">
                <a:solidFill>
                  <a:srgbClr val="000000"/>
                </a:solidFill>
                <a:latin typeface="Courier New"/>
                <a:ea typeface="Courier New"/>
                <a:cs typeface="Courier New"/>
                <a:sym typeface="Courier New"/>
              </a:rPr>
              <a:t>(BaseEntity</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00000"/>
                </a:solidFill>
                <a:latin typeface="Courier New"/>
                <a:ea typeface="Courier New"/>
                <a:cs typeface="Courier New"/>
                <a:sym typeface="Courier New"/>
              </a:rPr>
              <a:t>entity){</a:t>
            </a:r>
            <a:r>
              <a:rPr b="0" i="0" lang="en-US" sz="1050" u="none" cap="none" strike="noStrike">
                <a:solidFill>
                  <a:srgbClr val="000000"/>
                </a:solidFill>
                <a:latin typeface="Times New Roman"/>
                <a:ea typeface="Times New Roman"/>
                <a:cs typeface="Times New Roman"/>
                <a:sym typeface="Times New Roman"/>
              </a:rPr>
              <a:t> </a:t>
            </a:r>
            <a:r>
              <a:rPr b="0" i="0" lang="en-US" sz="1050" u="none" cap="none" strike="noStrike">
                <a:solidFill>
                  <a:srgbClr val="021993"/>
                </a:solidFill>
                <a:latin typeface="Courier New"/>
                <a:ea typeface="Courier New"/>
                <a:cs typeface="Courier New"/>
                <a:sym typeface="Courier New"/>
              </a:rPr>
              <a:t>em</a:t>
            </a:r>
            <a:r>
              <a:rPr b="0" i="0" lang="en-US" sz="1050" u="none" cap="none" strike="noStrike">
                <a:solidFill>
                  <a:srgbClr val="000000"/>
                </a:solidFill>
                <a:latin typeface="Courier New"/>
                <a:ea typeface="Courier New"/>
                <a:cs typeface="Courier New"/>
                <a:sym typeface="Courier New"/>
              </a:rPr>
              <a:t>().</a:t>
            </a:r>
            <a:r>
              <a:rPr b="0" i="0" lang="en-US" sz="1050" u="none" cap="none" strike="noStrike">
                <a:solidFill>
                  <a:srgbClr val="021993"/>
                </a:solidFill>
                <a:latin typeface="Courier New"/>
                <a:ea typeface="Courier New"/>
                <a:cs typeface="Courier New"/>
                <a:sym typeface="Courier New"/>
              </a:rPr>
              <a:t>remove</a:t>
            </a:r>
            <a:r>
              <a:rPr b="0" i="0" lang="en-US" sz="1050" u="none" cap="none" strike="noStrike">
                <a:solidFill>
                  <a:srgbClr val="000000"/>
                </a:solidFill>
                <a:latin typeface="Courier New"/>
                <a:ea typeface="Courier New"/>
                <a:cs typeface="Courier New"/>
                <a:sym typeface="Courier New"/>
              </a:rPr>
              <a:t>(entity);</a:t>
            </a:r>
          </a:p>
          <a:p>
            <a:pPr indent="-7937" lvl="0" marL="33338" marR="0" rtl="0" algn="l">
              <a:lnSpc>
                <a:spcPct val="104285"/>
              </a:lnSpc>
              <a:spcBef>
                <a:spcPts val="0"/>
              </a:spcBef>
              <a:spcAft>
                <a:spcPts val="0"/>
              </a:spcAft>
              <a:buClr>
                <a:srgbClr val="000000"/>
              </a:buClr>
              <a:buSzPct val="25000"/>
              <a:buFont typeface="Courier New"/>
              <a:buNone/>
            </a:pPr>
            <a:r>
              <a:rPr b="0" i="0" lang="en-US" sz="1050" u="none" cap="none" strike="noStrike">
                <a:solidFill>
                  <a:srgbClr val="000000"/>
                </a:solidFill>
                <a:latin typeface="Courier New"/>
                <a:ea typeface="Courier New"/>
                <a:cs typeface="Courier New"/>
                <a:sym typeface="Courier New"/>
              </a:rPr>
              <a:t>}</a:t>
            </a:r>
          </a:p>
        </p:txBody>
      </p:sp>
      <p:sp>
        <p:nvSpPr>
          <p:cNvPr id="775" name="Shape 775"/>
          <p:cNvSpPr txBox="1"/>
          <p:nvPr/>
        </p:nvSpPr>
        <p:spPr>
          <a:xfrm>
            <a:off x="4644244" y="1709767"/>
            <a:ext cx="2836326" cy="423192"/>
          </a:xfrm>
          <a:prstGeom prst="rect">
            <a:avLst/>
          </a:prstGeom>
          <a:noFill/>
          <a:ln>
            <a:noFill/>
          </a:ln>
        </p:spPr>
        <p:txBody>
          <a:bodyPr anchorCtr="0" anchor="t" bIns="0" lIns="0" rIns="0" tIns="0">
            <a:noAutofit/>
          </a:bodyPr>
          <a:lstStyle/>
          <a:p>
            <a:pPr indent="-9525" lvl="0" marL="9525" marR="3810" rtl="0" algn="l">
              <a:lnSpc>
                <a:spcPct val="102272"/>
              </a:lnSpc>
              <a:spcBef>
                <a:spcPts val="0"/>
              </a:spcBef>
              <a:spcAft>
                <a:spcPts val="0"/>
              </a:spcAft>
              <a:buClr>
                <a:srgbClr val="C00000"/>
              </a:buClr>
              <a:buSzPct val="25000"/>
              <a:buFont typeface="Arial"/>
              <a:buNone/>
            </a:pPr>
            <a:r>
              <a:rPr b="1" i="0" lang="en-US" sz="1100" u="none" cap="none" strike="noStrike">
                <a:solidFill>
                  <a:srgbClr val="C00000"/>
                </a:solidFill>
                <a:latin typeface="Roboto Condensed"/>
                <a:ea typeface="Roboto Condensed"/>
                <a:cs typeface="Roboto Condensed"/>
                <a:sym typeface="Roboto Condensed"/>
              </a:rPr>
              <a:t>Make an entity instance managed and persistent. Throws EntityExistsException, if the entity instance already exists.</a:t>
            </a:r>
          </a:p>
        </p:txBody>
      </p:sp>
      <p:sp>
        <p:nvSpPr>
          <p:cNvPr id="776" name="Shape 776"/>
          <p:cNvSpPr txBox="1"/>
          <p:nvPr/>
        </p:nvSpPr>
        <p:spPr>
          <a:xfrm>
            <a:off x="5391198" y="2527358"/>
            <a:ext cx="3176652" cy="423192"/>
          </a:xfrm>
          <a:prstGeom prst="rect">
            <a:avLst/>
          </a:prstGeom>
          <a:noFill/>
          <a:ln>
            <a:noFill/>
          </a:ln>
        </p:spPr>
        <p:txBody>
          <a:bodyPr anchorCtr="0" anchor="t" bIns="0" lIns="0" rIns="0" tIns="0">
            <a:noAutofit/>
          </a:bodyPr>
          <a:lstStyle/>
          <a:p>
            <a:pPr indent="-9525" lvl="0" marL="9525" marR="3810" rtl="0" algn="l">
              <a:lnSpc>
                <a:spcPct val="102272"/>
              </a:lnSpc>
              <a:spcBef>
                <a:spcPts val="0"/>
              </a:spcBef>
              <a:spcAft>
                <a:spcPts val="0"/>
              </a:spcAft>
              <a:buClr>
                <a:srgbClr val="725116"/>
              </a:buClr>
              <a:buSzPct val="25000"/>
              <a:buFont typeface="Arial"/>
              <a:buNone/>
            </a:pPr>
            <a:r>
              <a:rPr b="1" i="0" lang="en-US" sz="1100" u="none" cap="none" strike="noStrike">
                <a:solidFill>
                  <a:srgbClr val="725116"/>
                </a:solidFill>
                <a:latin typeface="Roboto Condensed"/>
                <a:ea typeface="Roboto Condensed"/>
                <a:cs typeface="Roboto Condensed"/>
                <a:sym typeface="Roboto Condensed"/>
              </a:rPr>
              <a:t>Make an entity instance managed and persistent. If it does not exist yet, persist it. If it already exists, the entity instance is updated.</a:t>
            </a:r>
          </a:p>
        </p:txBody>
      </p:sp>
      <p:sp>
        <p:nvSpPr>
          <p:cNvPr id="777" name="Shape 777"/>
          <p:cNvSpPr txBox="1"/>
          <p:nvPr/>
        </p:nvSpPr>
        <p:spPr>
          <a:xfrm>
            <a:off x="4422317" y="4376719"/>
            <a:ext cx="1493908" cy="169277"/>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455520"/>
              </a:buClr>
              <a:buSzPct val="25000"/>
              <a:buFont typeface="Arial"/>
              <a:buNone/>
            </a:pPr>
            <a:r>
              <a:rPr b="1" i="0" lang="en-US" sz="1100" u="none" cap="none" strike="noStrike">
                <a:solidFill>
                  <a:srgbClr val="455520"/>
                </a:solidFill>
                <a:latin typeface="Arial"/>
                <a:ea typeface="Arial"/>
                <a:cs typeface="Arial"/>
                <a:sym typeface="Arial"/>
              </a:rPr>
              <a:t>Remove</a:t>
            </a:r>
            <a:r>
              <a:rPr b="1" i="0" lang="en-US" sz="1100" u="none" cap="none" strike="noStrike">
                <a:solidFill>
                  <a:srgbClr val="455520"/>
                </a:solidFill>
                <a:latin typeface="Times New Roman"/>
                <a:ea typeface="Times New Roman"/>
                <a:cs typeface="Times New Roman"/>
                <a:sym typeface="Times New Roman"/>
              </a:rPr>
              <a:t> </a:t>
            </a:r>
            <a:r>
              <a:rPr b="1" i="0" lang="en-US" sz="1100" u="none" cap="none" strike="noStrike">
                <a:solidFill>
                  <a:srgbClr val="455520"/>
                </a:solidFill>
                <a:latin typeface="Arial"/>
                <a:ea typeface="Arial"/>
                <a:cs typeface="Arial"/>
                <a:sym typeface="Arial"/>
              </a:rPr>
              <a:t>the</a:t>
            </a:r>
            <a:r>
              <a:rPr b="1" i="0" lang="en-US" sz="1100" u="none" cap="none" strike="noStrike">
                <a:solidFill>
                  <a:srgbClr val="455520"/>
                </a:solidFill>
                <a:latin typeface="Times New Roman"/>
                <a:ea typeface="Times New Roman"/>
                <a:cs typeface="Times New Roman"/>
                <a:sym typeface="Times New Roman"/>
              </a:rPr>
              <a:t> </a:t>
            </a:r>
            <a:r>
              <a:rPr b="1" i="0" lang="en-US" sz="1100" u="none" cap="none" strike="noStrike">
                <a:solidFill>
                  <a:srgbClr val="455520"/>
                </a:solidFill>
                <a:latin typeface="Arial"/>
                <a:ea typeface="Arial"/>
                <a:cs typeface="Arial"/>
                <a:sym typeface="Arial"/>
              </a:rPr>
              <a:t>instance.</a:t>
            </a:r>
          </a:p>
        </p:txBody>
      </p:sp>
      <p:sp>
        <p:nvSpPr>
          <p:cNvPr id="778" name="Shape 778"/>
          <p:cNvSpPr txBox="1"/>
          <p:nvPr/>
        </p:nvSpPr>
        <p:spPr>
          <a:xfrm>
            <a:off x="7170632" y="3494985"/>
            <a:ext cx="1699540" cy="282129"/>
          </a:xfrm>
          <a:prstGeom prst="rect">
            <a:avLst/>
          </a:prstGeom>
          <a:noFill/>
          <a:ln>
            <a:noFill/>
          </a:ln>
        </p:spPr>
        <p:txBody>
          <a:bodyPr anchorCtr="0" anchor="t" bIns="0" lIns="0" rIns="0" tIns="0">
            <a:noAutofit/>
          </a:bodyPr>
          <a:lstStyle/>
          <a:p>
            <a:pPr indent="-9525" lvl="0" marL="9525" marR="3810" rtl="0" algn="l">
              <a:lnSpc>
                <a:spcPct val="102272"/>
              </a:lnSpc>
              <a:spcBef>
                <a:spcPts val="0"/>
              </a:spcBef>
              <a:spcAft>
                <a:spcPts val="0"/>
              </a:spcAft>
              <a:buClr>
                <a:srgbClr val="1C405D"/>
              </a:buClr>
              <a:buSzPct val="25000"/>
              <a:buFont typeface="Arial"/>
              <a:buNone/>
            </a:pPr>
            <a:r>
              <a:rPr b="1" i="0" lang="en-US" sz="1100" u="none" cap="none" strike="noStrike">
                <a:solidFill>
                  <a:srgbClr val="1C405D"/>
                </a:solidFill>
                <a:latin typeface="Roboto Condensed"/>
                <a:ea typeface="Roboto Condensed"/>
                <a:cs typeface="Roboto Condensed"/>
                <a:sym typeface="Roboto Condensed"/>
              </a:rPr>
              <a:t>Find the entity instance using the primary key.</a:t>
            </a:r>
          </a:p>
        </p:txBody>
      </p:sp>
      <p:sp>
        <p:nvSpPr>
          <p:cNvPr id="779" name="Shape 779"/>
          <p:cNvSpPr/>
          <p:nvPr/>
        </p:nvSpPr>
        <p:spPr>
          <a:xfrm>
            <a:off x="161475" y="679704"/>
            <a:ext cx="4572000"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28555D"/>
              </a:buClr>
              <a:buSzPct val="25000"/>
              <a:buFont typeface="Arial"/>
              <a:buNone/>
            </a:pPr>
            <a:r>
              <a:rPr b="0" i="0" lang="en-US" sz="1800" u="none" cap="none" strike="noStrike">
                <a:solidFill>
                  <a:srgbClr val="28555D"/>
                </a:solidFill>
                <a:latin typeface="Roboto Condensed"/>
                <a:ea typeface="Roboto Condensed"/>
                <a:cs typeface="Roboto Condensed"/>
                <a:sym typeface="Roboto Condensed"/>
              </a:rPr>
              <a:t>Typically one addresses the entity manager from a dedicated persistence service class</a:t>
            </a:r>
          </a:p>
        </p:txBody>
      </p:sp>
      <p:pic>
        <p:nvPicPr>
          <p:cNvPr descr="https://encrypted-tbn3.gstatic.com/images?q=tbn:ANd9GcTUbRhHn-0epp6RXbmUrK04qyYNDQIMBE2Dr2-UiksTYUXsTTpg" id="780" name="Shape 780"/>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4" name="Shape 784"/>
        <p:cNvGrpSpPr/>
        <p:nvPr/>
      </p:nvGrpSpPr>
      <p:grpSpPr>
        <a:xfrm>
          <a:off x="0" y="0"/>
          <a:ext cx="0" cy="0"/>
          <a:chOff x="0" y="0"/>
          <a:chExt cx="0" cy="0"/>
        </a:xfrm>
      </p:grpSpPr>
      <p:cxnSp>
        <p:nvCxnSpPr>
          <p:cNvPr id="785" name="Shape 78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786" name="Shape 786"/>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787" name="Shape 787"/>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Persistence Concepts – Finding Entities</a:t>
            </a:r>
          </a:p>
        </p:txBody>
      </p:sp>
      <p:sp>
        <p:nvSpPr>
          <p:cNvPr id="788" name="Shape 788"/>
          <p:cNvSpPr/>
          <p:nvPr/>
        </p:nvSpPr>
        <p:spPr>
          <a:xfrm>
            <a:off x="161475" y="915901"/>
            <a:ext cx="8708699" cy="3800100"/>
          </a:xfrm>
          <a:prstGeom prst="rect">
            <a:avLst/>
          </a:prstGeom>
          <a:noFill/>
          <a:ln>
            <a:noFill/>
          </a:ln>
        </p:spPr>
        <p:txBody>
          <a:bodyPr anchorCtr="0" anchor="t" bIns="45700" lIns="91425" rIns="91425" tIns="45700">
            <a:noAutofit/>
          </a:bodyPr>
          <a:lstStyle/>
          <a:p>
            <a:pPr indent="-352425" lvl="0" marL="352425" marR="0" rtl="0" algn="l">
              <a:lnSpc>
                <a:spcPct val="100000"/>
              </a:lnSpc>
              <a:spcBef>
                <a:spcPts val="0"/>
              </a:spcBef>
              <a:spcAft>
                <a:spcPts val="0"/>
              </a:spcAft>
              <a:buClr>
                <a:srgbClr val="FF7E00"/>
              </a:buClr>
              <a:buSzPct val="100000"/>
              <a:buFont typeface="Arial"/>
              <a:buChar char="•"/>
            </a:pPr>
            <a:r>
              <a:rPr b="1" baseline="30000" i="0" lang="en-US" sz="2400" u="none" cap="none" strike="noStrike">
                <a:solidFill>
                  <a:srgbClr val="455520"/>
                </a:solidFill>
                <a:latin typeface="Arial"/>
                <a:ea typeface="Arial"/>
                <a:cs typeface="Arial"/>
                <a:sym typeface="Arial"/>
              </a:rPr>
              <a:t>Find entity by primary key using EntityManager</a:t>
            </a:r>
          </a:p>
          <a:p>
            <a:pPr indent="-353219" lvl="0" marL="759619" marR="0" rtl="0" algn="l">
              <a:lnSpc>
                <a:spcPct val="100000"/>
              </a:lnSpc>
              <a:spcBef>
                <a:spcPts val="0"/>
              </a:spcBef>
              <a:spcAft>
                <a:spcPts val="0"/>
              </a:spcAft>
              <a:buClr>
                <a:srgbClr val="075590"/>
              </a:buClr>
              <a:buSzPct val="100000"/>
              <a:buFont typeface="Arial"/>
              <a:buChar char="•"/>
            </a:pPr>
            <a:r>
              <a:rPr b="0" baseline="30000" i="0" lang="en-US" sz="2000" u="none" cap="none" strike="noStrike">
                <a:solidFill>
                  <a:srgbClr val="343434"/>
                </a:solidFill>
                <a:latin typeface="Arial"/>
                <a:ea typeface="Arial"/>
                <a:cs typeface="Arial"/>
                <a:sym typeface="Arial"/>
              </a:rPr>
              <a:t>&lt;T&gt;  T  find(Class&lt;T&gt;  entityClass,  Object  primaryKey)</a:t>
            </a:r>
          </a:p>
          <a:p>
            <a:pPr indent="-352425" lvl="0" marL="352425" marR="0" rtl="0" algn="l">
              <a:lnSpc>
                <a:spcPct val="100000"/>
              </a:lnSpc>
              <a:spcBef>
                <a:spcPts val="1200"/>
              </a:spcBef>
              <a:spcAft>
                <a:spcPts val="0"/>
              </a:spcAft>
              <a:buClr>
                <a:srgbClr val="FF7E00"/>
              </a:buClr>
              <a:buSzPct val="100000"/>
              <a:buFont typeface="Arial"/>
              <a:buChar char="•"/>
            </a:pPr>
            <a:r>
              <a:rPr b="1" baseline="30000" i="0" lang="en-US" sz="2400" u="none" cap="none" strike="noStrike">
                <a:solidFill>
                  <a:srgbClr val="455520"/>
                </a:solidFill>
                <a:latin typeface="Arial"/>
                <a:ea typeface="Arial"/>
                <a:cs typeface="Arial"/>
                <a:sym typeface="Arial"/>
              </a:rPr>
              <a:t>Example:</a:t>
            </a:r>
          </a:p>
          <a:p>
            <a:pPr indent="-353219" lvl="0" marL="759619" marR="0" rtl="0" algn="l">
              <a:lnSpc>
                <a:spcPct val="100000"/>
              </a:lnSpc>
              <a:spcBef>
                <a:spcPts val="0"/>
              </a:spcBef>
              <a:spcAft>
                <a:spcPts val="0"/>
              </a:spcAft>
              <a:buClr>
                <a:srgbClr val="075590"/>
              </a:buClr>
              <a:buSzPct val="100000"/>
              <a:buFont typeface="Arial"/>
              <a:buChar char="•"/>
            </a:pPr>
            <a:r>
              <a:rPr b="0" baseline="30000" i="0" lang="en-US" sz="2000" u="none" cap="none" strike="noStrike">
                <a:solidFill>
                  <a:srgbClr val="343434"/>
                </a:solidFill>
                <a:latin typeface="Arial"/>
                <a:ea typeface="Arial"/>
                <a:cs typeface="Arial"/>
                <a:sym typeface="Arial"/>
              </a:rPr>
              <a:t>Student  student  =  entityManager.find(Student.class,  id); </a:t>
            </a:r>
          </a:p>
          <a:p>
            <a:pPr lvl="0" marR="0" rtl="0" algn="l">
              <a:lnSpc>
                <a:spcPct val="100000"/>
              </a:lnSpc>
              <a:spcBef>
                <a:spcPts val="206"/>
              </a:spcBef>
              <a:spcAft>
                <a:spcPts val="0"/>
              </a:spcAft>
              <a:buNone/>
            </a:pPr>
            <a:r>
              <a:t/>
            </a:r>
            <a:endParaRPr b="0" baseline="30000" i="0" sz="1800" u="none" cap="none" strike="noStrike">
              <a:solidFill>
                <a:srgbClr val="000000"/>
              </a:solidFill>
              <a:latin typeface="Arial"/>
              <a:ea typeface="Arial"/>
              <a:cs typeface="Arial"/>
              <a:sym typeface="Arial"/>
            </a:endParaRPr>
          </a:p>
        </p:txBody>
      </p:sp>
      <p:pic>
        <p:nvPicPr>
          <p:cNvPr descr="https://encrypted-tbn3.gstatic.com/images?q=tbn:ANd9GcTUbRhHn-0epp6RXbmUrK04qyYNDQIMBE2Dr2-UiksTYUXsTTpg" id="789" name="Shape 789"/>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3" name="Shape 793"/>
        <p:cNvGrpSpPr/>
        <p:nvPr/>
      </p:nvGrpSpPr>
      <p:grpSpPr>
        <a:xfrm>
          <a:off x="0" y="0"/>
          <a:ext cx="0" cy="0"/>
          <a:chOff x="0" y="0"/>
          <a:chExt cx="0" cy="0"/>
        </a:xfrm>
      </p:grpSpPr>
      <p:cxnSp>
        <p:nvCxnSpPr>
          <p:cNvPr id="794" name="Shape 79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795" name="Shape 795"/>
          <p:cNvPicPr preferRelativeResize="0"/>
          <p:nvPr/>
        </p:nvPicPr>
        <p:blipFill rotWithShape="1">
          <a:blip r:embed="rId3">
            <a:alphaModFix/>
          </a:blip>
          <a:srcRect b="0" l="0" r="0" t="0"/>
          <a:stretch/>
        </p:blipFill>
        <p:spPr>
          <a:xfrm>
            <a:off x="7791421" y="4716001"/>
            <a:ext cx="1199400" cy="261299"/>
          </a:xfrm>
          <a:prstGeom prst="rect">
            <a:avLst/>
          </a:prstGeom>
          <a:noFill/>
          <a:ln>
            <a:noFill/>
          </a:ln>
        </p:spPr>
      </p:pic>
      <p:sp>
        <p:nvSpPr>
          <p:cNvPr id="796" name="Shape 796"/>
          <p:cNvSpPr txBox="1"/>
          <p:nvPr/>
        </p:nvSpPr>
        <p:spPr>
          <a:xfrm>
            <a:off x="534402" y="70977"/>
            <a:ext cx="8609699"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Persistence Concepts – Finding Entities</a:t>
            </a:r>
          </a:p>
        </p:txBody>
      </p:sp>
      <p:sp>
        <p:nvSpPr>
          <p:cNvPr id="797" name="Shape 797"/>
          <p:cNvSpPr/>
          <p:nvPr/>
        </p:nvSpPr>
        <p:spPr>
          <a:xfrm>
            <a:off x="161475" y="834101"/>
            <a:ext cx="8708699" cy="3800100"/>
          </a:xfrm>
          <a:prstGeom prst="rect">
            <a:avLst/>
          </a:prstGeom>
          <a:noFill/>
          <a:ln>
            <a:noFill/>
          </a:ln>
        </p:spPr>
        <p:txBody>
          <a:bodyPr anchorCtr="0" anchor="t" bIns="45700" lIns="91425" rIns="91425" tIns="45700">
            <a:noAutofit/>
          </a:bodyPr>
          <a:lstStyle/>
          <a:p>
            <a:pPr indent="-352425" lvl="0" marL="352425" marR="0" rtl="0" algn="l">
              <a:lnSpc>
                <a:spcPct val="100000"/>
              </a:lnSpc>
              <a:spcBef>
                <a:spcPts val="1200"/>
              </a:spcBef>
              <a:spcAft>
                <a:spcPts val="0"/>
              </a:spcAft>
              <a:buClr>
                <a:srgbClr val="FF7E00"/>
              </a:buClr>
              <a:buSzPct val="100000"/>
              <a:buFont typeface="Arial"/>
              <a:buChar char="•"/>
            </a:pPr>
            <a:r>
              <a:rPr b="1" baseline="30000" i="0" lang="en-US" sz="2400" u="none" cap="none" strike="noStrike">
                <a:solidFill>
                  <a:srgbClr val="4B191A"/>
                </a:solidFill>
                <a:latin typeface="Arial"/>
                <a:ea typeface="Arial"/>
                <a:cs typeface="Arial"/>
                <a:sym typeface="Arial"/>
              </a:rPr>
              <a:t>For complex queries use</a:t>
            </a:r>
          </a:p>
          <a:p>
            <a:pPr indent="-290352" lvl="0" marL="506252" marR="0" rtl="0" algn="l">
              <a:lnSpc>
                <a:spcPct val="100000"/>
              </a:lnSpc>
              <a:spcBef>
                <a:spcPts val="229"/>
              </a:spcBef>
              <a:spcAft>
                <a:spcPts val="0"/>
              </a:spcAft>
              <a:buClr>
                <a:srgbClr val="075590"/>
              </a:buClr>
              <a:buSzPct val="100000"/>
              <a:buFont typeface="Arial"/>
              <a:buChar char="•"/>
            </a:pPr>
            <a:r>
              <a:rPr b="1" baseline="30000" i="0" lang="en-US" sz="1800" u="none" cap="none" strike="noStrike">
                <a:solidFill>
                  <a:srgbClr val="343434"/>
                </a:solidFill>
                <a:latin typeface="Arial"/>
                <a:ea typeface="Arial"/>
                <a:cs typeface="Arial"/>
                <a:sym typeface="Arial"/>
              </a:rPr>
              <a:t>Java</a:t>
            </a:r>
            <a:r>
              <a:rPr b="1" baseline="30000" i="0" lang="en-US" sz="1800" u="none" cap="none" strike="noStrike">
                <a:solidFill>
                  <a:srgbClr val="343434"/>
                </a:solidFill>
                <a:latin typeface="Times New Roman"/>
                <a:ea typeface="Times New Roman"/>
                <a:cs typeface="Times New Roman"/>
                <a:sym typeface="Times New Roman"/>
              </a:rPr>
              <a:t> </a:t>
            </a:r>
            <a:r>
              <a:rPr b="1" baseline="30000" i="0" lang="en-US" sz="1800" u="none" cap="none" strike="noStrike">
                <a:solidFill>
                  <a:srgbClr val="343434"/>
                </a:solidFill>
                <a:latin typeface="Arial"/>
                <a:ea typeface="Arial"/>
                <a:cs typeface="Arial"/>
                <a:sym typeface="Arial"/>
              </a:rPr>
              <a:t>Persistence</a:t>
            </a:r>
            <a:r>
              <a:rPr b="1" baseline="30000" i="0" lang="en-US" sz="1800" u="none" cap="none" strike="noStrike">
                <a:solidFill>
                  <a:srgbClr val="343434"/>
                </a:solidFill>
                <a:latin typeface="Times New Roman"/>
                <a:ea typeface="Times New Roman"/>
                <a:cs typeface="Times New Roman"/>
                <a:sym typeface="Times New Roman"/>
              </a:rPr>
              <a:t> </a:t>
            </a:r>
            <a:r>
              <a:rPr b="1" baseline="30000" i="0" lang="en-US" sz="1800" u="none" cap="none" strike="noStrike">
                <a:solidFill>
                  <a:srgbClr val="343434"/>
                </a:solidFill>
                <a:latin typeface="Arial"/>
                <a:ea typeface="Arial"/>
                <a:cs typeface="Arial"/>
                <a:sym typeface="Arial"/>
              </a:rPr>
              <a:t>Query</a:t>
            </a:r>
            <a:r>
              <a:rPr b="1" baseline="30000" i="0" lang="en-US" sz="1800" u="none" cap="none" strike="noStrike">
                <a:solidFill>
                  <a:srgbClr val="343434"/>
                </a:solidFill>
                <a:latin typeface="Times New Roman"/>
                <a:ea typeface="Times New Roman"/>
                <a:cs typeface="Times New Roman"/>
                <a:sym typeface="Times New Roman"/>
              </a:rPr>
              <a:t> </a:t>
            </a:r>
            <a:r>
              <a:rPr b="1" baseline="30000" i="0" lang="en-US" sz="1800" u="none" cap="none" strike="noStrike">
                <a:solidFill>
                  <a:srgbClr val="343434"/>
                </a:solidFill>
                <a:latin typeface="Arial"/>
                <a:ea typeface="Arial"/>
                <a:cs typeface="Arial"/>
                <a:sym typeface="Arial"/>
              </a:rPr>
              <a:t>Language</a:t>
            </a:r>
            <a:r>
              <a:rPr b="1" baseline="30000" i="0" lang="en-US" sz="1800" u="none" cap="none" strike="noStrike">
                <a:solidFill>
                  <a:srgbClr val="343434"/>
                </a:solidFill>
                <a:latin typeface="Times New Roman"/>
                <a:ea typeface="Times New Roman"/>
                <a:cs typeface="Times New Roman"/>
                <a:sym typeface="Times New Roman"/>
              </a:rPr>
              <a:t> </a:t>
            </a:r>
            <a:r>
              <a:rPr b="1" baseline="30000" i="0" lang="en-US" sz="1800" u="none" cap="none" strike="noStrike">
                <a:solidFill>
                  <a:srgbClr val="343434"/>
                </a:solidFill>
                <a:latin typeface="Arial"/>
                <a:ea typeface="Arial"/>
                <a:cs typeface="Arial"/>
                <a:sym typeface="Arial"/>
              </a:rPr>
              <a:t>(JPQL)</a:t>
            </a:r>
            <a:r>
              <a:rPr b="1" baseline="30000" i="0" lang="en-US" sz="1800" u="none" cap="none" strike="noStrike">
                <a:solidFill>
                  <a:srgbClr val="343434"/>
                </a:solidFill>
                <a:latin typeface="Times New Roman"/>
                <a:ea typeface="Times New Roman"/>
                <a:cs typeface="Times New Roman"/>
                <a:sym typeface="Times New Roman"/>
              </a:rPr>
              <a:t> </a:t>
            </a:r>
            <a:r>
              <a:rPr b="1" baseline="30000" i="0" lang="en-US" sz="1800" u="none" cap="none" strike="noStrike">
                <a:solidFill>
                  <a:srgbClr val="343434"/>
                </a:solidFill>
                <a:latin typeface="Arial"/>
                <a:ea typeface="Arial"/>
                <a:cs typeface="Arial"/>
                <a:sym typeface="Arial"/>
              </a:rPr>
              <a:t>or</a:t>
            </a:r>
            <a:r>
              <a:rPr b="1" baseline="30000" i="0" lang="en-US" sz="1800" u="none" cap="none" strike="noStrike">
                <a:solidFill>
                  <a:srgbClr val="343434"/>
                </a:solidFill>
                <a:latin typeface="Times New Roman"/>
                <a:ea typeface="Times New Roman"/>
                <a:cs typeface="Times New Roman"/>
                <a:sym typeface="Times New Roman"/>
              </a:rPr>
              <a:t> </a:t>
            </a:r>
            <a:r>
              <a:rPr b="1" baseline="30000" i="0" lang="en-US" sz="1800" u="none" cap="none" strike="noStrike">
                <a:solidFill>
                  <a:srgbClr val="343434"/>
                </a:solidFill>
                <a:latin typeface="Arial"/>
                <a:ea typeface="Arial"/>
                <a:cs typeface="Arial"/>
                <a:sym typeface="Arial"/>
              </a:rPr>
              <a:t>Hibernate</a:t>
            </a:r>
            <a:r>
              <a:rPr b="1" baseline="30000" i="0" lang="en-US" sz="1800" u="none" cap="none" strike="noStrike">
                <a:solidFill>
                  <a:srgbClr val="343434"/>
                </a:solidFill>
                <a:latin typeface="Times New Roman"/>
                <a:ea typeface="Times New Roman"/>
                <a:cs typeface="Times New Roman"/>
                <a:sym typeface="Times New Roman"/>
              </a:rPr>
              <a:t> </a:t>
            </a:r>
            <a:r>
              <a:rPr b="1" baseline="30000" i="0" lang="en-US" sz="1800" u="none" cap="none" strike="noStrike">
                <a:solidFill>
                  <a:srgbClr val="343434"/>
                </a:solidFill>
                <a:latin typeface="Arial"/>
                <a:ea typeface="Arial"/>
                <a:cs typeface="Arial"/>
                <a:sym typeface="Arial"/>
              </a:rPr>
              <a:t>Query</a:t>
            </a:r>
            <a:r>
              <a:rPr b="1" baseline="30000" i="0" lang="en-US" sz="1800" u="none" cap="none" strike="noStrike">
                <a:solidFill>
                  <a:srgbClr val="343434"/>
                </a:solidFill>
                <a:latin typeface="Times New Roman"/>
                <a:ea typeface="Times New Roman"/>
                <a:cs typeface="Times New Roman"/>
                <a:sym typeface="Times New Roman"/>
              </a:rPr>
              <a:t> </a:t>
            </a:r>
            <a:r>
              <a:rPr b="1" baseline="30000" i="0" lang="en-US" sz="1800" u="none" cap="none" strike="noStrike">
                <a:solidFill>
                  <a:srgbClr val="343434"/>
                </a:solidFill>
                <a:latin typeface="Arial"/>
                <a:ea typeface="Arial"/>
                <a:cs typeface="Arial"/>
                <a:sym typeface="Arial"/>
              </a:rPr>
              <a:t>Language</a:t>
            </a:r>
            <a:r>
              <a:rPr b="1" baseline="30000" i="0" lang="en-US" sz="1800" u="none" cap="none" strike="noStrike">
                <a:solidFill>
                  <a:srgbClr val="343434"/>
                </a:solidFill>
                <a:latin typeface="Times New Roman"/>
                <a:ea typeface="Times New Roman"/>
                <a:cs typeface="Times New Roman"/>
                <a:sym typeface="Times New Roman"/>
              </a:rPr>
              <a:t> </a:t>
            </a:r>
            <a:r>
              <a:rPr b="1" baseline="30000" i="0" lang="en-US" sz="1800" u="none" cap="none" strike="noStrike">
                <a:solidFill>
                  <a:srgbClr val="343434"/>
                </a:solidFill>
                <a:latin typeface="Arial"/>
                <a:ea typeface="Arial"/>
                <a:cs typeface="Arial"/>
                <a:sym typeface="Arial"/>
              </a:rPr>
              <a:t>(HQL)</a:t>
            </a:r>
          </a:p>
          <a:p>
            <a:pPr indent="-293527" lvl="1" marL="763427" marR="3810" rtl="0" algn="l">
              <a:lnSpc>
                <a:spcPct val="98200"/>
              </a:lnSpc>
              <a:spcBef>
                <a:spcPts val="232"/>
              </a:spcBef>
              <a:spcAft>
                <a:spcPts val="0"/>
              </a:spcAft>
              <a:buClr>
                <a:srgbClr val="075590"/>
              </a:buClr>
              <a:buSzPct val="100000"/>
              <a:buFont typeface="Arial"/>
              <a:buChar char="•"/>
            </a:pPr>
            <a:r>
              <a:rPr b="0" baseline="30000" i="0" lang="en-US" sz="1800" u="none" cap="none" strike="noStrike">
                <a:solidFill>
                  <a:srgbClr val="343434"/>
                </a:solidFill>
                <a:latin typeface="Arial"/>
                <a:ea typeface="Arial"/>
                <a:cs typeface="Arial"/>
                <a:sym typeface="Arial"/>
              </a:rPr>
              <a:t>Both</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are</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object</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model</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focused</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query</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languages</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similar</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in</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nature</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to</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SQL.</a:t>
            </a:r>
            <a:r>
              <a:rPr b="0" baseline="30000" i="0" lang="en-US" sz="1800" u="none" cap="none" strike="noStrike">
                <a:solidFill>
                  <a:srgbClr val="343434"/>
                </a:solidFill>
                <a:latin typeface="Times New Roman"/>
                <a:ea typeface="Times New Roman"/>
                <a:cs typeface="Times New Roman"/>
                <a:sym typeface="Times New Roman"/>
              </a:rPr>
              <a:t> </a:t>
            </a:r>
          </a:p>
          <a:p>
            <a:pPr indent="-293527" lvl="1" marL="763427" marR="3810" rtl="0" algn="l">
              <a:lnSpc>
                <a:spcPct val="98200"/>
              </a:lnSpc>
              <a:spcBef>
                <a:spcPts val="232"/>
              </a:spcBef>
              <a:spcAft>
                <a:spcPts val="0"/>
              </a:spcAft>
              <a:buClr>
                <a:srgbClr val="075590"/>
              </a:buClr>
              <a:buSzPct val="100000"/>
              <a:buFont typeface="Arial"/>
              <a:buChar char="•"/>
            </a:pPr>
            <a:r>
              <a:rPr b="0" baseline="30000" i="0" lang="en-US" sz="1800" u="none" cap="none" strike="noStrike">
                <a:solidFill>
                  <a:srgbClr val="343434"/>
                </a:solidFill>
                <a:latin typeface="Arial"/>
                <a:ea typeface="Arial"/>
                <a:cs typeface="Arial"/>
                <a:sym typeface="Arial"/>
              </a:rPr>
              <a:t>JPQL </a:t>
            </a:r>
            <a:r>
              <a:rPr baseline="30000" lang="en-US" sz="1800">
                <a:solidFill>
                  <a:srgbClr val="343434"/>
                </a:solidFill>
              </a:rPr>
              <a:t>is a heavuly-inspired-by subset of HQL</a:t>
            </a:r>
          </a:p>
          <a:p>
            <a:pPr indent="-293527" lvl="1" marL="763427" marR="3810" rtl="0" algn="l">
              <a:lnSpc>
                <a:spcPct val="98200"/>
              </a:lnSpc>
              <a:spcBef>
                <a:spcPts val="232"/>
              </a:spcBef>
              <a:spcAft>
                <a:spcPts val="0"/>
              </a:spcAft>
              <a:buClr>
                <a:srgbClr val="075590"/>
              </a:buClr>
              <a:buSzPct val="100000"/>
              <a:buFont typeface="Arial"/>
              <a:buChar char="•"/>
            </a:pPr>
            <a:r>
              <a:rPr b="0" baseline="30000" i="0" lang="en-US" sz="1800" u="none" cap="none" strike="noStrike">
                <a:solidFill>
                  <a:srgbClr val="343434"/>
                </a:solidFill>
                <a:latin typeface="Arial"/>
                <a:ea typeface="Arial"/>
                <a:cs typeface="Arial"/>
                <a:sym typeface="Arial"/>
              </a:rPr>
              <a:t>A JPQL query is always a valid HQL q</a:t>
            </a:r>
            <a:r>
              <a:rPr baseline="30000" lang="en-US" sz="1800">
                <a:solidFill>
                  <a:srgbClr val="343434"/>
                </a:solidFill>
              </a:rPr>
              <a:t>uery, the reverse is not true however.</a:t>
            </a:r>
          </a:p>
          <a:p>
            <a:pPr indent="-290352" lvl="0" marL="506252" marR="0" rtl="0" algn="l">
              <a:lnSpc>
                <a:spcPct val="100000"/>
              </a:lnSpc>
              <a:spcBef>
                <a:spcPts val="225"/>
              </a:spcBef>
              <a:spcAft>
                <a:spcPts val="0"/>
              </a:spcAft>
              <a:buClr>
                <a:srgbClr val="075590"/>
              </a:buClr>
              <a:buSzPct val="100000"/>
              <a:buFont typeface="Arial"/>
              <a:buChar char="•"/>
            </a:pPr>
            <a:r>
              <a:rPr b="0" baseline="30000" i="0" lang="en-US" sz="1800" u="none" cap="none" strike="noStrike">
                <a:solidFill>
                  <a:srgbClr val="343434"/>
                </a:solidFill>
                <a:latin typeface="Arial"/>
                <a:ea typeface="Arial"/>
                <a:cs typeface="Arial"/>
                <a:sym typeface="Arial"/>
              </a:rPr>
              <a:t>Criteria</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API</a:t>
            </a:r>
          </a:p>
          <a:p>
            <a:pPr indent="-290352" lvl="0" marL="506252" marR="0" rtl="0" algn="l">
              <a:lnSpc>
                <a:spcPct val="100000"/>
              </a:lnSpc>
              <a:spcBef>
                <a:spcPts val="206"/>
              </a:spcBef>
              <a:spcAft>
                <a:spcPts val="0"/>
              </a:spcAft>
              <a:buClr>
                <a:srgbClr val="075590"/>
              </a:buClr>
              <a:buSzPct val="100000"/>
              <a:buFont typeface="Arial"/>
              <a:buChar char="•"/>
            </a:pPr>
            <a:r>
              <a:rPr b="0" baseline="30000" i="0" lang="en-US" sz="1800" u="none" cap="none" strike="noStrike">
                <a:solidFill>
                  <a:srgbClr val="343434"/>
                </a:solidFill>
                <a:latin typeface="Arial"/>
                <a:ea typeface="Arial"/>
                <a:cs typeface="Arial"/>
                <a:sym typeface="Arial"/>
              </a:rPr>
              <a:t>Native</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Queries</a:t>
            </a:r>
          </a:p>
          <a:p>
            <a:pPr indent="-352425" lvl="0" marL="352425" marR="0" rtl="0" algn="l">
              <a:lnSpc>
                <a:spcPct val="100000"/>
              </a:lnSpc>
              <a:spcBef>
                <a:spcPts val="1200"/>
              </a:spcBef>
              <a:spcAft>
                <a:spcPts val="0"/>
              </a:spcAft>
              <a:buClr>
                <a:srgbClr val="FF7E00"/>
              </a:buClr>
              <a:buSzPct val="100000"/>
              <a:buFont typeface="Arial"/>
              <a:buChar char="•"/>
            </a:pPr>
            <a:r>
              <a:rPr b="1" baseline="30000" i="0" lang="en-US" sz="2400" u="none" cap="none" strike="noStrike">
                <a:solidFill>
                  <a:srgbClr val="4B191A"/>
                </a:solidFill>
                <a:latin typeface="Arial"/>
                <a:ea typeface="Arial"/>
                <a:cs typeface="Arial"/>
                <a:sym typeface="Arial"/>
              </a:rPr>
              <a:t>EntityManager provides methods for creating Query objects</a:t>
            </a:r>
          </a:p>
          <a:p>
            <a:pPr indent="-290352" lvl="0" marL="506252" marR="0" rtl="0" algn="l">
              <a:lnSpc>
                <a:spcPct val="100000"/>
              </a:lnSpc>
              <a:spcBef>
                <a:spcPts val="229"/>
              </a:spcBef>
              <a:spcAft>
                <a:spcPts val="0"/>
              </a:spcAft>
              <a:buClr>
                <a:srgbClr val="075590"/>
              </a:buClr>
              <a:buSzPct val="100000"/>
              <a:buFont typeface="Arial"/>
              <a:buChar char="•"/>
            </a:pPr>
            <a:r>
              <a:rPr b="0" baseline="30000" i="0" lang="en-US" sz="1800" u="none" cap="none" strike="noStrike">
                <a:solidFill>
                  <a:srgbClr val="343434"/>
                </a:solidFill>
                <a:latin typeface="Arial"/>
                <a:ea typeface="Arial"/>
                <a:cs typeface="Arial"/>
                <a:sym typeface="Arial"/>
              </a:rPr>
              <a:t>createQuery</a:t>
            </a:r>
          </a:p>
          <a:p>
            <a:pPr indent="-290352" lvl="0" marL="506252" marR="0" rtl="0" algn="l">
              <a:lnSpc>
                <a:spcPct val="100000"/>
              </a:lnSpc>
              <a:spcBef>
                <a:spcPts val="206"/>
              </a:spcBef>
              <a:spcAft>
                <a:spcPts val="0"/>
              </a:spcAft>
              <a:buClr>
                <a:srgbClr val="075590"/>
              </a:buClr>
              <a:buSzPct val="100000"/>
              <a:buFont typeface="Arial"/>
              <a:buChar char="•"/>
            </a:pPr>
            <a:r>
              <a:rPr b="0" baseline="30000" i="0" lang="en-US" sz="1800" u="none" cap="none" strike="noStrike">
                <a:solidFill>
                  <a:srgbClr val="343434"/>
                </a:solidFill>
                <a:latin typeface="Arial"/>
                <a:ea typeface="Arial"/>
                <a:cs typeface="Arial"/>
                <a:sym typeface="Arial"/>
              </a:rPr>
              <a:t>createNativeQuery</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(using</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plain</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SQL</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not</a:t>
            </a:r>
            <a:r>
              <a:rPr b="0" baseline="30000" i="0" lang="en-US" sz="1800" u="none" cap="none" strike="noStrike">
                <a:solidFill>
                  <a:srgbClr val="343434"/>
                </a:solidFill>
                <a:latin typeface="Times New Roman"/>
                <a:ea typeface="Times New Roman"/>
                <a:cs typeface="Times New Roman"/>
                <a:sym typeface="Times New Roman"/>
              </a:rPr>
              <a:t> </a:t>
            </a:r>
            <a:r>
              <a:rPr b="0" baseline="30000" i="0" lang="en-US" sz="1800" u="none" cap="none" strike="noStrike">
                <a:solidFill>
                  <a:srgbClr val="343434"/>
                </a:solidFill>
                <a:latin typeface="Arial"/>
                <a:ea typeface="Arial"/>
                <a:cs typeface="Arial"/>
                <a:sym typeface="Arial"/>
              </a:rPr>
              <a:t>recommended)</a:t>
            </a:r>
          </a:p>
        </p:txBody>
      </p:sp>
      <p:pic>
        <p:nvPicPr>
          <p:cNvPr descr="https://encrypted-tbn3.gstatic.com/images?q=tbn:ANd9GcTUbRhHn-0epp6RXbmUrK04qyYNDQIMBE2Dr2-UiksTYUXsTTpg" id="798" name="Shape 798"/>
          <p:cNvPicPr preferRelativeResize="0"/>
          <p:nvPr/>
        </p:nvPicPr>
        <p:blipFill rotWithShape="1">
          <a:blip r:embed="rId4">
            <a:alphaModFix/>
          </a:blip>
          <a:srcRect b="0" l="0" r="0" t="0"/>
          <a:stretch/>
        </p:blipFill>
        <p:spPr>
          <a:xfrm>
            <a:off x="161475" y="260684"/>
            <a:ext cx="372900" cy="20579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2" name="Shape 802"/>
        <p:cNvGrpSpPr/>
        <p:nvPr/>
      </p:nvGrpSpPr>
      <p:grpSpPr>
        <a:xfrm>
          <a:off x="0" y="0"/>
          <a:ext cx="0" cy="0"/>
          <a:chOff x="0" y="0"/>
          <a:chExt cx="0" cy="0"/>
        </a:xfrm>
      </p:grpSpPr>
      <p:cxnSp>
        <p:nvCxnSpPr>
          <p:cNvPr id="803" name="Shape 803"/>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804" name="Shape 804"/>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805" name="Shape 805"/>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JPQL/HQL</a:t>
            </a:r>
          </a:p>
        </p:txBody>
      </p:sp>
      <p:sp>
        <p:nvSpPr>
          <p:cNvPr id="806" name="Shape 806"/>
          <p:cNvSpPr/>
          <p:nvPr/>
        </p:nvSpPr>
        <p:spPr>
          <a:xfrm>
            <a:off x="161475" y="728385"/>
            <a:ext cx="8708699" cy="3765133"/>
          </a:xfrm>
          <a:prstGeom prst="rect">
            <a:avLst/>
          </a:prstGeom>
          <a:noFill/>
          <a:ln>
            <a:noFill/>
          </a:ln>
        </p:spPr>
        <p:txBody>
          <a:bodyPr anchorCtr="0" anchor="t" bIns="45700" lIns="91425" rIns="91425" tIns="45700">
            <a:noAutofit/>
          </a:bodyPr>
          <a:lstStyle/>
          <a:p>
            <a:pPr indent="-352425" lvl="0" marL="352425" marR="0" rtl="0" algn="l">
              <a:lnSpc>
                <a:spcPct val="100000"/>
              </a:lnSpc>
              <a:spcBef>
                <a:spcPts val="0"/>
              </a:spcBef>
              <a:spcAft>
                <a:spcPts val="0"/>
              </a:spcAft>
              <a:buClr>
                <a:srgbClr val="FF7E00"/>
              </a:buClr>
              <a:buSzPct val="100000"/>
              <a:buFont typeface="Roboto Condensed"/>
              <a:buChar char="•"/>
            </a:pPr>
            <a:r>
              <a:rPr b="0" baseline="30000" i="0" lang="en-US" sz="2400" u="none" cap="none" strike="noStrike">
                <a:solidFill>
                  <a:srgbClr val="075590"/>
                </a:solidFill>
                <a:latin typeface="Roboto Condensed"/>
                <a:ea typeface="Roboto Condensed"/>
                <a:cs typeface="Roboto Condensed"/>
                <a:sym typeface="Roboto Condensed"/>
              </a:rPr>
              <a:t>Similar to SQL</a:t>
            </a:r>
          </a:p>
          <a:p>
            <a:pPr indent="-352425" lvl="0" marL="352425" marR="3810" rtl="0" algn="l">
              <a:lnSpc>
                <a:spcPct val="75000"/>
              </a:lnSpc>
              <a:spcBef>
                <a:spcPts val="1200"/>
              </a:spcBef>
              <a:spcAft>
                <a:spcPts val="0"/>
              </a:spcAft>
              <a:buClr>
                <a:srgbClr val="FF7E00"/>
              </a:buClr>
              <a:buSzPct val="100000"/>
              <a:buFont typeface="Roboto Condensed"/>
              <a:buChar char="•"/>
            </a:pPr>
            <a:r>
              <a:rPr b="0" baseline="30000" i="0" lang="en-US" sz="2400" u="none" cap="none" strike="noStrike">
                <a:solidFill>
                  <a:srgbClr val="075590"/>
                </a:solidFill>
                <a:latin typeface="Roboto Condensed"/>
                <a:ea typeface="Roboto Condensed"/>
                <a:cs typeface="Roboto Condensed"/>
                <a:sym typeface="Roboto Condensed"/>
              </a:rPr>
              <a:t>Works with entities as defined in the application and *not* with SQL table names and attribute </a:t>
            </a:r>
            <a:r>
              <a:rPr baseline="30000" lang="en-US" sz="2400">
                <a:solidFill>
                  <a:srgbClr val="075590"/>
                </a:solidFill>
                <a:latin typeface="Roboto Condensed"/>
                <a:ea typeface="Roboto Condensed"/>
                <a:cs typeface="Roboto Condensed"/>
                <a:sym typeface="Roboto Condensed"/>
              </a:rPr>
              <a:t>names</a:t>
            </a:r>
          </a:p>
          <a:p>
            <a:pPr indent="-286068" lvl="0" marL="501968" marR="0" rtl="0" algn="l">
              <a:lnSpc>
                <a:spcPct val="100000"/>
              </a:lnSpc>
              <a:spcBef>
                <a:spcPts val="165"/>
              </a:spcBef>
              <a:spcAft>
                <a:spcPts val="0"/>
              </a:spcAft>
              <a:buClr>
                <a:srgbClr val="075590"/>
              </a:buClr>
              <a:buSzPct val="100000"/>
              <a:buFont typeface="Roboto Condensed"/>
              <a:buChar char="•"/>
            </a:pPr>
            <a:r>
              <a:rPr b="0" i="0" lang="en-US" sz="1600" u="none" cap="none" strike="noStrike">
                <a:solidFill>
                  <a:srgbClr val="075590"/>
                </a:solidFill>
                <a:latin typeface="Roboto Condensed"/>
                <a:ea typeface="Roboto Condensed"/>
                <a:cs typeface="Roboto Condensed"/>
                <a:sym typeface="Roboto Condensed"/>
              </a:rPr>
              <a:t>Portable (they abstract from vendor-specific SQL)</a:t>
            </a:r>
          </a:p>
          <a:p>
            <a:pPr indent="-286068" lvl="0" marL="501968" marR="329088" rtl="0" algn="l">
              <a:lnSpc>
                <a:spcPct val="103125"/>
              </a:lnSpc>
              <a:spcBef>
                <a:spcPts val="304"/>
              </a:spcBef>
              <a:spcAft>
                <a:spcPts val="0"/>
              </a:spcAft>
              <a:buClr>
                <a:srgbClr val="075590"/>
              </a:buClr>
              <a:buSzPct val="100000"/>
              <a:buFont typeface="Roboto Condensed"/>
              <a:buChar char="•"/>
            </a:pPr>
            <a:r>
              <a:rPr b="0" i="0" lang="en-US" sz="1600" u="none" cap="none" strike="noStrike">
                <a:solidFill>
                  <a:srgbClr val="075590"/>
                </a:solidFill>
                <a:latin typeface="Roboto Condensed"/>
                <a:ea typeface="Roboto Condensed"/>
                <a:cs typeface="Roboto Condensed"/>
                <a:sym typeface="Roboto Condensed"/>
              </a:rPr>
              <a:t>Returns entities (no need to worry about result sets and their manual conversion to POJOs)</a:t>
            </a:r>
          </a:p>
          <a:p>
            <a:pPr indent="-286068" lvl="0" marL="501968" marR="0" rtl="0" algn="l">
              <a:lnSpc>
                <a:spcPct val="100000"/>
              </a:lnSpc>
              <a:spcBef>
                <a:spcPts val="153"/>
              </a:spcBef>
              <a:spcAft>
                <a:spcPts val="0"/>
              </a:spcAft>
              <a:buClr>
                <a:srgbClr val="075590"/>
              </a:buClr>
              <a:buSzPct val="100000"/>
              <a:buFont typeface="Roboto Condensed"/>
              <a:buChar char="•"/>
            </a:pPr>
            <a:r>
              <a:rPr b="0" i="0" lang="en-US" sz="1600" u="none" cap="none" strike="noStrike">
                <a:solidFill>
                  <a:srgbClr val="075590"/>
                </a:solidFill>
                <a:latin typeface="Roboto Condensed"/>
                <a:ea typeface="Roboto Condensed"/>
                <a:cs typeface="Roboto Condensed"/>
                <a:sym typeface="Roboto Condensed"/>
              </a:rPr>
              <a:t>Select, update, delete</a:t>
            </a:r>
          </a:p>
          <a:p>
            <a:pPr indent="-286067" lvl="0" marL="501967" marR="0" rtl="0" algn="l">
              <a:lnSpc>
                <a:spcPct val="100000"/>
              </a:lnSpc>
              <a:spcBef>
                <a:spcPts val="153"/>
              </a:spcBef>
              <a:spcAft>
                <a:spcPts val="0"/>
              </a:spcAft>
              <a:buClr>
                <a:srgbClr val="075590"/>
              </a:buClr>
              <a:buSzPct val="100000"/>
              <a:buFont typeface="Roboto Condensed"/>
              <a:buChar char="•"/>
            </a:pPr>
            <a:r>
              <a:rPr b="0" i="0" lang="en-US" sz="1600" u="none" cap="none" strike="noStrike">
                <a:solidFill>
                  <a:srgbClr val="075590"/>
                </a:solidFill>
                <a:latin typeface="Roboto Condensed"/>
                <a:ea typeface="Roboto Condensed"/>
                <a:cs typeface="Roboto Condensed"/>
                <a:sym typeface="Roboto Condensed"/>
              </a:rPr>
              <a:t>Support for</a:t>
            </a:r>
          </a:p>
          <a:p>
            <a:pPr indent="-199300" lvl="3" marL="720000" marR="0" rtl="0" algn="l">
              <a:lnSpc>
                <a:spcPct val="100000"/>
              </a:lnSpc>
              <a:spcBef>
                <a:spcPts val="0"/>
              </a:spcBef>
              <a:spcAft>
                <a:spcPts val="0"/>
              </a:spcAft>
              <a:buClr>
                <a:srgbClr val="075590"/>
              </a:buClr>
              <a:buSzPct val="100000"/>
              <a:buFont typeface="Roboto Condensed"/>
              <a:buChar char="▪"/>
            </a:pPr>
            <a:r>
              <a:rPr b="0" baseline="30000" i="0" lang="en-US" sz="1800" u="none" cap="none" strike="noStrike">
                <a:solidFill>
                  <a:srgbClr val="343434"/>
                </a:solidFill>
                <a:latin typeface="Roboto Condensed"/>
                <a:ea typeface="Roboto Condensed"/>
                <a:cs typeface="Roboto Condensed"/>
                <a:sym typeface="Roboto Condensed"/>
              </a:rPr>
              <a:t>Joins</a:t>
            </a:r>
          </a:p>
          <a:p>
            <a:pPr indent="-199300" lvl="3" marL="720000" marR="0" rtl="0" algn="l">
              <a:lnSpc>
                <a:spcPct val="100000"/>
              </a:lnSpc>
              <a:spcBef>
                <a:spcPts val="278"/>
              </a:spcBef>
              <a:spcAft>
                <a:spcPts val="0"/>
              </a:spcAft>
              <a:buClr>
                <a:srgbClr val="075590"/>
              </a:buClr>
              <a:buSzPct val="100000"/>
              <a:buFont typeface="Roboto Condensed"/>
              <a:buChar char="▪"/>
            </a:pPr>
            <a:r>
              <a:rPr b="0" baseline="30000" i="0" lang="en-US" sz="1800" u="none" cap="none" strike="noStrike">
                <a:solidFill>
                  <a:srgbClr val="343434"/>
                </a:solidFill>
                <a:latin typeface="Roboto Condensed"/>
                <a:ea typeface="Roboto Condensed"/>
                <a:cs typeface="Roboto Condensed"/>
                <a:sym typeface="Roboto Condensed"/>
              </a:rPr>
              <a:t>Conditional Expressions</a:t>
            </a:r>
          </a:p>
          <a:p>
            <a:pPr indent="-199300" lvl="3" marL="720000" marR="0" rtl="0" algn="l">
              <a:lnSpc>
                <a:spcPct val="100000"/>
              </a:lnSpc>
              <a:spcBef>
                <a:spcPts val="278"/>
              </a:spcBef>
              <a:spcAft>
                <a:spcPts val="0"/>
              </a:spcAft>
              <a:buClr>
                <a:srgbClr val="075590"/>
              </a:buClr>
              <a:buSzPct val="100000"/>
              <a:buFont typeface="Roboto Condensed"/>
              <a:buChar char="▪"/>
            </a:pPr>
            <a:r>
              <a:rPr b="0" baseline="30000" i="0" lang="en-US" sz="1800" u="none" cap="none" strike="noStrike">
                <a:solidFill>
                  <a:srgbClr val="343434"/>
                </a:solidFill>
                <a:latin typeface="Roboto Condensed"/>
                <a:ea typeface="Roboto Condensed"/>
                <a:cs typeface="Roboto Condensed"/>
                <a:sym typeface="Roboto Condensed"/>
              </a:rPr>
              <a:t>Functional Expressions</a:t>
            </a:r>
          </a:p>
          <a:p>
            <a:pPr indent="-199300" lvl="3" marL="720000" marR="0" rtl="0" algn="l">
              <a:lnSpc>
                <a:spcPct val="100000"/>
              </a:lnSpc>
              <a:spcBef>
                <a:spcPts val="278"/>
              </a:spcBef>
              <a:spcAft>
                <a:spcPts val="0"/>
              </a:spcAft>
              <a:buClr>
                <a:srgbClr val="075590"/>
              </a:buClr>
              <a:buSzPct val="100000"/>
              <a:buFont typeface="Roboto Condensed"/>
              <a:buChar char="▪"/>
            </a:pPr>
            <a:r>
              <a:rPr b="0" baseline="30000" i="0" lang="en-US" sz="1800" u="none" cap="none" strike="noStrike">
                <a:solidFill>
                  <a:srgbClr val="343434"/>
                </a:solidFill>
                <a:latin typeface="Roboto Condensed"/>
                <a:ea typeface="Roboto Condensed"/>
                <a:cs typeface="Roboto Condensed"/>
                <a:sym typeface="Roboto Condensed"/>
              </a:rPr>
              <a:t>Subqueries</a:t>
            </a:r>
          </a:p>
          <a:p>
            <a:pPr indent="-199300" lvl="3" marL="720000" marR="0" rtl="0" algn="l">
              <a:lnSpc>
                <a:spcPct val="100000"/>
              </a:lnSpc>
              <a:spcBef>
                <a:spcPts val="278"/>
              </a:spcBef>
              <a:spcAft>
                <a:spcPts val="0"/>
              </a:spcAft>
              <a:buClr>
                <a:srgbClr val="075590"/>
              </a:buClr>
              <a:buSzPct val="100000"/>
              <a:buFont typeface="Roboto Condensed"/>
              <a:buChar char="▪"/>
            </a:pPr>
            <a:r>
              <a:rPr b="0" baseline="30000" i="0" lang="en-US" sz="1800" u="none" cap="none" strike="noStrike">
                <a:solidFill>
                  <a:srgbClr val="343434"/>
                </a:solidFill>
                <a:latin typeface="Roboto Condensed"/>
                <a:ea typeface="Roboto Condensed"/>
                <a:cs typeface="Roboto Condensed"/>
                <a:sym typeface="Roboto Condensed"/>
              </a:rPr>
              <a:t>Order by, group by, having</a:t>
            </a:r>
          </a:p>
          <a:p>
            <a:pPr indent="-199300" lvl="3" marL="720000" marR="0" rtl="0" algn="l">
              <a:lnSpc>
                <a:spcPct val="100000"/>
              </a:lnSpc>
              <a:spcBef>
                <a:spcPts val="278"/>
              </a:spcBef>
              <a:spcAft>
                <a:spcPts val="0"/>
              </a:spcAft>
              <a:buClr>
                <a:srgbClr val="075590"/>
              </a:buClr>
              <a:buSzPct val="100000"/>
              <a:buFont typeface="Roboto Condensed"/>
              <a:buChar char="▪"/>
            </a:pPr>
            <a:r>
              <a:rPr b="0" baseline="30000" i="0" lang="en-US" sz="1800" u="none" cap="none" strike="noStrike">
                <a:solidFill>
                  <a:srgbClr val="343434"/>
                </a:solidFill>
                <a:latin typeface="Roboto Condensed"/>
                <a:ea typeface="Roboto Condensed"/>
                <a:cs typeface="Roboto Condensed"/>
                <a:sym typeface="Roboto Condensed"/>
              </a:rPr>
              <a:t>….</a:t>
            </a:r>
          </a:p>
          <a:p>
            <a:pPr indent="-286068" lvl="0" marL="501968" marR="0" rtl="0" algn="l">
              <a:lnSpc>
                <a:spcPct val="100000"/>
              </a:lnSpc>
              <a:spcBef>
                <a:spcPts val="153"/>
              </a:spcBef>
              <a:spcAft>
                <a:spcPts val="0"/>
              </a:spcAft>
              <a:buClr>
                <a:srgbClr val="000000"/>
              </a:buClr>
              <a:buFont typeface="Arial"/>
              <a:buNone/>
            </a:pPr>
            <a:r>
              <a:t/>
            </a:r>
            <a:endParaRPr b="0" i="0" sz="1600" u="none" cap="none" strike="noStrike">
              <a:solidFill>
                <a:srgbClr val="000000"/>
              </a:solidFill>
              <a:latin typeface="Roboto Condensed"/>
              <a:ea typeface="Roboto Condensed"/>
              <a:cs typeface="Roboto Condensed"/>
              <a:sym typeface="Roboto Condensed"/>
            </a:endParaRPr>
          </a:p>
        </p:txBody>
      </p:sp>
      <p:pic>
        <p:nvPicPr>
          <p:cNvPr descr="https://encrypted-tbn3.gstatic.com/images?q=tbn:ANd9GcTUbRhHn-0epp6RXbmUrK04qyYNDQIMBE2Dr2-UiksTYUXsTTpg" id="807" name="Shape 807"/>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1" name="Shape 811"/>
        <p:cNvGrpSpPr/>
        <p:nvPr/>
      </p:nvGrpSpPr>
      <p:grpSpPr>
        <a:xfrm>
          <a:off x="0" y="0"/>
          <a:ext cx="0" cy="0"/>
          <a:chOff x="0" y="0"/>
          <a:chExt cx="0" cy="0"/>
        </a:xfrm>
      </p:grpSpPr>
      <p:cxnSp>
        <p:nvCxnSpPr>
          <p:cNvPr id="812" name="Shape 81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813" name="Shape 813"/>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814" name="Shape 814"/>
          <p:cNvSpPr/>
          <p:nvPr/>
        </p:nvSpPr>
        <p:spPr>
          <a:xfrm>
            <a:off x="3603500" y="3813900"/>
            <a:ext cx="3434100" cy="557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4"/>
              </a:rPr>
              <a:t>http://youtu.be/koqUcWcr2sQ</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5"/>
              </a:rPr>
              <a:t>http://youtu.be/rh0ufwdCvp0</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815" name="Shape 815"/>
          <p:cNvSpPr/>
          <p:nvPr/>
        </p:nvSpPr>
        <p:spPr>
          <a:xfrm>
            <a:off x="1490416" y="1908582"/>
            <a:ext cx="6697563" cy="12926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39. JPQL</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40. JPQL Demo</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2060"/>
              </a:solidFill>
              <a:latin typeface="Arial"/>
              <a:ea typeface="Arial"/>
              <a:cs typeface="Arial"/>
              <a:sym typeface="Arial"/>
            </a:endParaRPr>
          </a:p>
        </p:txBody>
      </p:sp>
      <p:pic>
        <p:nvPicPr>
          <p:cNvPr descr="https://encrypted-tbn3.gstatic.com/images?q=tbn:ANd9GcTUbRhHn-0epp6RXbmUrK04qyYNDQIMBE2Dr2-UiksTYUXsTTpg" id="816" name="Shape 816"/>
          <p:cNvPicPr preferRelativeResize="0"/>
          <p:nvPr/>
        </p:nvPicPr>
        <p:blipFill rotWithShape="1">
          <a:blip r:embed="rId6">
            <a:alphaModFix/>
          </a:blip>
          <a:srcRect b="0" l="0" r="0" t="0"/>
          <a:stretch/>
        </p:blipFill>
        <p:spPr>
          <a:xfrm>
            <a:off x="161475" y="260684"/>
            <a:ext cx="372927" cy="205921"/>
          </a:xfrm>
          <a:prstGeom prst="rect">
            <a:avLst/>
          </a:prstGeom>
          <a:noFill/>
          <a:ln>
            <a:noFill/>
          </a:ln>
        </p:spPr>
      </p:pic>
      <p:sp>
        <p:nvSpPr>
          <p:cNvPr id="817" name="Shape 817"/>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JPQL</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1" name="Shape 821"/>
        <p:cNvGrpSpPr/>
        <p:nvPr/>
      </p:nvGrpSpPr>
      <p:grpSpPr>
        <a:xfrm>
          <a:off x="0" y="0"/>
          <a:ext cx="0" cy="0"/>
          <a:chOff x="0" y="0"/>
          <a:chExt cx="0" cy="0"/>
        </a:xfrm>
      </p:grpSpPr>
      <p:cxnSp>
        <p:nvCxnSpPr>
          <p:cNvPr id="822" name="Shape 82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823" name="Shape 823"/>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824" name="Shape 824"/>
          <p:cNvSpPr/>
          <p:nvPr/>
        </p:nvSpPr>
        <p:spPr>
          <a:xfrm>
            <a:off x="3603497" y="3813900"/>
            <a:ext cx="3946200"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4"/>
              </a:rPr>
              <a:t>http://youtu.be/UETEf0n5UB4</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5"/>
              </a:rPr>
              <a:t>http://youtu.be/gif3LnqoPu8</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825" name="Shape 825"/>
          <p:cNvSpPr/>
          <p:nvPr/>
        </p:nvSpPr>
        <p:spPr>
          <a:xfrm>
            <a:off x="1490416" y="1908582"/>
            <a:ext cx="6697563" cy="106182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41. OpenEntityManagerInViewFilter</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42. Lazy Initialization Fix Demo</a:t>
            </a:r>
          </a:p>
        </p:txBody>
      </p:sp>
      <p:pic>
        <p:nvPicPr>
          <p:cNvPr descr="https://encrypted-tbn3.gstatic.com/images?q=tbn:ANd9GcTUbRhHn-0epp6RXbmUrK04qyYNDQIMBE2Dr2-UiksTYUXsTTpg" id="826" name="Shape 826"/>
          <p:cNvPicPr preferRelativeResize="0"/>
          <p:nvPr/>
        </p:nvPicPr>
        <p:blipFill rotWithShape="1">
          <a:blip r:embed="rId6">
            <a:alphaModFix/>
          </a:blip>
          <a:srcRect b="0" l="0" r="0" t="0"/>
          <a:stretch/>
        </p:blipFill>
        <p:spPr>
          <a:xfrm>
            <a:off x="161475" y="260684"/>
            <a:ext cx="372927" cy="205921"/>
          </a:xfrm>
          <a:prstGeom prst="rect">
            <a:avLst/>
          </a:prstGeom>
          <a:noFill/>
          <a:ln>
            <a:noFill/>
          </a:ln>
        </p:spPr>
      </p:pic>
      <p:sp>
        <p:nvSpPr>
          <p:cNvPr id="827" name="Shape 827"/>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Fetch</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cxnSp>
        <p:nvCxnSpPr>
          <p:cNvPr id="107" name="Shape 107"/>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08" name="Shape 108"/>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109" name="Shape 109"/>
          <p:cNvSpPr/>
          <p:nvPr/>
        </p:nvSpPr>
        <p:spPr>
          <a:xfrm>
            <a:off x="3603500" y="3813900"/>
            <a:ext cx="3648299" cy="974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4"/>
              </a:rPr>
              <a:t>http://youtu.be/jhkFy6lW3Us</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5"/>
              </a:rPr>
              <a:t>http://youtu.be/nYWtBwZGcbk</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http://youtu.be/1UytHnHDYh4</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7"/>
              </a:rPr>
              <a:t>http://youtu.be/RVBbcZImwgE</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110" name="Shape 110"/>
          <p:cNvSpPr/>
          <p:nvPr/>
        </p:nvSpPr>
        <p:spPr>
          <a:xfrm>
            <a:off x="1490416" y="1908582"/>
            <a:ext cx="6697563" cy="152349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01. What is JPA</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02. History of JPA</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03. The Problem</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04. The Solution</a:t>
            </a:r>
          </a:p>
        </p:txBody>
      </p:sp>
      <p:sp>
        <p:nvSpPr>
          <p:cNvPr id="111" name="Shape 111"/>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JPA</a:t>
            </a:r>
          </a:p>
        </p:txBody>
      </p:sp>
      <p:pic>
        <p:nvPicPr>
          <p:cNvPr descr="https://encrypted-tbn3.gstatic.com/images?q=tbn:ANd9GcTUbRhHn-0epp6RXbmUrK04qyYNDQIMBE2Dr2-UiksTYUXsTTpg" id="112" name="Shape 112"/>
          <p:cNvPicPr preferRelativeResize="0"/>
          <p:nvPr/>
        </p:nvPicPr>
        <p:blipFill rotWithShape="1">
          <a:blip r:embed="rId8">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1" name="Shape 831"/>
        <p:cNvGrpSpPr/>
        <p:nvPr/>
      </p:nvGrpSpPr>
      <p:grpSpPr>
        <a:xfrm>
          <a:off x="0" y="0"/>
          <a:ext cx="0" cy="0"/>
          <a:chOff x="0" y="0"/>
          <a:chExt cx="0" cy="0"/>
        </a:xfrm>
      </p:grpSpPr>
      <p:cxnSp>
        <p:nvCxnSpPr>
          <p:cNvPr id="832" name="Shape 83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833" name="Shape 83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834" name="Shape 834"/>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Querying Entities with JPQL</a:t>
            </a:r>
          </a:p>
        </p:txBody>
      </p:sp>
      <p:sp>
        <p:nvSpPr>
          <p:cNvPr id="835" name="Shape 835"/>
          <p:cNvSpPr/>
          <p:nvPr/>
        </p:nvSpPr>
        <p:spPr>
          <a:xfrm>
            <a:off x="161475" y="773564"/>
            <a:ext cx="8708699" cy="1069523"/>
          </a:xfrm>
          <a:prstGeom prst="rect">
            <a:avLst/>
          </a:prstGeom>
          <a:noFill/>
          <a:ln>
            <a:noFill/>
          </a:ln>
        </p:spPr>
        <p:txBody>
          <a:bodyPr anchorCtr="0" anchor="t" bIns="45700" lIns="91425" rIns="91425" tIns="45700">
            <a:noAutofit/>
          </a:bodyPr>
          <a:lstStyle/>
          <a:p>
            <a:pPr indent="-224790" lvl="0" marL="224790" marR="0" rtl="0" algn="l">
              <a:lnSpc>
                <a:spcPct val="100000"/>
              </a:lnSpc>
              <a:spcBef>
                <a:spcPts val="0"/>
              </a:spcBef>
              <a:spcAft>
                <a:spcPts val="0"/>
              </a:spcAft>
              <a:buClr>
                <a:srgbClr val="FF7E00"/>
              </a:buClr>
              <a:buSzPct val="97826"/>
              <a:buFont typeface="Allerta"/>
              <a:buChar char="▪"/>
            </a:pPr>
            <a:r>
              <a:rPr b="0" baseline="30000" i="0" lang="en-US" sz="2250" u="none" cap="none" strike="noStrike">
                <a:solidFill>
                  <a:srgbClr val="075590"/>
                </a:solidFill>
                <a:latin typeface="Arial"/>
                <a:ea typeface="Arial"/>
                <a:cs typeface="Arial"/>
                <a:sym typeface="Arial"/>
              </a:rPr>
              <a:t>Dynamic</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Query</a:t>
            </a:r>
          </a:p>
          <a:p>
            <a:pPr indent="-225582" lvl="1" marL="631983" marR="3810" rtl="0" algn="l">
              <a:lnSpc>
                <a:spcPct val="75644"/>
              </a:lnSpc>
              <a:spcBef>
                <a:spcPts val="334"/>
              </a:spcBef>
              <a:spcAft>
                <a:spcPts val="0"/>
              </a:spcAft>
              <a:buClr>
                <a:srgbClr val="FF7E00"/>
              </a:buClr>
              <a:buSzPct val="97826"/>
              <a:buFont typeface="Allerta"/>
              <a:buChar char="▪"/>
            </a:pPr>
            <a:r>
              <a:rPr b="0" baseline="30000" i="0" lang="en-US" sz="2250" u="none" cap="none" strike="noStrike">
                <a:solidFill>
                  <a:srgbClr val="075590"/>
                </a:solidFill>
                <a:latin typeface="Arial"/>
                <a:ea typeface="Arial"/>
                <a:cs typeface="Arial"/>
                <a:sym typeface="Arial"/>
              </a:rPr>
              <a:t>Use</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parameter</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substitution</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and</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do</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not</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concatenate</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the</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JPQL</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string with the parameter values</a:t>
            </a:r>
          </a:p>
          <a:p>
            <a:pPr indent="-318" lvl="0" marL="216218" marR="0" rtl="0" algn="l">
              <a:lnSpc>
                <a:spcPct val="100000"/>
              </a:lnSpc>
              <a:spcBef>
                <a:spcPts val="153"/>
              </a:spcBef>
              <a:spcAft>
                <a:spcPts val="0"/>
              </a:spcAft>
              <a:buClr>
                <a:srgbClr val="000000"/>
              </a:buClr>
              <a:buFont typeface="Arial"/>
              <a:buNone/>
            </a:pPr>
            <a:r>
              <a:t/>
            </a:r>
            <a:endParaRPr b="0" i="0" sz="1600" u="none" cap="none" strike="noStrike">
              <a:solidFill>
                <a:srgbClr val="000000"/>
              </a:solidFill>
              <a:latin typeface="Arial"/>
              <a:ea typeface="Arial"/>
              <a:cs typeface="Arial"/>
              <a:sym typeface="Arial"/>
            </a:endParaRPr>
          </a:p>
        </p:txBody>
      </p:sp>
      <p:sp>
        <p:nvSpPr>
          <p:cNvPr id="836" name="Shape 836"/>
          <p:cNvSpPr txBox="1"/>
          <p:nvPr/>
        </p:nvSpPr>
        <p:spPr>
          <a:xfrm>
            <a:off x="161475" y="2144646"/>
            <a:ext cx="8708699" cy="1336263"/>
          </a:xfrm>
          <a:prstGeom prst="rect">
            <a:avLst/>
          </a:prstGeom>
          <a:noFill/>
          <a:ln cap="flat" cmpd="sng" w="12700">
            <a:solidFill>
              <a:schemeClr val="lt1"/>
            </a:solidFill>
            <a:prstDash val="solid"/>
            <a:round/>
            <a:headEnd len="med" w="med" type="none"/>
            <a:tailEnd len="med" w="med" type="none"/>
          </a:ln>
        </p:spPr>
        <p:txBody>
          <a:bodyPr anchorCtr="0" anchor="t" bIns="0" lIns="0" rIns="0" tIns="0">
            <a:noAutofit/>
          </a:bodyPr>
          <a:lstStyle/>
          <a:p>
            <a:pPr indent="-302736" lvl="0" marL="328136" marR="1817846" rtl="0" algn="l">
              <a:lnSpc>
                <a:spcPct val="93750"/>
              </a:lnSpc>
              <a:spcBef>
                <a:spcPts val="0"/>
              </a:spcBef>
              <a:spcAft>
                <a:spcPts val="0"/>
              </a:spcAft>
              <a:buClr>
                <a:srgbClr val="000000"/>
              </a:buClr>
              <a:buSzPct val="25000"/>
              <a:buFont typeface="Courier New"/>
              <a:buNone/>
            </a:pPr>
            <a:r>
              <a:rPr b="1" i="0" lang="en-US" sz="1200" u="none" cap="none" strike="noStrike">
                <a:solidFill>
                  <a:srgbClr val="000000"/>
                </a:solidFill>
                <a:latin typeface="Courier New"/>
                <a:ea typeface="Courier New"/>
                <a:cs typeface="Courier New"/>
                <a:sym typeface="Courier New"/>
              </a:rPr>
              <a:t>public</a:t>
            </a:r>
            <a:r>
              <a:rPr b="1"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List&lt;Student&gt;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21993"/>
                </a:solidFill>
                <a:latin typeface="Courier New"/>
                <a:ea typeface="Courier New"/>
                <a:cs typeface="Courier New"/>
                <a:sym typeface="Courier New"/>
              </a:rPr>
              <a:t>getStudentByName</a:t>
            </a:r>
            <a:r>
              <a:rPr b="0" i="0" lang="en-US" sz="1200" u="none" cap="none" strike="noStrike">
                <a:solidFill>
                  <a:srgbClr val="000000"/>
                </a:solidFill>
                <a:latin typeface="Courier New"/>
                <a:ea typeface="Courier New"/>
                <a:cs typeface="Courier New"/>
                <a:sym typeface="Courier New"/>
              </a:rPr>
              <a:t>(String</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studentName)</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00000"/>
                </a:solidFill>
                <a:latin typeface="Times New Roman"/>
                <a:ea typeface="Times New Roman"/>
                <a:cs typeface="Times New Roman"/>
                <a:sym typeface="Times New Roman"/>
              </a:rPr>
              <a:t> </a:t>
            </a:r>
          </a:p>
          <a:p>
            <a:pPr indent="-302736" lvl="0" marL="328136" marR="1817846" rtl="0" algn="l">
              <a:lnSpc>
                <a:spcPct val="93750"/>
              </a:lnSpc>
              <a:spcBef>
                <a:spcPts val="600"/>
              </a:spcBef>
              <a:spcAft>
                <a:spcPts val="0"/>
              </a:spcAft>
              <a:buClr>
                <a:srgbClr val="000000"/>
              </a:buClr>
              <a:buSzPct val="25000"/>
              <a:buFont typeface="Times New Roman"/>
              <a:buNone/>
            </a:pP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TypedQuery&lt;Student&gt;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studentTypedQuery</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a:t>
            </a:r>
          </a:p>
          <a:p>
            <a:pPr indent="-3015" lvl="0" marL="625316" marR="108585" rtl="0" algn="l">
              <a:lnSpc>
                <a:spcPct val="93750"/>
              </a:lnSpc>
              <a:spcBef>
                <a:spcPts val="0"/>
              </a:spcBef>
              <a:spcAft>
                <a:spcPts val="0"/>
              </a:spcAft>
              <a:buClr>
                <a:srgbClr val="021993"/>
              </a:buClr>
              <a:buSzPct val="25000"/>
              <a:buFont typeface="Courier New"/>
              <a:buNone/>
            </a:pPr>
            <a:r>
              <a:rPr b="0" i="0" lang="en-US" sz="1200" u="none" cap="none" strike="noStrike">
                <a:solidFill>
                  <a:srgbClr val="021993"/>
                </a:solidFill>
                <a:latin typeface="Courier New"/>
                <a:ea typeface="Courier New"/>
                <a:cs typeface="Courier New"/>
                <a:sym typeface="Courier New"/>
              </a:rPr>
              <a:t>em</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21993"/>
                </a:solidFill>
                <a:latin typeface="Courier New"/>
                <a:ea typeface="Courier New"/>
                <a:cs typeface="Courier New"/>
                <a:sym typeface="Courier New"/>
              </a:rPr>
              <a:t>createQuery</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CD1D00"/>
                </a:solidFill>
                <a:latin typeface="Courier New"/>
                <a:ea typeface="Courier New"/>
                <a:cs typeface="Courier New"/>
                <a:sym typeface="Courier New"/>
              </a:rPr>
              <a:t>"</a:t>
            </a:r>
            <a:r>
              <a:rPr b="0" i="0" lang="en-US" sz="1100" u="none" cap="none" strike="noStrike">
                <a:solidFill>
                  <a:srgbClr val="CD1D00"/>
                </a:solidFill>
                <a:latin typeface="Courier New"/>
                <a:ea typeface="Courier New"/>
                <a:cs typeface="Courier New"/>
                <a:sym typeface="Courier New"/>
              </a:rPr>
              <a:t>SELECT</a:t>
            </a:r>
            <a:r>
              <a:rPr b="0" i="0" lang="en-US" sz="1100" u="none" cap="none" strike="noStrike">
                <a:solidFill>
                  <a:srgbClr val="CD1D00"/>
                </a:solidFill>
                <a:latin typeface="Times New Roman"/>
                <a:ea typeface="Times New Roman"/>
                <a:cs typeface="Times New Roman"/>
                <a:sym typeface="Times New Roman"/>
              </a:rPr>
              <a:t>  </a:t>
            </a:r>
            <a:r>
              <a:rPr b="0" i="0" lang="en-US" sz="1100" u="none" cap="none" strike="noStrike">
                <a:solidFill>
                  <a:srgbClr val="CD1D00"/>
                </a:solidFill>
                <a:latin typeface="Courier New"/>
                <a:ea typeface="Courier New"/>
                <a:cs typeface="Courier New"/>
                <a:sym typeface="Courier New"/>
              </a:rPr>
              <a:t>s</a:t>
            </a:r>
            <a:r>
              <a:rPr b="0" i="0" lang="en-US" sz="1100" u="none" cap="none" strike="noStrike">
                <a:solidFill>
                  <a:srgbClr val="CD1D00"/>
                </a:solidFill>
                <a:latin typeface="Times New Roman"/>
                <a:ea typeface="Times New Roman"/>
                <a:cs typeface="Times New Roman"/>
                <a:sym typeface="Times New Roman"/>
              </a:rPr>
              <a:t>  </a:t>
            </a:r>
            <a:r>
              <a:rPr b="0" i="0" lang="en-US" sz="1100" u="none" cap="none" strike="noStrike">
                <a:solidFill>
                  <a:srgbClr val="CD1D00"/>
                </a:solidFill>
                <a:latin typeface="Courier New"/>
                <a:ea typeface="Courier New"/>
                <a:cs typeface="Courier New"/>
                <a:sym typeface="Courier New"/>
              </a:rPr>
              <a:t>FROM</a:t>
            </a:r>
            <a:r>
              <a:rPr b="0" i="0" lang="en-US" sz="1100" u="none" cap="none" strike="noStrike">
                <a:solidFill>
                  <a:srgbClr val="CD1D00"/>
                </a:solidFill>
                <a:latin typeface="Times New Roman"/>
                <a:ea typeface="Times New Roman"/>
                <a:cs typeface="Times New Roman"/>
                <a:sym typeface="Times New Roman"/>
              </a:rPr>
              <a:t>  </a:t>
            </a:r>
            <a:r>
              <a:rPr b="0" i="0" lang="en-US" sz="1100" u="none" cap="none" strike="noStrike">
                <a:solidFill>
                  <a:srgbClr val="CD1D00"/>
                </a:solidFill>
                <a:latin typeface="Courier New"/>
                <a:ea typeface="Courier New"/>
                <a:cs typeface="Courier New"/>
                <a:sym typeface="Courier New"/>
              </a:rPr>
              <a:t>Student</a:t>
            </a:r>
            <a:r>
              <a:rPr b="0" i="0" lang="en-US" sz="1100" u="none" cap="none" strike="noStrike">
                <a:solidFill>
                  <a:srgbClr val="CD1D00"/>
                </a:solidFill>
                <a:latin typeface="Times New Roman"/>
                <a:ea typeface="Times New Roman"/>
                <a:cs typeface="Times New Roman"/>
                <a:sym typeface="Times New Roman"/>
              </a:rPr>
              <a:t>  </a:t>
            </a:r>
            <a:r>
              <a:rPr b="0" i="0" lang="en-US" sz="1100" u="none" cap="none" strike="noStrike">
                <a:solidFill>
                  <a:srgbClr val="CD1D00"/>
                </a:solidFill>
                <a:latin typeface="Courier New"/>
                <a:ea typeface="Courier New"/>
                <a:cs typeface="Courier New"/>
                <a:sym typeface="Courier New"/>
              </a:rPr>
              <a:t>s</a:t>
            </a:r>
            <a:r>
              <a:rPr b="0" i="0" lang="en-US" sz="1100" u="none" cap="none" strike="noStrike">
                <a:solidFill>
                  <a:srgbClr val="CD1D00"/>
                </a:solidFill>
                <a:latin typeface="Times New Roman"/>
                <a:ea typeface="Times New Roman"/>
                <a:cs typeface="Times New Roman"/>
                <a:sym typeface="Times New Roman"/>
              </a:rPr>
              <a:t>  </a:t>
            </a:r>
            <a:r>
              <a:rPr b="0" i="0" lang="en-US" sz="1100" u="none" cap="none" strike="noStrike">
                <a:solidFill>
                  <a:srgbClr val="CD1D00"/>
                </a:solidFill>
                <a:latin typeface="Courier New"/>
                <a:ea typeface="Courier New"/>
                <a:cs typeface="Courier New"/>
                <a:sym typeface="Courier New"/>
              </a:rPr>
              <a:t>WHERE</a:t>
            </a:r>
            <a:r>
              <a:rPr b="0" i="0" lang="en-US" sz="1100" u="none" cap="none" strike="noStrike">
                <a:solidFill>
                  <a:srgbClr val="CD1D00"/>
                </a:solidFill>
                <a:latin typeface="Times New Roman"/>
                <a:ea typeface="Times New Roman"/>
                <a:cs typeface="Times New Roman"/>
                <a:sym typeface="Times New Roman"/>
              </a:rPr>
              <a:t>  </a:t>
            </a:r>
            <a:r>
              <a:rPr b="0" i="0" lang="en-US" sz="1100" u="none" cap="none" strike="noStrike">
                <a:solidFill>
                  <a:srgbClr val="CD1D00"/>
                </a:solidFill>
                <a:latin typeface="Courier New"/>
                <a:ea typeface="Courier New"/>
                <a:cs typeface="Courier New"/>
                <a:sym typeface="Courier New"/>
              </a:rPr>
              <a:t>s.name</a:t>
            </a:r>
            <a:r>
              <a:rPr b="0" i="0" lang="en-US" sz="1100" u="none" cap="none" strike="noStrike">
                <a:solidFill>
                  <a:srgbClr val="CD1D00"/>
                </a:solidFill>
                <a:latin typeface="Times New Roman"/>
                <a:ea typeface="Times New Roman"/>
                <a:cs typeface="Times New Roman"/>
                <a:sym typeface="Times New Roman"/>
              </a:rPr>
              <a:t>  </a:t>
            </a:r>
            <a:r>
              <a:rPr b="0" i="0" lang="en-US" sz="1100" u="none" cap="none" strike="noStrike">
                <a:solidFill>
                  <a:srgbClr val="CD1D00"/>
                </a:solidFill>
                <a:latin typeface="Courier New"/>
                <a:ea typeface="Courier New"/>
                <a:cs typeface="Courier New"/>
                <a:sym typeface="Courier New"/>
              </a:rPr>
              <a:t>LIKE</a:t>
            </a:r>
            <a:r>
              <a:rPr b="0" i="0" lang="en-US" sz="1100" u="none" cap="none" strike="noStrike">
                <a:solidFill>
                  <a:srgbClr val="CD1D00"/>
                </a:solidFill>
                <a:latin typeface="Times New Roman"/>
                <a:ea typeface="Times New Roman"/>
                <a:cs typeface="Times New Roman"/>
                <a:sym typeface="Times New Roman"/>
              </a:rPr>
              <a:t> :</a:t>
            </a:r>
            <a:r>
              <a:rPr b="0" i="0" lang="en-US" sz="1100" u="none" cap="none" strike="noStrike">
                <a:solidFill>
                  <a:srgbClr val="CD1D00"/>
                </a:solidFill>
                <a:latin typeface="Courier New"/>
                <a:ea typeface="Courier New"/>
                <a:cs typeface="Courier New"/>
                <a:sym typeface="Courier New"/>
              </a:rPr>
              <a:t>studentName</a:t>
            </a:r>
            <a:r>
              <a:rPr b="0" i="0" lang="en-US" sz="1200" u="none" cap="none" strike="noStrike">
                <a:solidFill>
                  <a:srgbClr val="CD1D00"/>
                </a:solidFill>
                <a:latin typeface="Courier New"/>
                <a:ea typeface="Courier New"/>
                <a:cs typeface="Courier New"/>
                <a:sym typeface="Courier New"/>
              </a:rPr>
              <a:t>"</a:t>
            </a:r>
            <a:r>
              <a:rPr b="0" i="0" lang="en-US" sz="1200" u="none" cap="none" strike="noStrike">
                <a:solidFill>
                  <a:srgbClr val="000000"/>
                </a:solidFill>
                <a:latin typeface="Courier New"/>
                <a:ea typeface="Courier New"/>
                <a:cs typeface="Courier New"/>
                <a:sym typeface="Courier New"/>
              </a:rPr>
              <a:t>, Student.</a:t>
            </a:r>
            <a:r>
              <a:rPr b="1" i="0" lang="en-US" sz="1200" u="none" cap="none" strike="noStrike">
                <a:solidFill>
                  <a:srgbClr val="000000"/>
                </a:solidFill>
                <a:latin typeface="Courier New"/>
                <a:ea typeface="Courier New"/>
                <a:cs typeface="Courier New"/>
                <a:sym typeface="Courier New"/>
              </a:rPr>
              <a:t>class</a:t>
            </a:r>
            <a:r>
              <a:rPr b="0" i="0" lang="en-US" sz="1200" u="none" cap="none" strike="noStrike">
                <a:solidFill>
                  <a:srgbClr val="000000"/>
                </a:solidFill>
                <a:latin typeface="Courier New"/>
                <a:ea typeface="Courier New"/>
                <a:cs typeface="Courier New"/>
                <a:sym typeface="Courier New"/>
              </a:rPr>
              <a:t>);</a:t>
            </a:r>
          </a:p>
          <a:p>
            <a:pPr indent="0" lvl="0" marL="0" marR="0" rtl="0" algn="l">
              <a:lnSpc>
                <a:spcPct val="100000"/>
              </a:lnSpc>
              <a:spcBef>
                <a:spcPts val="15"/>
              </a:spcBef>
              <a:spcAft>
                <a:spcPts val="0"/>
              </a:spcAft>
              <a:buClr>
                <a:srgbClr val="000000"/>
              </a:buClr>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10636" lvl="0" marL="328136" marR="0" rtl="0" algn="l">
              <a:lnSpc>
                <a:spcPct val="100000"/>
              </a:lnSpc>
              <a:spcBef>
                <a:spcPts val="0"/>
              </a:spcBef>
              <a:spcAft>
                <a:spcPts val="0"/>
              </a:spcAft>
              <a:buClr>
                <a:srgbClr val="000000"/>
              </a:buClr>
              <a:buSzPct val="25000"/>
              <a:buFont typeface="Courier New"/>
              <a:buNone/>
            </a:pPr>
            <a:r>
              <a:rPr b="0" i="0" lang="en-US" sz="1200" u="none" cap="none" strike="noStrike">
                <a:solidFill>
                  <a:srgbClr val="000000"/>
                </a:solidFill>
                <a:latin typeface="Courier New"/>
                <a:ea typeface="Courier New"/>
                <a:cs typeface="Courier New"/>
                <a:sym typeface="Courier New"/>
              </a:rPr>
              <a:t>studentTypedQuery.</a:t>
            </a:r>
            <a:r>
              <a:rPr b="0" i="0" lang="en-US" sz="1200" u="none" cap="none" strike="noStrike">
                <a:solidFill>
                  <a:srgbClr val="021993"/>
                </a:solidFill>
                <a:latin typeface="Courier New"/>
                <a:ea typeface="Courier New"/>
                <a:cs typeface="Courier New"/>
                <a:sym typeface="Courier New"/>
              </a:rPr>
              <a:t>setParameter</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CD1D00"/>
                </a:solidFill>
                <a:latin typeface="Courier New"/>
                <a:ea typeface="Courier New"/>
                <a:cs typeface="Courier New"/>
                <a:sym typeface="Courier New"/>
              </a:rPr>
              <a:t>"studentName"</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studentName);</a:t>
            </a:r>
          </a:p>
          <a:p>
            <a:pPr indent="0" lvl="0" marL="0" marR="0" rtl="0" algn="l">
              <a:lnSpc>
                <a:spcPct val="100000"/>
              </a:lnSpc>
              <a:spcBef>
                <a:spcPts val="2"/>
              </a:spcBef>
              <a:spcAft>
                <a:spcPts val="0"/>
              </a:spcAft>
              <a:buClr>
                <a:srgbClr val="000000"/>
              </a:buClr>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10636" lvl="0" marL="328136" marR="0" rtl="0" algn="l">
              <a:lnSpc>
                <a:spcPct val="95666"/>
              </a:lnSpc>
              <a:spcBef>
                <a:spcPts val="0"/>
              </a:spcBef>
              <a:spcAft>
                <a:spcPts val="0"/>
              </a:spcAft>
              <a:buClr>
                <a:srgbClr val="000000"/>
              </a:buClr>
              <a:buSzPct val="25000"/>
              <a:buFont typeface="Courier New"/>
              <a:buNone/>
            </a:pPr>
            <a:r>
              <a:rPr b="1" i="0" lang="en-US" sz="1200" u="none" cap="none" strike="noStrike">
                <a:solidFill>
                  <a:srgbClr val="000000"/>
                </a:solidFill>
                <a:latin typeface="Courier New"/>
                <a:ea typeface="Courier New"/>
                <a:cs typeface="Courier New"/>
                <a:sym typeface="Courier New"/>
              </a:rPr>
              <a:t>return</a:t>
            </a:r>
            <a:r>
              <a:rPr b="1"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studentTypedQuery.</a:t>
            </a:r>
            <a:r>
              <a:rPr b="0" i="0" lang="en-US" sz="1200" u="none" cap="none" strike="noStrike">
                <a:solidFill>
                  <a:srgbClr val="021993"/>
                </a:solidFill>
                <a:latin typeface="Courier New"/>
                <a:ea typeface="Courier New"/>
                <a:cs typeface="Courier New"/>
                <a:sym typeface="Courier New"/>
              </a:rPr>
              <a:t>getResultList</a:t>
            </a:r>
            <a:r>
              <a:rPr b="0" i="0" lang="en-US" sz="1200" u="none" cap="none" strike="noStrike">
                <a:solidFill>
                  <a:srgbClr val="000000"/>
                </a:solidFill>
                <a:latin typeface="Courier New"/>
                <a:ea typeface="Courier New"/>
                <a:cs typeface="Courier New"/>
                <a:sym typeface="Courier New"/>
              </a:rPr>
              <a:t>();</a:t>
            </a:r>
          </a:p>
          <a:p>
            <a:pPr indent="-5555" lvl="0" marL="30955" marR="0" rtl="0" algn="l">
              <a:lnSpc>
                <a:spcPct val="95666"/>
              </a:lnSpc>
              <a:spcBef>
                <a:spcPts val="0"/>
              </a:spcBef>
              <a:spcAft>
                <a:spcPts val="0"/>
              </a:spcAft>
              <a:buClr>
                <a:srgbClr val="000000"/>
              </a:buClr>
              <a:buSzPct val="25000"/>
              <a:buFont typeface="Courier New"/>
              <a:buNone/>
            </a:pPr>
            <a:r>
              <a:rPr b="0" i="0" lang="en-US" sz="1200" u="none" cap="none" strike="noStrike">
                <a:solidFill>
                  <a:srgbClr val="000000"/>
                </a:solidFill>
                <a:latin typeface="Courier New"/>
                <a:ea typeface="Courier New"/>
                <a:cs typeface="Courier New"/>
                <a:sym typeface="Courier New"/>
              </a:rPr>
              <a:t>}</a:t>
            </a:r>
          </a:p>
        </p:txBody>
      </p:sp>
      <p:pic>
        <p:nvPicPr>
          <p:cNvPr descr="https://encrypted-tbn3.gstatic.com/images?q=tbn:ANd9GcTUbRhHn-0epp6RXbmUrK04qyYNDQIMBE2Dr2-UiksTYUXsTTpg" id="837" name="Shape 837"/>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1" name="Shape 841"/>
        <p:cNvGrpSpPr/>
        <p:nvPr/>
      </p:nvGrpSpPr>
      <p:grpSpPr>
        <a:xfrm>
          <a:off x="0" y="0"/>
          <a:ext cx="0" cy="0"/>
          <a:chOff x="0" y="0"/>
          <a:chExt cx="0" cy="0"/>
        </a:xfrm>
      </p:grpSpPr>
      <p:cxnSp>
        <p:nvCxnSpPr>
          <p:cNvPr id="842" name="Shape 84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843" name="Shape 843"/>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844" name="Shape 844"/>
          <p:cNvSpPr/>
          <p:nvPr/>
        </p:nvSpPr>
        <p:spPr>
          <a:xfrm>
            <a:off x="3603489" y="3813900"/>
            <a:ext cx="3017400"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4"/>
              </a:rPr>
              <a:t>http://youtu.be/DNdHGq_s9xw</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5"/>
              </a:rPr>
              <a:t>http://youtu.be/D3LghZfDtSQ</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845" name="Shape 845"/>
          <p:cNvSpPr/>
          <p:nvPr/>
        </p:nvSpPr>
        <p:spPr>
          <a:xfrm>
            <a:off x="1490416" y="1908582"/>
            <a:ext cx="6697563" cy="106182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43. Projection</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44. Projection Demo</a:t>
            </a:r>
          </a:p>
        </p:txBody>
      </p:sp>
      <p:pic>
        <p:nvPicPr>
          <p:cNvPr descr="https://encrypted-tbn3.gstatic.com/images?q=tbn:ANd9GcTUbRhHn-0epp6RXbmUrK04qyYNDQIMBE2Dr2-UiksTYUXsTTpg" id="846" name="Shape 846"/>
          <p:cNvPicPr preferRelativeResize="0"/>
          <p:nvPr/>
        </p:nvPicPr>
        <p:blipFill rotWithShape="1">
          <a:blip r:embed="rId6">
            <a:alphaModFix/>
          </a:blip>
          <a:srcRect b="0" l="0" r="0" t="0"/>
          <a:stretch/>
        </p:blipFill>
        <p:spPr>
          <a:xfrm>
            <a:off x="161475" y="260684"/>
            <a:ext cx="372927" cy="205921"/>
          </a:xfrm>
          <a:prstGeom prst="rect">
            <a:avLst/>
          </a:prstGeom>
          <a:noFill/>
          <a:ln>
            <a:noFill/>
          </a:ln>
        </p:spPr>
      </p:pic>
      <p:sp>
        <p:nvSpPr>
          <p:cNvPr id="847" name="Shape 847"/>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Querying Entities with JPQL</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1" name="Shape 851"/>
        <p:cNvGrpSpPr/>
        <p:nvPr/>
      </p:nvGrpSpPr>
      <p:grpSpPr>
        <a:xfrm>
          <a:off x="0" y="0"/>
          <a:ext cx="0" cy="0"/>
          <a:chOff x="0" y="0"/>
          <a:chExt cx="0" cy="0"/>
        </a:xfrm>
      </p:grpSpPr>
      <p:cxnSp>
        <p:nvCxnSpPr>
          <p:cNvPr id="852" name="Shape 85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853" name="Shape 85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854" name="Shape 854"/>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Querying Entities with JPQL</a:t>
            </a:r>
          </a:p>
        </p:txBody>
      </p:sp>
      <p:sp>
        <p:nvSpPr>
          <p:cNvPr id="855" name="Shape 855"/>
          <p:cNvSpPr/>
          <p:nvPr/>
        </p:nvSpPr>
        <p:spPr>
          <a:xfrm>
            <a:off x="161475" y="773564"/>
            <a:ext cx="8708699" cy="1069523"/>
          </a:xfrm>
          <a:prstGeom prst="rect">
            <a:avLst/>
          </a:prstGeom>
          <a:noFill/>
          <a:ln>
            <a:noFill/>
          </a:ln>
        </p:spPr>
        <p:txBody>
          <a:bodyPr anchorCtr="0" anchor="t" bIns="45700" lIns="91425" rIns="91425" tIns="45700">
            <a:noAutofit/>
          </a:bodyPr>
          <a:lstStyle/>
          <a:p>
            <a:pPr indent="-224790" lvl="0" marL="224790" marR="0" rtl="0" algn="l">
              <a:lnSpc>
                <a:spcPct val="100000"/>
              </a:lnSpc>
              <a:spcBef>
                <a:spcPts val="0"/>
              </a:spcBef>
              <a:spcAft>
                <a:spcPts val="0"/>
              </a:spcAft>
              <a:buClr>
                <a:srgbClr val="FF7E00"/>
              </a:buClr>
              <a:buSzPct val="97826"/>
              <a:buFont typeface="Allerta"/>
              <a:buChar char="▪"/>
            </a:pPr>
            <a:r>
              <a:rPr b="0" baseline="30000" i="0" lang="en-US" sz="2250" u="none" cap="none" strike="noStrike">
                <a:solidFill>
                  <a:srgbClr val="075590"/>
                </a:solidFill>
                <a:latin typeface="Arial"/>
                <a:ea typeface="Arial"/>
                <a:cs typeface="Arial"/>
                <a:sym typeface="Arial"/>
              </a:rPr>
              <a:t>Static</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Query</a:t>
            </a:r>
          </a:p>
          <a:p>
            <a:pPr indent="-210503" lvl="0" marL="401003" marR="0" rtl="0" algn="l">
              <a:lnSpc>
                <a:spcPct val="100000"/>
              </a:lnSpc>
              <a:spcBef>
                <a:spcPts val="229"/>
              </a:spcBef>
              <a:spcAft>
                <a:spcPts val="0"/>
              </a:spcAft>
              <a:buClr>
                <a:srgbClr val="075590"/>
              </a:buClr>
              <a:buSzPct val="101250"/>
              <a:buFont typeface="Allerta"/>
              <a:buChar char="▪"/>
            </a:pPr>
            <a:r>
              <a:rPr b="0" baseline="30000" i="0" lang="en-US" sz="2025" u="none" cap="none" strike="noStrike">
                <a:solidFill>
                  <a:srgbClr val="343434"/>
                </a:solidFill>
                <a:latin typeface="Arial"/>
                <a:ea typeface="Arial"/>
                <a:cs typeface="Arial"/>
                <a:sym typeface="Arial"/>
              </a:rPr>
              <a:t>Named</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Query</a:t>
            </a:r>
          </a:p>
          <a:p>
            <a:pPr indent="-210503" lvl="0" marL="401003" marR="0" rtl="0" algn="l">
              <a:lnSpc>
                <a:spcPct val="100000"/>
              </a:lnSpc>
              <a:spcBef>
                <a:spcPts val="199"/>
              </a:spcBef>
              <a:spcAft>
                <a:spcPts val="0"/>
              </a:spcAft>
              <a:buClr>
                <a:srgbClr val="075590"/>
              </a:buClr>
              <a:buSzPct val="101250"/>
              <a:buFont typeface="Allerta"/>
              <a:buChar char="▪"/>
            </a:pPr>
            <a:r>
              <a:rPr b="0" baseline="30000" i="0" lang="en-US" sz="2025" u="none" cap="none" strike="noStrike">
                <a:solidFill>
                  <a:srgbClr val="343434"/>
                </a:solidFill>
                <a:latin typeface="Arial"/>
                <a:ea typeface="Arial"/>
                <a:cs typeface="Arial"/>
                <a:sym typeface="Arial"/>
              </a:rPr>
              <a:t>Recommended,</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as</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it</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may</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leverage</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use</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of</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query</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cache</a:t>
            </a:r>
          </a:p>
          <a:p>
            <a:pPr indent="-318" lvl="0" marL="216218" marR="0" rtl="0" algn="l">
              <a:lnSpc>
                <a:spcPct val="100000"/>
              </a:lnSpc>
              <a:spcBef>
                <a:spcPts val="153"/>
              </a:spcBef>
              <a:spcAft>
                <a:spcPts val="0"/>
              </a:spcAft>
              <a:buClr>
                <a:srgbClr val="000000"/>
              </a:buClr>
              <a:buSzPct val="25000"/>
              <a:buFont typeface="Arial"/>
              <a:buNone/>
            </a:pPr>
            <a:r>
              <a:rPr b="0" i="0" lang="en-US" sz="1600" u="none" cap="none" strike="noStrike">
                <a:solidFill>
                  <a:srgbClr val="000000"/>
                </a:solidFill>
                <a:latin typeface="Arial"/>
                <a:ea typeface="Arial"/>
                <a:cs typeface="Arial"/>
                <a:sym typeface="Arial"/>
              </a:rPr>
              <a:t>|</a:t>
            </a:r>
          </a:p>
        </p:txBody>
      </p:sp>
      <p:sp>
        <p:nvSpPr>
          <p:cNvPr id="856" name="Shape 856"/>
          <p:cNvSpPr txBox="1"/>
          <p:nvPr/>
        </p:nvSpPr>
        <p:spPr>
          <a:xfrm>
            <a:off x="1101820" y="1901038"/>
            <a:ext cx="7474759" cy="936153"/>
          </a:xfrm>
          <a:prstGeom prst="rect">
            <a:avLst/>
          </a:prstGeom>
          <a:noFill/>
          <a:ln cap="flat" cmpd="sng" w="12700">
            <a:solidFill>
              <a:schemeClr val="lt1"/>
            </a:solidFill>
            <a:prstDash val="solid"/>
            <a:round/>
            <a:headEnd len="med" w="med" type="none"/>
            <a:tailEnd len="med" w="med" type="none"/>
          </a:ln>
        </p:spPr>
        <p:txBody>
          <a:bodyPr anchorCtr="0" anchor="t" bIns="0" lIns="0" rIns="0" tIns="0">
            <a:noAutofit/>
          </a:bodyPr>
          <a:lstStyle/>
          <a:p>
            <a:pPr indent="-4128" lvl="0" marL="29528" marR="0" rtl="0" algn="l">
              <a:lnSpc>
                <a:spcPct val="82000"/>
              </a:lnSpc>
              <a:spcBef>
                <a:spcPts val="0"/>
              </a:spcBef>
              <a:spcAft>
                <a:spcPts val="0"/>
              </a:spcAft>
              <a:buClr>
                <a:srgbClr val="FF7E00"/>
              </a:buClr>
              <a:buSzPct val="25000"/>
              <a:buFont typeface="Courier New"/>
              <a:buNone/>
            </a:pPr>
            <a:r>
              <a:rPr b="1" i="0" lang="en-US" sz="1400" u="none" cap="none" strike="noStrike">
                <a:solidFill>
                  <a:srgbClr val="FF7E00"/>
                </a:solidFill>
                <a:latin typeface="Courier New"/>
                <a:ea typeface="Courier New"/>
                <a:cs typeface="Courier New"/>
                <a:sym typeface="Courier New"/>
              </a:rPr>
              <a:t>@NamedQuery</a:t>
            </a:r>
            <a:r>
              <a:rPr b="0" i="0" lang="en-US" sz="1400" u="none" cap="none" strike="noStrike">
                <a:solidFill>
                  <a:srgbClr val="FF7E00"/>
                </a:solidFill>
                <a:latin typeface="Courier New"/>
                <a:ea typeface="Courier New"/>
                <a:cs typeface="Courier New"/>
                <a:sym typeface="Courier New"/>
              </a:rPr>
              <a:t>(name="findAllStudents", query="SELECT</a:t>
            </a:r>
            <a:r>
              <a:rPr b="0" i="0" lang="en-US" sz="1400" u="none" cap="none" strike="noStrike">
                <a:solidFill>
                  <a:srgbClr val="FF7E00"/>
                </a:solidFill>
                <a:latin typeface="Times New Roman"/>
                <a:ea typeface="Times New Roman"/>
                <a:cs typeface="Times New Roman"/>
                <a:sym typeface="Times New Roman"/>
              </a:rPr>
              <a:t>  </a:t>
            </a:r>
            <a:r>
              <a:rPr b="0" i="0" lang="en-US" sz="1400" u="none" cap="none" strike="noStrike">
                <a:solidFill>
                  <a:srgbClr val="FF7E00"/>
                </a:solidFill>
                <a:latin typeface="Courier New"/>
                <a:ea typeface="Courier New"/>
                <a:cs typeface="Courier New"/>
                <a:sym typeface="Courier New"/>
              </a:rPr>
              <a:t>s</a:t>
            </a:r>
            <a:r>
              <a:rPr b="0" i="0" lang="en-US" sz="1400" u="none" cap="none" strike="noStrike">
                <a:solidFill>
                  <a:srgbClr val="FF7E00"/>
                </a:solidFill>
                <a:latin typeface="Times New Roman"/>
                <a:ea typeface="Times New Roman"/>
                <a:cs typeface="Times New Roman"/>
                <a:sym typeface="Times New Roman"/>
              </a:rPr>
              <a:t>  </a:t>
            </a:r>
            <a:r>
              <a:rPr b="0" i="0" lang="en-US" sz="1400" u="none" cap="none" strike="noStrike">
                <a:solidFill>
                  <a:srgbClr val="FF7E00"/>
                </a:solidFill>
                <a:latin typeface="Courier New"/>
                <a:ea typeface="Courier New"/>
                <a:cs typeface="Courier New"/>
                <a:sym typeface="Courier New"/>
              </a:rPr>
              <a:t>FROM</a:t>
            </a:r>
            <a:r>
              <a:rPr b="0" i="0" lang="en-US" sz="1400" u="none" cap="none" strike="noStrike">
                <a:solidFill>
                  <a:srgbClr val="FF7E00"/>
                </a:solidFill>
                <a:latin typeface="Times New Roman"/>
                <a:ea typeface="Times New Roman"/>
                <a:cs typeface="Times New Roman"/>
                <a:sym typeface="Times New Roman"/>
              </a:rPr>
              <a:t>  </a:t>
            </a:r>
            <a:r>
              <a:rPr b="0" i="0" lang="en-US" sz="1400" u="none" cap="none" strike="noStrike">
                <a:solidFill>
                  <a:srgbClr val="FF7E00"/>
                </a:solidFill>
                <a:latin typeface="Courier New"/>
                <a:ea typeface="Courier New"/>
                <a:cs typeface="Courier New"/>
                <a:sym typeface="Courier New"/>
              </a:rPr>
              <a:t>Student</a:t>
            </a:r>
            <a:r>
              <a:rPr b="0" i="0" lang="en-US" sz="1400" u="none" cap="none" strike="noStrike">
                <a:solidFill>
                  <a:srgbClr val="FF7E00"/>
                </a:solidFill>
                <a:latin typeface="Times New Roman"/>
                <a:ea typeface="Times New Roman"/>
                <a:cs typeface="Times New Roman"/>
                <a:sym typeface="Times New Roman"/>
              </a:rPr>
              <a:t>  </a:t>
            </a:r>
            <a:r>
              <a:rPr b="0" i="0" lang="en-US" sz="1400" u="none" cap="none" strike="noStrike">
                <a:solidFill>
                  <a:srgbClr val="FF7E00"/>
                </a:solidFill>
                <a:latin typeface="Courier New"/>
                <a:ea typeface="Courier New"/>
                <a:cs typeface="Courier New"/>
                <a:sym typeface="Courier New"/>
              </a:rPr>
              <a:t>s")</a:t>
            </a:r>
          </a:p>
          <a:p>
            <a:pPr indent="-4128" lvl="0" marL="29528" marR="0" rtl="0" algn="l">
              <a:lnSpc>
                <a:spcPct val="80357"/>
              </a:lnSpc>
              <a:spcBef>
                <a:spcPts val="600"/>
              </a:spcBef>
              <a:spcAft>
                <a:spcPts val="0"/>
              </a:spcAft>
              <a:buClr>
                <a:srgbClr val="FF7E00"/>
              </a:buClr>
              <a:buSzPct val="25000"/>
              <a:buFont typeface="Courier New"/>
              <a:buNone/>
            </a:pPr>
            <a:r>
              <a:rPr b="1" i="0" lang="en-US" sz="1400" u="none" cap="none" strike="noStrike">
                <a:solidFill>
                  <a:srgbClr val="FF7E00"/>
                </a:solidFill>
                <a:latin typeface="Courier New"/>
                <a:ea typeface="Courier New"/>
                <a:cs typeface="Courier New"/>
                <a:sym typeface="Courier New"/>
              </a:rPr>
              <a:t>@Entity</a:t>
            </a:r>
          </a:p>
          <a:p>
            <a:pPr indent="-4128" lvl="0" marL="29528" marR="0" rtl="0" algn="l">
              <a:lnSpc>
                <a:spcPct val="80357"/>
              </a:lnSpc>
              <a:spcBef>
                <a:spcPts val="600"/>
              </a:spcBef>
              <a:spcAft>
                <a:spcPts val="0"/>
              </a:spcAft>
              <a:buClr>
                <a:srgbClr val="000000"/>
              </a:buClr>
              <a:buSzPct val="25000"/>
              <a:buFont typeface="Courier New"/>
              <a:buNone/>
            </a:pPr>
            <a:r>
              <a:rPr b="1" i="0" lang="en-US" sz="1400" u="none" cap="none" strike="noStrike">
                <a:solidFill>
                  <a:srgbClr val="000000"/>
                </a:solidFill>
                <a:latin typeface="Courier New"/>
                <a:ea typeface="Courier New"/>
                <a:cs typeface="Courier New"/>
                <a:sym typeface="Courier New"/>
              </a:rPr>
              <a:t>public</a:t>
            </a:r>
            <a:r>
              <a:rPr b="1" i="0" lang="en-US" sz="1400" u="none" cap="none" strike="noStrike">
                <a:solidFill>
                  <a:srgbClr val="000000"/>
                </a:solidFill>
                <a:latin typeface="Times New Roman"/>
                <a:ea typeface="Times New Roman"/>
                <a:cs typeface="Times New Roman"/>
                <a:sym typeface="Times New Roman"/>
              </a:rPr>
              <a:t>  </a:t>
            </a:r>
            <a:r>
              <a:rPr b="1" i="0" lang="en-US" sz="1400" u="none" cap="none" strike="noStrike">
                <a:solidFill>
                  <a:srgbClr val="000000"/>
                </a:solidFill>
                <a:latin typeface="Courier New"/>
                <a:ea typeface="Courier New"/>
                <a:cs typeface="Courier New"/>
                <a:sym typeface="Courier New"/>
              </a:rPr>
              <a:t>class</a:t>
            </a:r>
            <a:r>
              <a:rPr b="1" i="0" lang="en-US" sz="1400" u="none" cap="none" strike="noStrike">
                <a:solidFill>
                  <a:srgbClr val="000000"/>
                </a:solidFill>
                <a:latin typeface="Times New Roman"/>
                <a:ea typeface="Times New Roman"/>
                <a:cs typeface="Times New Roman"/>
                <a:sym typeface="Times New Roman"/>
              </a:rPr>
              <a:t>  </a:t>
            </a:r>
            <a:r>
              <a:rPr b="0" i="0" lang="en-US" sz="1400" u="none" cap="none" strike="noStrike">
                <a:solidFill>
                  <a:srgbClr val="000000"/>
                </a:solidFill>
                <a:latin typeface="Courier New"/>
                <a:ea typeface="Courier New"/>
                <a:cs typeface="Courier New"/>
                <a:sym typeface="Courier New"/>
              </a:rPr>
              <a:t>Student</a:t>
            </a:r>
            <a:r>
              <a:rPr b="0" i="0" lang="en-US" sz="1400" u="none" cap="none" strike="noStrike">
                <a:solidFill>
                  <a:srgbClr val="000000"/>
                </a:solidFill>
                <a:latin typeface="Times New Roman"/>
                <a:ea typeface="Times New Roman"/>
                <a:cs typeface="Times New Roman"/>
                <a:sym typeface="Times New Roman"/>
              </a:rPr>
              <a:t>  </a:t>
            </a:r>
            <a:r>
              <a:rPr b="1" i="0" lang="en-US" sz="1400" u="none" cap="none" strike="noStrike">
                <a:solidFill>
                  <a:srgbClr val="000000"/>
                </a:solidFill>
                <a:latin typeface="Courier New"/>
                <a:ea typeface="Courier New"/>
                <a:cs typeface="Courier New"/>
                <a:sym typeface="Courier New"/>
              </a:rPr>
              <a:t>extends</a:t>
            </a:r>
            <a:r>
              <a:rPr b="1" i="0" lang="en-US" sz="1400" u="none" cap="none" strike="noStrike">
                <a:solidFill>
                  <a:srgbClr val="000000"/>
                </a:solidFill>
                <a:latin typeface="Times New Roman"/>
                <a:ea typeface="Times New Roman"/>
                <a:cs typeface="Times New Roman"/>
                <a:sym typeface="Times New Roman"/>
              </a:rPr>
              <a:t>  </a:t>
            </a:r>
            <a:r>
              <a:rPr b="0" i="0" lang="en-US" sz="1400" u="none" cap="none" strike="noStrike">
                <a:solidFill>
                  <a:srgbClr val="000000"/>
                </a:solidFill>
                <a:latin typeface="Courier New"/>
                <a:ea typeface="Courier New"/>
                <a:cs typeface="Courier New"/>
                <a:sym typeface="Courier New"/>
              </a:rPr>
              <a:t>BaseEntity</a:t>
            </a:r>
            <a:r>
              <a:rPr b="0" i="0" lang="en-US" sz="1400" u="none" cap="none" strike="noStrike">
                <a:solidFill>
                  <a:srgbClr val="000000"/>
                </a:solidFill>
                <a:latin typeface="Times New Roman"/>
                <a:ea typeface="Times New Roman"/>
                <a:cs typeface="Times New Roman"/>
                <a:sym typeface="Times New Roman"/>
              </a:rPr>
              <a:t>  </a:t>
            </a:r>
            <a:r>
              <a:rPr b="0" i="0" lang="en-US" sz="1400" u="none" cap="none" strike="noStrike">
                <a:solidFill>
                  <a:srgbClr val="000000"/>
                </a:solidFill>
                <a:latin typeface="Courier New"/>
                <a:ea typeface="Courier New"/>
                <a:cs typeface="Courier New"/>
                <a:sym typeface="Courier New"/>
              </a:rPr>
              <a:t>{</a:t>
            </a:r>
          </a:p>
          <a:p>
            <a:pPr indent="-4128" lvl="0" marL="29528" marR="0" rtl="0" algn="l">
              <a:lnSpc>
                <a:spcPct val="80357"/>
              </a:lnSpc>
              <a:spcBef>
                <a:spcPts val="60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a:t>
            </a:r>
          </a:p>
          <a:p>
            <a:pPr indent="-4128" lvl="0" marL="29528" marR="0" rtl="0" algn="l">
              <a:lnSpc>
                <a:spcPct val="82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a:t>
            </a:r>
          </a:p>
        </p:txBody>
      </p:sp>
      <p:sp>
        <p:nvSpPr>
          <p:cNvPr id="857" name="Shape 857"/>
          <p:cNvSpPr txBox="1"/>
          <p:nvPr/>
        </p:nvSpPr>
        <p:spPr>
          <a:xfrm>
            <a:off x="161475" y="3260750"/>
            <a:ext cx="8829473" cy="1031693"/>
          </a:xfrm>
          <a:prstGeom prst="rect">
            <a:avLst/>
          </a:prstGeom>
          <a:noFill/>
          <a:ln cap="flat" cmpd="sng" w="12700">
            <a:solidFill>
              <a:schemeClr val="lt1"/>
            </a:solidFill>
            <a:prstDash val="solid"/>
            <a:round/>
            <a:headEnd len="med" w="med" type="none"/>
            <a:tailEnd len="med" w="med" type="none"/>
          </a:ln>
        </p:spPr>
        <p:txBody>
          <a:bodyPr anchorCtr="0" anchor="t" bIns="0" lIns="0" rIns="0" tIns="0">
            <a:noAutofit/>
          </a:bodyPr>
          <a:lstStyle/>
          <a:p>
            <a:pPr indent="-4128" lvl="0" marL="29528" marR="0" rtl="0" algn="l">
              <a:lnSpc>
                <a:spcPct val="82000"/>
              </a:lnSpc>
              <a:spcBef>
                <a:spcPts val="0"/>
              </a:spcBef>
              <a:spcAft>
                <a:spcPts val="0"/>
              </a:spcAft>
              <a:buClr>
                <a:srgbClr val="000000"/>
              </a:buClr>
              <a:buSzPct val="25000"/>
              <a:buFont typeface="Courier New"/>
              <a:buNone/>
            </a:pPr>
            <a:r>
              <a:rPr b="1" i="0" lang="en-US" sz="1400" u="none" cap="none" strike="noStrike">
                <a:solidFill>
                  <a:srgbClr val="000000"/>
                </a:solidFill>
                <a:latin typeface="Courier New"/>
                <a:ea typeface="Courier New"/>
                <a:cs typeface="Courier New"/>
                <a:sym typeface="Courier New"/>
              </a:rPr>
              <a:t>public</a:t>
            </a:r>
            <a:r>
              <a:rPr b="1" i="0" lang="en-US" sz="1400" u="none" cap="none" strike="noStrike">
                <a:solidFill>
                  <a:srgbClr val="000000"/>
                </a:solidFill>
                <a:latin typeface="Times New Roman"/>
                <a:ea typeface="Times New Roman"/>
                <a:cs typeface="Times New Roman"/>
                <a:sym typeface="Times New Roman"/>
              </a:rPr>
              <a:t>  </a:t>
            </a:r>
            <a:r>
              <a:rPr b="0" i="0" lang="en-US" sz="1400" u="none" cap="none" strike="noStrike">
                <a:solidFill>
                  <a:srgbClr val="000000"/>
                </a:solidFill>
                <a:latin typeface="Courier New"/>
                <a:ea typeface="Courier New"/>
                <a:cs typeface="Courier New"/>
                <a:sym typeface="Courier New"/>
              </a:rPr>
              <a:t>List&lt;Student&gt;</a:t>
            </a:r>
            <a:r>
              <a:rPr b="0" i="0" lang="en-US" sz="1400" u="none" cap="none" strike="noStrike">
                <a:solidFill>
                  <a:srgbClr val="000000"/>
                </a:solidFill>
                <a:latin typeface="Times New Roman"/>
                <a:ea typeface="Times New Roman"/>
                <a:cs typeface="Times New Roman"/>
                <a:sym typeface="Times New Roman"/>
              </a:rPr>
              <a:t>  </a:t>
            </a:r>
            <a:r>
              <a:rPr b="0" i="0" lang="en-US" sz="1400" u="none" cap="none" strike="noStrike">
                <a:solidFill>
                  <a:srgbClr val="021993"/>
                </a:solidFill>
                <a:latin typeface="Courier New"/>
                <a:ea typeface="Courier New"/>
                <a:cs typeface="Courier New"/>
                <a:sym typeface="Courier New"/>
              </a:rPr>
              <a:t>getAllStudents</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000000"/>
                </a:solidFill>
                <a:latin typeface="Times New Roman"/>
                <a:ea typeface="Times New Roman"/>
                <a:cs typeface="Times New Roman"/>
                <a:sym typeface="Times New Roman"/>
              </a:rPr>
              <a:t>  </a:t>
            </a:r>
            <a:r>
              <a:rPr b="0" i="0" lang="en-US" sz="1400" u="none" cap="none" strike="noStrike">
                <a:solidFill>
                  <a:srgbClr val="000000"/>
                </a:solidFill>
                <a:latin typeface="Courier New"/>
                <a:ea typeface="Courier New"/>
                <a:cs typeface="Courier New"/>
                <a:sym typeface="Courier New"/>
              </a:rPr>
              <a:t>{</a:t>
            </a:r>
          </a:p>
          <a:p>
            <a:pPr indent="-9206" lvl="0" marL="326707" marR="0" rtl="0" algn="l">
              <a:lnSpc>
                <a:spcPct val="80357"/>
              </a:lnSpc>
              <a:spcBef>
                <a:spcPts val="60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List&lt;Student&gt;</a:t>
            </a:r>
            <a:r>
              <a:rPr b="0" i="0" lang="en-US" sz="1400" u="none" cap="none" strike="noStrike">
                <a:solidFill>
                  <a:srgbClr val="000000"/>
                </a:solidFill>
                <a:latin typeface="Times New Roman"/>
                <a:ea typeface="Times New Roman"/>
                <a:cs typeface="Times New Roman"/>
                <a:sym typeface="Times New Roman"/>
              </a:rPr>
              <a:t>  </a:t>
            </a:r>
            <a:r>
              <a:rPr b="0" i="0" lang="en-US" sz="1400" u="none" cap="none" strike="noStrike">
                <a:solidFill>
                  <a:srgbClr val="000000"/>
                </a:solidFill>
                <a:latin typeface="Courier New"/>
                <a:ea typeface="Courier New"/>
                <a:cs typeface="Courier New"/>
                <a:sym typeface="Courier New"/>
              </a:rPr>
              <a:t>students</a:t>
            </a:r>
            <a:r>
              <a:rPr b="0" i="0" lang="en-US" sz="1400" u="none" cap="none" strike="noStrike">
                <a:solidFill>
                  <a:srgbClr val="000000"/>
                </a:solidFill>
                <a:latin typeface="Times New Roman"/>
                <a:ea typeface="Times New Roman"/>
                <a:cs typeface="Times New Roman"/>
                <a:sym typeface="Times New Roman"/>
              </a:rPr>
              <a:t>  </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000000"/>
                </a:solidFill>
                <a:latin typeface="Times New Roman"/>
                <a:ea typeface="Times New Roman"/>
                <a:cs typeface="Times New Roman"/>
                <a:sym typeface="Times New Roman"/>
              </a:rPr>
              <a:t>  </a:t>
            </a:r>
          </a:p>
          <a:p>
            <a:pPr indent="-9206" lvl="0" marL="326707" marR="0" rtl="0" algn="l">
              <a:lnSpc>
                <a:spcPct val="80357"/>
              </a:lnSpc>
              <a:spcBef>
                <a:spcPts val="600"/>
              </a:spcBef>
              <a:spcAft>
                <a:spcPts val="0"/>
              </a:spcAft>
              <a:buClr>
                <a:srgbClr val="021993"/>
              </a:buClr>
              <a:buSzPct val="25000"/>
              <a:buFont typeface="Times New Roman"/>
              <a:buNone/>
            </a:pPr>
            <a:r>
              <a:rPr b="0" i="0" lang="en-US" sz="1400" u="none" cap="none" strike="noStrike">
                <a:solidFill>
                  <a:srgbClr val="021993"/>
                </a:solidFill>
                <a:latin typeface="Times New Roman"/>
                <a:ea typeface="Times New Roman"/>
                <a:cs typeface="Times New Roman"/>
                <a:sym typeface="Times New Roman"/>
              </a:rPr>
              <a:t>               e</a:t>
            </a:r>
            <a:r>
              <a:rPr b="0" i="0" lang="en-US" sz="1400" u="none" cap="none" strike="noStrike">
                <a:solidFill>
                  <a:srgbClr val="021993"/>
                </a:solidFill>
                <a:latin typeface="Courier New"/>
                <a:ea typeface="Courier New"/>
                <a:cs typeface="Courier New"/>
                <a:sym typeface="Courier New"/>
              </a:rPr>
              <a:t>m</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021993"/>
                </a:solidFill>
                <a:latin typeface="Courier New"/>
                <a:ea typeface="Courier New"/>
                <a:cs typeface="Courier New"/>
                <a:sym typeface="Courier New"/>
              </a:rPr>
              <a:t>createNamedQuery</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CD1D00"/>
                </a:solidFill>
                <a:latin typeface="Courier New"/>
                <a:ea typeface="Courier New"/>
                <a:cs typeface="Courier New"/>
                <a:sym typeface="Courier New"/>
              </a:rPr>
              <a:t>"findAllStudents"</a:t>
            </a:r>
            <a:r>
              <a:rPr b="0" i="0" lang="en-US" sz="1400" u="none" cap="none" strike="noStrike">
                <a:solidFill>
                  <a:srgbClr val="000000"/>
                </a:solidFill>
                <a:latin typeface="Courier New"/>
                <a:ea typeface="Courier New"/>
                <a:cs typeface="Courier New"/>
                <a:sym typeface="Courier New"/>
              </a:rPr>
              <a:t>, Student.</a:t>
            </a:r>
            <a:r>
              <a:rPr b="1" i="0" lang="en-US" sz="1400" u="none" cap="none" strike="noStrike">
                <a:solidFill>
                  <a:srgbClr val="000000"/>
                </a:solidFill>
                <a:latin typeface="Courier New"/>
                <a:ea typeface="Courier New"/>
                <a:cs typeface="Courier New"/>
                <a:sym typeface="Courier New"/>
              </a:rPr>
              <a:t>class</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021993"/>
                </a:solidFill>
                <a:latin typeface="Courier New"/>
                <a:ea typeface="Courier New"/>
                <a:cs typeface="Courier New"/>
                <a:sym typeface="Courier New"/>
              </a:rPr>
              <a:t>getResultList</a:t>
            </a:r>
            <a:r>
              <a:rPr b="0" i="0" lang="en-US" sz="1400" u="none" cap="none" strike="noStrike">
                <a:solidFill>
                  <a:srgbClr val="000000"/>
                </a:solidFill>
                <a:latin typeface="Courier New"/>
                <a:ea typeface="Courier New"/>
                <a:cs typeface="Courier New"/>
                <a:sym typeface="Courier New"/>
              </a:rPr>
              <a:t>();</a:t>
            </a:r>
          </a:p>
          <a:p>
            <a:pPr indent="-9206" lvl="0" marL="326707" marR="0" rtl="0" algn="l">
              <a:lnSpc>
                <a:spcPct val="80357"/>
              </a:lnSpc>
              <a:spcBef>
                <a:spcPts val="600"/>
              </a:spcBef>
              <a:spcAft>
                <a:spcPts val="0"/>
              </a:spcAft>
              <a:buClr>
                <a:srgbClr val="000000"/>
              </a:buClr>
              <a:buSzPct val="25000"/>
              <a:buFont typeface="Courier New"/>
              <a:buNone/>
            </a:pPr>
            <a:r>
              <a:rPr b="1" i="0" lang="en-US" sz="1400" u="none" cap="none" strike="noStrike">
                <a:solidFill>
                  <a:srgbClr val="000000"/>
                </a:solidFill>
                <a:latin typeface="Courier New"/>
                <a:ea typeface="Courier New"/>
                <a:cs typeface="Courier New"/>
                <a:sym typeface="Courier New"/>
              </a:rPr>
              <a:t>return</a:t>
            </a:r>
            <a:r>
              <a:rPr b="1" i="0" lang="en-US" sz="1400" u="none" cap="none" strike="noStrike">
                <a:solidFill>
                  <a:srgbClr val="000000"/>
                </a:solidFill>
                <a:latin typeface="Times New Roman"/>
                <a:ea typeface="Times New Roman"/>
                <a:cs typeface="Times New Roman"/>
                <a:sym typeface="Times New Roman"/>
              </a:rPr>
              <a:t>  </a:t>
            </a:r>
            <a:r>
              <a:rPr b="0" i="0" lang="en-US" sz="1400" u="none" cap="none" strike="noStrike">
                <a:solidFill>
                  <a:srgbClr val="000000"/>
                </a:solidFill>
                <a:latin typeface="Courier New"/>
                <a:ea typeface="Courier New"/>
                <a:cs typeface="Courier New"/>
                <a:sym typeface="Courier New"/>
              </a:rPr>
              <a:t>students;</a:t>
            </a:r>
          </a:p>
          <a:p>
            <a:pPr indent="-4128" lvl="0" marL="29528" marR="0" rtl="0" algn="l">
              <a:lnSpc>
                <a:spcPct val="82000"/>
              </a:lnSpc>
              <a:spcBef>
                <a:spcPts val="60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a:t>
            </a:r>
          </a:p>
        </p:txBody>
      </p:sp>
      <p:pic>
        <p:nvPicPr>
          <p:cNvPr descr="https://encrypted-tbn3.gstatic.com/images?q=tbn:ANd9GcTUbRhHn-0epp6RXbmUrK04qyYNDQIMBE2Dr2-UiksTYUXsTTpg" id="858" name="Shape 858"/>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2" name="Shape 862"/>
        <p:cNvGrpSpPr/>
        <p:nvPr/>
      </p:nvGrpSpPr>
      <p:grpSpPr>
        <a:xfrm>
          <a:off x="0" y="0"/>
          <a:ext cx="0" cy="0"/>
          <a:chOff x="0" y="0"/>
          <a:chExt cx="0" cy="0"/>
        </a:xfrm>
      </p:grpSpPr>
      <p:cxnSp>
        <p:nvCxnSpPr>
          <p:cNvPr id="863" name="Shape 863"/>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864" name="Shape 864"/>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865" name="Shape 865"/>
          <p:cNvSpPr/>
          <p:nvPr/>
        </p:nvSpPr>
        <p:spPr>
          <a:xfrm>
            <a:off x="3603494" y="3813900"/>
            <a:ext cx="3553199"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4"/>
              </a:rPr>
              <a:t>http://youtu.be/4tp-1_oDCAU</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5"/>
              </a:rPr>
              <a:t>http://youtu.be/NbIs8jy_Naw</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866" name="Shape 866"/>
          <p:cNvSpPr/>
          <p:nvPr/>
        </p:nvSpPr>
        <p:spPr>
          <a:xfrm>
            <a:off x="1490416" y="1908582"/>
            <a:ext cx="6697563" cy="106182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45. Named Queries</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46. Named Queries Demo</a:t>
            </a:r>
          </a:p>
        </p:txBody>
      </p:sp>
      <p:pic>
        <p:nvPicPr>
          <p:cNvPr descr="https://encrypted-tbn3.gstatic.com/images?q=tbn:ANd9GcTUbRhHn-0epp6RXbmUrK04qyYNDQIMBE2Dr2-UiksTYUXsTTpg" id="867" name="Shape 867"/>
          <p:cNvPicPr preferRelativeResize="0"/>
          <p:nvPr/>
        </p:nvPicPr>
        <p:blipFill rotWithShape="1">
          <a:blip r:embed="rId6">
            <a:alphaModFix/>
          </a:blip>
          <a:srcRect b="0" l="0" r="0" t="0"/>
          <a:stretch/>
        </p:blipFill>
        <p:spPr>
          <a:xfrm>
            <a:off x="161475" y="260684"/>
            <a:ext cx="372927" cy="205921"/>
          </a:xfrm>
          <a:prstGeom prst="rect">
            <a:avLst/>
          </a:prstGeom>
          <a:noFill/>
          <a:ln>
            <a:noFill/>
          </a:ln>
        </p:spPr>
      </p:pic>
      <p:sp>
        <p:nvSpPr>
          <p:cNvPr id="868" name="Shape 868"/>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Querying Entities with JPQL</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2" name="Shape 872"/>
        <p:cNvGrpSpPr/>
        <p:nvPr/>
      </p:nvGrpSpPr>
      <p:grpSpPr>
        <a:xfrm>
          <a:off x="0" y="0"/>
          <a:ext cx="0" cy="0"/>
          <a:chOff x="0" y="0"/>
          <a:chExt cx="0" cy="0"/>
        </a:xfrm>
      </p:grpSpPr>
      <p:cxnSp>
        <p:nvCxnSpPr>
          <p:cNvPr id="873" name="Shape 873"/>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874" name="Shape 874"/>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875" name="Shape 875"/>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Criteria API</a:t>
            </a:r>
          </a:p>
        </p:txBody>
      </p:sp>
      <p:sp>
        <p:nvSpPr>
          <p:cNvPr id="876" name="Shape 876"/>
          <p:cNvSpPr/>
          <p:nvPr/>
        </p:nvSpPr>
        <p:spPr>
          <a:xfrm>
            <a:off x="161475" y="987573"/>
            <a:ext cx="8708699" cy="2179507"/>
          </a:xfrm>
          <a:prstGeom prst="rect">
            <a:avLst/>
          </a:prstGeom>
          <a:noFill/>
          <a:ln>
            <a:noFill/>
          </a:ln>
        </p:spPr>
        <p:txBody>
          <a:bodyPr anchorCtr="0" anchor="t" bIns="45700" lIns="91425" rIns="91425" tIns="45700">
            <a:noAutofit/>
          </a:bodyPr>
          <a:lstStyle/>
          <a:p>
            <a:pPr indent="-224790" lvl="0" marL="224790" marR="0" rtl="0" algn="l">
              <a:lnSpc>
                <a:spcPct val="100000"/>
              </a:lnSpc>
              <a:spcBef>
                <a:spcPts val="0"/>
              </a:spcBef>
              <a:spcAft>
                <a:spcPts val="0"/>
              </a:spcAft>
              <a:buClr>
                <a:srgbClr val="FF7E00"/>
              </a:buClr>
              <a:buSzPct val="97826"/>
              <a:buFont typeface="Allerta"/>
              <a:buChar char="▪"/>
            </a:pPr>
            <a:r>
              <a:rPr b="0" baseline="30000" i="0" lang="en-US" sz="2250" u="none" cap="none" strike="noStrike">
                <a:solidFill>
                  <a:srgbClr val="075590"/>
                </a:solidFill>
                <a:latin typeface="Arial"/>
                <a:ea typeface="Arial"/>
                <a:cs typeface="Arial"/>
                <a:sym typeface="Arial"/>
              </a:rPr>
              <a:t>Alternative to JPQL, same scope</a:t>
            </a:r>
          </a:p>
          <a:p>
            <a:pPr indent="-224790" lvl="0" marL="224790" marR="0" rtl="0" algn="l">
              <a:lnSpc>
                <a:spcPct val="100000"/>
              </a:lnSpc>
              <a:spcBef>
                <a:spcPts val="1200"/>
              </a:spcBef>
              <a:spcAft>
                <a:spcPts val="0"/>
              </a:spcAft>
              <a:buClr>
                <a:srgbClr val="FF7E00"/>
              </a:buClr>
              <a:buSzPct val="97826"/>
              <a:buFont typeface="Allerta"/>
              <a:buChar char="▪"/>
            </a:pPr>
            <a:r>
              <a:rPr b="0" baseline="30000" i="0" lang="en-US" sz="2250" u="none" cap="none" strike="noStrike">
                <a:solidFill>
                  <a:srgbClr val="075590"/>
                </a:solidFill>
                <a:latin typeface="Arial"/>
                <a:ea typeface="Arial"/>
                <a:cs typeface="Arial"/>
                <a:sym typeface="Arial"/>
              </a:rPr>
              <a:t>Dynamic Queries only</a:t>
            </a:r>
          </a:p>
          <a:p>
            <a:pPr indent="-224790" lvl="0" marL="224790" marR="0" rtl="0" algn="l">
              <a:lnSpc>
                <a:spcPct val="100000"/>
              </a:lnSpc>
              <a:spcBef>
                <a:spcPts val="1200"/>
              </a:spcBef>
              <a:spcAft>
                <a:spcPts val="0"/>
              </a:spcAft>
              <a:buClr>
                <a:srgbClr val="FF7E00"/>
              </a:buClr>
              <a:buSzPct val="97826"/>
              <a:buFont typeface="Allerta"/>
              <a:buChar char="▪"/>
            </a:pPr>
            <a:r>
              <a:rPr b="0" baseline="30000" i="0" lang="en-US" sz="2250" u="none" cap="none" strike="noStrike">
                <a:solidFill>
                  <a:srgbClr val="075590"/>
                </a:solidFill>
                <a:latin typeface="Arial"/>
                <a:ea typeface="Arial"/>
                <a:cs typeface="Arial"/>
                <a:sym typeface="Arial"/>
              </a:rPr>
              <a:t>Clauses</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are</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set</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using</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Java</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programming</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language</a:t>
            </a:r>
            <a:r>
              <a:rPr b="0" baseline="30000" i="0" lang="en-US" sz="2250" u="none" cap="none" strike="noStrike">
                <a:solidFill>
                  <a:srgbClr val="075590"/>
                </a:solidFill>
                <a:latin typeface="Times New Roman"/>
                <a:ea typeface="Times New Roman"/>
                <a:cs typeface="Times New Roman"/>
                <a:sym typeface="Times New Roman"/>
              </a:rPr>
              <a:t> </a:t>
            </a:r>
            <a:r>
              <a:rPr b="0" baseline="30000" i="0" lang="en-US" sz="2250" u="none" cap="none" strike="noStrike">
                <a:solidFill>
                  <a:srgbClr val="075590"/>
                </a:solidFill>
                <a:latin typeface="Arial"/>
                <a:ea typeface="Arial"/>
                <a:cs typeface="Arial"/>
                <a:sym typeface="Arial"/>
              </a:rPr>
              <a:t>objects</a:t>
            </a:r>
          </a:p>
          <a:p>
            <a:pPr indent="-210344" lvl="1" marL="616744" marR="0" rtl="0" algn="l">
              <a:lnSpc>
                <a:spcPct val="100000"/>
              </a:lnSpc>
              <a:spcBef>
                <a:spcPts val="600"/>
              </a:spcBef>
              <a:spcAft>
                <a:spcPts val="0"/>
              </a:spcAft>
              <a:buClr>
                <a:srgbClr val="075590"/>
              </a:buClr>
              <a:buSzPct val="101250"/>
              <a:buFont typeface="Allerta"/>
              <a:buChar char="▪"/>
            </a:pPr>
            <a:r>
              <a:rPr b="0" baseline="30000" i="0" lang="en-US" sz="2025" u="none" cap="none" strike="noStrike">
                <a:solidFill>
                  <a:srgbClr val="343434"/>
                </a:solidFill>
                <a:latin typeface="Arial"/>
                <a:ea typeface="Arial"/>
                <a:cs typeface="Arial"/>
                <a:sym typeface="Arial"/>
              </a:rPr>
              <a:t>the</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query</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can</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be</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created</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in</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a</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typesafe</a:t>
            </a:r>
            <a:r>
              <a:rPr b="0" baseline="30000" i="0" lang="en-US" sz="2025" u="none" cap="none" strike="noStrike">
                <a:solidFill>
                  <a:srgbClr val="343434"/>
                </a:solidFill>
                <a:latin typeface="Times New Roman"/>
                <a:ea typeface="Times New Roman"/>
                <a:cs typeface="Times New Roman"/>
                <a:sym typeface="Times New Roman"/>
              </a:rPr>
              <a:t> </a:t>
            </a:r>
            <a:r>
              <a:rPr b="0" baseline="30000" i="0" lang="en-US" sz="2025" u="none" cap="none" strike="noStrike">
                <a:solidFill>
                  <a:srgbClr val="343434"/>
                </a:solidFill>
                <a:latin typeface="Arial"/>
                <a:ea typeface="Arial"/>
                <a:cs typeface="Arial"/>
                <a:sym typeface="Arial"/>
              </a:rPr>
              <a:t>manner</a:t>
            </a:r>
          </a:p>
          <a:p>
            <a:pPr indent="0" lvl="0" marL="0" marR="0" rtl="0" algn="l">
              <a:lnSpc>
                <a:spcPct val="100000"/>
              </a:lnSpc>
              <a:spcBef>
                <a:spcPts val="42"/>
              </a:spcBef>
              <a:spcAft>
                <a:spcPts val="0"/>
              </a:spcAft>
              <a:buClr>
                <a:srgbClr val="000000"/>
              </a:buClr>
              <a:buFont typeface="Arial"/>
              <a:buNone/>
            </a:pPr>
            <a:r>
              <a:t/>
            </a:r>
            <a:endParaRPr b="0" i="0" sz="1687" u="none" cap="none" strike="noStrike">
              <a:solidFill>
                <a:srgbClr val="000000"/>
              </a:solidFill>
              <a:latin typeface="Times New Roman"/>
              <a:ea typeface="Times New Roman"/>
              <a:cs typeface="Times New Roman"/>
              <a:sym typeface="Times New Roman"/>
            </a:endParaRPr>
          </a:p>
          <a:p>
            <a:pPr indent="-8890" lvl="0" marL="224790" marR="0" rtl="0" algn="l">
              <a:lnSpc>
                <a:spcPct val="100000"/>
              </a:lnSpc>
              <a:spcBef>
                <a:spcPts val="0"/>
              </a:spcBef>
              <a:spcAft>
                <a:spcPts val="0"/>
              </a:spcAft>
              <a:buClr>
                <a:srgbClr val="075590"/>
              </a:buClr>
              <a:buSzPct val="25000"/>
              <a:buFont typeface="Arial"/>
              <a:buNone/>
            </a:pPr>
            <a:r>
              <a:rPr b="0" i="0" lang="en-US" sz="1500" u="none" cap="none" strike="noStrike">
                <a:solidFill>
                  <a:srgbClr val="075590"/>
                </a:solidFill>
                <a:latin typeface="Arial"/>
                <a:ea typeface="Arial"/>
                <a:cs typeface="Arial"/>
                <a:sym typeface="Arial"/>
              </a:rPr>
              <a:t>Obtain</a:t>
            </a:r>
            <a:r>
              <a:rPr b="0" i="0" lang="en-US" sz="1500" u="none" cap="none" strike="noStrike">
                <a:solidFill>
                  <a:srgbClr val="075590"/>
                </a:solidFill>
                <a:latin typeface="Times New Roman"/>
                <a:ea typeface="Times New Roman"/>
                <a:cs typeface="Times New Roman"/>
                <a:sym typeface="Times New Roman"/>
              </a:rPr>
              <a:t> </a:t>
            </a:r>
            <a:r>
              <a:rPr b="0" i="0" lang="en-US" sz="1500" u="none" cap="none" strike="noStrike">
                <a:solidFill>
                  <a:srgbClr val="075590"/>
                </a:solidFill>
                <a:latin typeface="Arial"/>
                <a:ea typeface="Arial"/>
                <a:cs typeface="Arial"/>
                <a:sym typeface="Arial"/>
              </a:rPr>
              <a:t>a</a:t>
            </a:r>
            <a:r>
              <a:rPr b="0" i="0" lang="en-US" sz="1500" u="none" cap="none" strike="noStrike">
                <a:solidFill>
                  <a:srgbClr val="075590"/>
                </a:solidFill>
                <a:latin typeface="Times New Roman"/>
                <a:ea typeface="Times New Roman"/>
                <a:cs typeface="Times New Roman"/>
                <a:sym typeface="Times New Roman"/>
              </a:rPr>
              <a:t> </a:t>
            </a:r>
            <a:r>
              <a:rPr b="0" i="0" lang="en-US" sz="1500" u="none" cap="none" strike="noStrike">
                <a:solidFill>
                  <a:srgbClr val="075590"/>
                </a:solidFill>
                <a:latin typeface="Courier New"/>
                <a:ea typeface="Courier New"/>
                <a:cs typeface="Courier New"/>
                <a:sym typeface="Courier New"/>
              </a:rPr>
              <a:t>CriteriaBuilder</a:t>
            </a:r>
            <a:r>
              <a:rPr b="0" i="0" lang="en-US" sz="1500" u="none" cap="none" strike="noStrike">
                <a:solidFill>
                  <a:srgbClr val="075590"/>
                </a:solidFill>
                <a:latin typeface="Times New Roman"/>
                <a:ea typeface="Times New Roman"/>
                <a:cs typeface="Times New Roman"/>
                <a:sym typeface="Times New Roman"/>
              </a:rPr>
              <a:t> </a:t>
            </a:r>
            <a:r>
              <a:rPr b="0" i="0" lang="en-US" sz="1500" u="none" cap="none" strike="noStrike">
                <a:solidFill>
                  <a:srgbClr val="075590"/>
                </a:solidFill>
                <a:latin typeface="Arial"/>
                <a:ea typeface="Arial"/>
                <a:cs typeface="Arial"/>
                <a:sym typeface="Arial"/>
              </a:rPr>
              <a:t>instance</a:t>
            </a:r>
            <a:r>
              <a:rPr b="0" i="0" lang="en-US" sz="1500" u="none" cap="none" strike="noStrike">
                <a:solidFill>
                  <a:srgbClr val="075590"/>
                </a:solidFill>
                <a:latin typeface="Times New Roman"/>
                <a:ea typeface="Times New Roman"/>
                <a:cs typeface="Times New Roman"/>
                <a:sym typeface="Times New Roman"/>
              </a:rPr>
              <a:t> </a:t>
            </a:r>
            <a:r>
              <a:rPr b="0" i="0" lang="en-US" sz="1500" u="none" cap="none" strike="noStrike">
                <a:solidFill>
                  <a:srgbClr val="075590"/>
                </a:solidFill>
                <a:latin typeface="Arial"/>
                <a:ea typeface="Arial"/>
                <a:cs typeface="Arial"/>
                <a:sym typeface="Arial"/>
              </a:rPr>
              <a:t>by</a:t>
            </a:r>
            <a:r>
              <a:rPr b="0" i="0" lang="en-US" sz="1500" u="none" cap="none" strike="noStrike">
                <a:solidFill>
                  <a:srgbClr val="075590"/>
                </a:solidFill>
                <a:latin typeface="Times New Roman"/>
                <a:ea typeface="Times New Roman"/>
                <a:cs typeface="Times New Roman"/>
                <a:sym typeface="Times New Roman"/>
              </a:rPr>
              <a:t> </a:t>
            </a:r>
            <a:r>
              <a:rPr b="0" i="0" lang="en-US" sz="1500" u="none" cap="none" strike="noStrike">
                <a:solidFill>
                  <a:srgbClr val="075590"/>
                </a:solidFill>
                <a:latin typeface="Arial"/>
                <a:ea typeface="Arial"/>
                <a:cs typeface="Arial"/>
                <a:sym typeface="Arial"/>
              </a:rPr>
              <a:t>using</a:t>
            </a:r>
            <a:r>
              <a:rPr b="0" i="0" lang="en-US" sz="1500" u="none" cap="none" strike="noStrike">
                <a:solidFill>
                  <a:srgbClr val="075590"/>
                </a:solidFill>
                <a:latin typeface="Times New Roman"/>
                <a:ea typeface="Times New Roman"/>
                <a:cs typeface="Times New Roman"/>
                <a:sym typeface="Times New Roman"/>
              </a:rPr>
              <a:t> </a:t>
            </a:r>
            <a:r>
              <a:rPr b="0" i="0" lang="en-US" sz="1500" u="none" cap="none" strike="noStrike">
                <a:solidFill>
                  <a:srgbClr val="075590"/>
                </a:solidFill>
                <a:latin typeface="Arial"/>
                <a:ea typeface="Arial"/>
                <a:cs typeface="Arial"/>
                <a:sym typeface="Arial"/>
              </a:rPr>
              <a:t>the </a:t>
            </a:r>
            <a:r>
              <a:rPr b="0" i="0" lang="en-US" sz="1500" u="none" cap="none" strike="noStrike">
                <a:solidFill>
                  <a:srgbClr val="075590"/>
                </a:solidFill>
                <a:latin typeface="Courier New"/>
                <a:ea typeface="Courier New"/>
                <a:cs typeface="Courier New"/>
                <a:sym typeface="Courier New"/>
              </a:rPr>
              <a:t>EntityManager.getCriteriaBuilder </a:t>
            </a:r>
            <a:r>
              <a:rPr b="0" i="0" lang="en-US" sz="1500" u="none" cap="none" strike="noStrike">
                <a:solidFill>
                  <a:srgbClr val="075590"/>
                </a:solidFill>
                <a:latin typeface="Arial"/>
                <a:ea typeface="Arial"/>
                <a:cs typeface="Arial"/>
                <a:sym typeface="Arial"/>
              </a:rPr>
              <a:t>method</a:t>
            </a:r>
            <a:r>
              <a:rPr b="0" baseline="30000" i="0" lang="en-US" sz="2025" u="none" cap="none" strike="noStrike">
                <a:solidFill>
                  <a:srgbClr val="000000"/>
                </a:solidFill>
                <a:latin typeface="Arial"/>
                <a:ea typeface="Arial"/>
                <a:cs typeface="Arial"/>
                <a:sym typeface="Arial"/>
              </a:rPr>
              <a:t>.</a:t>
            </a:r>
          </a:p>
        </p:txBody>
      </p:sp>
      <p:pic>
        <p:nvPicPr>
          <p:cNvPr descr="https://encrypted-tbn3.gstatic.com/images?q=tbn:ANd9GcTUbRhHn-0epp6RXbmUrK04qyYNDQIMBE2Dr2-UiksTYUXsTTpg" id="877" name="Shape 877"/>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1" name="Shape 881"/>
        <p:cNvGrpSpPr/>
        <p:nvPr/>
      </p:nvGrpSpPr>
      <p:grpSpPr>
        <a:xfrm>
          <a:off x="0" y="0"/>
          <a:ext cx="0" cy="0"/>
          <a:chOff x="0" y="0"/>
          <a:chExt cx="0" cy="0"/>
        </a:xfrm>
      </p:grpSpPr>
      <p:cxnSp>
        <p:nvCxnSpPr>
          <p:cNvPr id="882" name="Shape 88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883" name="Shape 88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884" name="Shape 884"/>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Querying Entities with Criteria API</a:t>
            </a:r>
          </a:p>
        </p:txBody>
      </p:sp>
      <p:sp>
        <p:nvSpPr>
          <p:cNvPr id="885" name="Shape 885"/>
          <p:cNvSpPr txBox="1"/>
          <p:nvPr/>
        </p:nvSpPr>
        <p:spPr>
          <a:xfrm>
            <a:off x="161475" y="1212395"/>
            <a:ext cx="8708699" cy="2636618"/>
          </a:xfrm>
          <a:prstGeom prst="rect">
            <a:avLst/>
          </a:prstGeom>
          <a:noFill/>
          <a:ln>
            <a:noFill/>
          </a:ln>
        </p:spPr>
        <p:txBody>
          <a:bodyPr anchorCtr="0" anchor="t" bIns="0" lIns="0" rIns="0" tIns="0">
            <a:noAutofit/>
          </a:bodyPr>
          <a:lstStyle/>
          <a:p>
            <a:pPr indent="-306705" lvl="0" marL="306705" marR="0" rtl="0" algn="l">
              <a:lnSpc>
                <a:spcPct val="100000"/>
              </a:lnSpc>
              <a:spcBef>
                <a:spcPts val="0"/>
              </a:spcBef>
              <a:spcAft>
                <a:spcPts val="0"/>
              </a:spcAft>
              <a:buClr>
                <a:srgbClr val="000000"/>
              </a:buClr>
              <a:buSzPct val="25000"/>
              <a:buFont typeface="Courier New"/>
              <a:buNone/>
            </a:pPr>
            <a:r>
              <a:rPr b="1" i="0" lang="en-US" sz="1200" u="none" cap="none" strike="noStrike">
                <a:solidFill>
                  <a:srgbClr val="000000"/>
                </a:solidFill>
                <a:latin typeface="Courier New"/>
                <a:ea typeface="Courier New"/>
                <a:cs typeface="Courier New"/>
                <a:sym typeface="Courier New"/>
              </a:rPr>
              <a:t>public</a:t>
            </a:r>
            <a:r>
              <a:rPr b="1"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Student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21993"/>
                </a:solidFill>
                <a:latin typeface="Courier New"/>
                <a:ea typeface="Courier New"/>
                <a:cs typeface="Courier New"/>
                <a:sym typeface="Courier New"/>
              </a:rPr>
              <a:t>getStudent</a:t>
            </a:r>
            <a:r>
              <a:rPr b="0" i="0" lang="en-US" sz="1200" u="none" cap="none" strike="noStrike">
                <a:solidFill>
                  <a:srgbClr val="000000"/>
                </a:solidFill>
                <a:latin typeface="Courier New"/>
                <a:ea typeface="Courier New"/>
                <a:cs typeface="Courier New"/>
                <a:sym typeface="Courier New"/>
              </a:rPr>
              <a:t>(String</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registrationNumber)</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a:t>
            </a:r>
          </a:p>
          <a:p>
            <a:pPr indent="0" lvl="0" marL="0" marR="0" rtl="0" algn="l">
              <a:lnSpc>
                <a:spcPct val="100000"/>
              </a:lnSpc>
              <a:spcBef>
                <a:spcPts val="400"/>
              </a:spcBef>
              <a:spcAft>
                <a:spcPts val="0"/>
              </a:spcAft>
              <a:buClr>
                <a:srgbClr val="000000"/>
              </a:buClr>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1904" lvl="0" marL="306705" marR="821055" rtl="0" algn="l">
              <a:lnSpc>
                <a:spcPct val="93750"/>
              </a:lnSpc>
              <a:spcBef>
                <a:spcPts val="600"/>
              </a:spcBef>
              <a:spcAft>
                <a:spcPts val="0"/>
              </a:spcAft>
              <a:buClr>
                <a:srgbClr val="000000"/>
              </a:buClr>
              <a:buSzPct val="25000"/>
              <a:buFont typeface="Courier New"/>
              <a:buNone/>
            </a:pPr>
            <a:r>
              <a:rPr b="0" i="0" lang="en-US" sz="1200" u="none" cap="none" strike="noStrike">
                <a:solidFill>
                  <a:srgbClr val="000000"/>
                </a:solidFill>
                <a:latin typeface="Courier New"/>
                <a:ea typeface="Courier New"/>
                <a:cs typeface="Courier New"/>
                <a:sym typeface="Courier New"/>
              </a:rPr>
              <a:t>CriteriaBuilder</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cb</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21993"/>
                </a:solidFill>
                <a:latin typeface="Courier New"/>
                <a:ea typeface="Courier New"/>
                <a:cs typeface="Courier New"/>
                <a:sym typeface="Courier New"/>
              </a:rPr>
              <a:t>em</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21993"/>
                </a:solidFill>
                <a:latin typeface="Courier New"/>
                <a:ea typeface="Courier New"/>
                <a:cs typeface="Courier New"/>
                <a:sym typeface="Courier New"/>
              </a:rPr>
              <a:t>getCriteriaBuilder</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00000"/>
                </a:solidFill>
                <a:latin typeface="Times New Roman"/>
                <a:ea typeface="Times New Roman"/>
                <a:cs typeface="Times New Roman"/>
                <a:sym typeface="Times New Roman"/>
              </a:rPr>
              <a:t> </a:t>
            </a:r>
          </a:p>
          <a:p>
            <a:pPr indent="-1904" lvl="0" marL="306705" marR="821055" rtl="0" algn="l">
              <a:lnSpc>
                <a:spcPct val="93750"/>
              </a:lnSpc>
              <a:spcBef>
                <a:spcPts val="600"/>
              </a:spcBef>
              <a:spcAft>
                <a:spcPts val="0"/>
              </a:spcAft>
              <a:buClr>
                <a:srgbClr val="000000"/>
              </a:buClr>
              <a:buSzPct val="25000"/>
              <a:buFont typeface="Courier New"/>
              <a:buNone/>
            </a:pPr>
            <a:r>
              <a:rPr b="0" i="0" lang="en-US" sz="1200" u="none" cap="none" strike="noStrike">
                <a:solidFill>
                  <a:srgbClr val="000000"/>
                </a:solidFill>
                <a:latin typeface="Courier New"/>
                <a:ea typeface="Courier New"/>
                <a:cs typeface="Courier New"/>
                <a:sym typeface="Courier New"/>
              </a:rPr>
              <a:t>CriteriaQuery&lt;Student&gt;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criteriaQuery</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cb.</a:t>
            </a:r>
            <a:r>
              <a:rPr b="0" i="0" lang="en-US" sz="1200" u="none" cap="none" strike="noStrike">
                <a:solidFill>
                  <a:srgbClr val="021993"/>
                </a:solidFill>
                <a:latin typeface="Courier New"/>
                <a:ea typeface="Courier New"/>
                <a:cs typeface="Courier New"/>
                <a:sym typeface="Courier New"/>
              </a:rPr>
              <a:t>createQuery</a:t>
            </a:r>
            <a:r>
              <a:rPr b="0" i="0" lang="en-US" sz="1200" u="none" cap="none" strike="noStrike">
                <a:solidFill>
                  <a:srgbClr val="000000"/>
                </a:solidFill>
                <a:latin typeface="Courier New"/>
                <a:ea typeface="Courier New"/>
                <a:cs typeface="Courier New"/>
                <a:sym typeface="Courier New"/>
              </a:rPr>
              <a:t>(Student.</a:t>
            </a:r>
            <a:r>
              <a:rPr b="1" i="0" lang="en-US" sz="1200" u="none" cap="none" strike="noStrike">
                <a:solidFill>
                  <a:srgbClr val="000000"/>
                </a:solidFill>
                <a:latin typeface="Courier New"/>
                <a:ea typeface="Courier New"/>
                <a:cs typeface="Courier New"/>
                <a:sym typeface="Courier New"/>
              </a:rPr>
              <a:t>class</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00000"/>
                </a:solidFill>
                <a:latin typeface="Times New Roman"/>
                <a:ea typeface="Times New Roman"/>
                <a:cs typeface="Times New Roman"/>
                <a:sym typeface="Times New Roman"/>
              </a:rPr>
              <a:t> </a:t>
            </a:r>
          </a:p>
          <a:p>
            <a:pPr indent="-1904" lvl="0" marL="306705" marR="821055" rtl="0" algn="l">
              <a:lnSpc>
                <a:spcPct val="93750"/>
              </a:lnSpc>
              <a:spcBef>
                <a:spcPts val="600"/>
              </a:spcBef>
              <a:spcAft>
                <a:spcPts val="0"/>
              </a:spcAft>
              <a:buClr>
                <a:srgbClr val="000000"/>
              </a:buClr>
              <a:buSzPct val="25000"/>
              <a:buFont typeface="Courier New"/>
              <a:buNone/>
            </a:pPr>
            <a:r>
              <a:rPr b="0" i="0" lang="en-US" sz="1200" u="none" cap="none" strike="noStrike">
                <a:solidFill>
                  <a:srgbClr val="000000"/>
                </a:solidFill>
                <a:latin typeface="Courier New"/>
                <a:ea typeface="Courier New"/>
                <a:cs typeface="Courier New"/>
                <a:sym typeface="Courier New"/>
              </a:rPr>
              <a:t>Root&lt;Student&gt;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s</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criteriaQuery.</a:t>
            </a:r>
            <a:r>
              <a:rPr b="0" i="0" lang="en-US" sz="1200" u="none" cap="none" strike="noStrike">
                <a:solidFill>
                  <a:srgbClr val="021993"/>
                </a:solidFill>
                <a:latin typeface="Courier New"/>
                <a:ea typeface="Courier New"/>
                <a:cs typeface="Courier New"/>
                <a:sym typeface="Courier New"/>
              </a:rPr>
              <a:t>from</a:t>
            </a:r>
            <a:r>
              <a:rPr b="0" i="0" lang="en-US" sz="1200" u="none" cap="none" strike="noStrike">
                <a:solidFill>
                  <a:srgbClr val="000000"/>
                </a:solidFill>
                <a:latin typeface="Courier New"/>
                <a:ea typeface="Courier New"/>
                <a:cs typeface="Courier New"/>
                <a:sym typeface="Courier New"/>
              </a:rPr>
              <a:t>(Student.</a:t>
            </a:r>
            <a:r>
              <a:rPr b="1" i="0" lang="en-US" sz="1200" u="none" cap="none" strike="noStrike">
                <a:solidFill>
                  <a:srgbClr val="000000"/>
                </a:solidFill>
                <a:latin typeface="Courier New"/>
                <a:ea typeface="Courier New"/>
                <a:cs typeface="Courier New"/>
                <a:sym typeface="Courier New"/>
              </a:rPr>
              <a:t>class</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00000"/>
                </a:solidFill>
                <a:latin typeface="Times New Roman"/>
                <a:ea typeface="Times New Roman"/>
                <a:cs typeface="Times New Roman"/>
                <a:sym typeface="Times New Roman"/>
              </a:rPr>
              <a:t> </a:t>
            </a:r>
          </a:p>
          <a:p>
            <a:pPr indent="-1904" lvl="0" marL="306705" marR="821055" rtl="0" algn="l">
              <a:lnSpc>
                <a:spcPct val="93750"/>
              </a:lnSpc>
              <a:spcBef>
                <a:spcPts val="600"/>
              </a:spcBef>
              <a:spcAft>
                <a:spcPts val="0"/>
              </a:spcAft>
              <a:buClr>
                <a:srgbClr val="000000"/>
              </a:buClr>
              <a:buSzPct val="25000"/>
              <a:buFont typeface="Courier New"/>
              <a:buNone/>
            </a:pPr>
            <a:r>
              <a:rPr b="0" i="0" lang="en-US" sz="1200" u="none" cap="none" strike="noStrike">
                <a:solidFill>
                  <a:srgbClr val="000000"/>
                </a:solidFill>
                <a:latin typeface="Courier New"/>
                <a:ea typeface="Courier New"/>
                <a:cs typeface="Courier New"/>
                <a:sym typeface="Courier New"/>
              </a:rPr>
              <a:t>ParameterExpression&lt;String&gt;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parameter</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cb.</a:t>
            </a:r>
            <a:r>
              <a:rPr b="0" i="0" lang="en-US" sz="1200" u="none" cap="none" strike="noStrike">
                <a:solidFill>
                  <a:srgbClr val="021993"/>
                </a:solidFill>
                <a:latin typeface="Courier New"/>
                <a:ea typeface="Courier New"/>
                <a:cs typeface="Courier New"/>
                <a:sym typeface="Courier New"/>
              </a:rPr>
              <a:t>parameter</a:t>
            </a:r>
            <a:r>
              <a:rPr b="0" i="0" lang="en-US" sz="1200" u="none" cap="none" strike="noStrike">
                <a:solidFill>
                  <a:srgbClr val="000000"/>
                </a:solidFill>
                <a:latin typeface="Courier New"/>
                <a:ea typeface="Courier New"/>
                <a:cs typeface="Courier New"/>
                <a:sym typeface="Courier New"/>
              </a:rPr>
              <a:t>(String.</a:t>
            </a:r>
            <a:r>
              <a:rPr b="1" i="0" lang="en-US" sz="1200" u="none" cap="none" strike="noStrike">
                <a:solidFill>
                  <a:srgbClr val="000000"/>
                </a:solidFill>
                <a:latin typeface="Courier New"/>
                <a:ea typeface="Courier New"/>
                <a:cs typeface="Courier New"/>
                <a:sym typeface="Courier New"/>
              </a:rPr>
              <a:t>class</a:t>
            </a:r>
            <a:r>
              <a:rPr b="0" i="0" lang="en-US" sz="1200" u="none" cap="none" strike="noStrike">
                <a:solidFill>
                  <a:srgbClr val="000000"/>
                </a:solidFill>
                <a:latin typeface="Courier New"/>
                <a:ea typeface="Courier New"/>
                <a:cs typeface="Courier New"/>
                <a:sym typeface="Courier New"/>
              </a:rPr>
              <a:t>);</a:t>
            </a:r>
          </a:p>
          <a:p>
            <a:pPr indent="-1904" lvl="0" marL="306705" marR="0" rtl="0" algn="l">
              <a:lnSpc>
                <a:spcPct val="91250"/>
              </a:lnSpc>
              <a:spcBef>
                <a:spcPts val="600"/>
              </a:spcBef>
              <a:spcAft>
                <a:spcPts val="0"/>
              </a:spcAft>
              <a:buClr>
                <a:srgbClr val="000000"/>
              </a:buClr>
              <a:buSzPct val="25000"/>
              <a:buFont typeface="Courier New"/>
              <a:buNone/>
            </a:pPr>
            <a:r>
              <a:rPr b="0" i="0" lang="en-US" sz="1200" u="none" cap="none" strike="noStrike">
                <a:solidFill>
                  <a:srgbClr val="000000"/>
                </a:solidFill>
                <a:latin typeface="Courier New"/>
                <a:ea typeface="Courier New"/>
                <a:cs typeface="Courier New"/>
                <a:sym typeface="Courier New"/>
              </a:rPr>
              <a:t>criteriaQuery.</a:t>
            </a:r>
            <a:r>
              <a:rPr b="0" i="0" lang="en-US" sz="1200" u="none" cap="none" strike="noStrike">
                <a:solidFill>
                  <a:srgbClr val="021993"/>
                </a:solidFill>
                <a:latin typeface="Courier New"/>
                <a:ea typeface="Courier New"/>
                <a:cs typeface="Courier New"/>
                <a:sym typeface="Courier New"/>
              </a:rPr>
              <a:t>select</a:t>
            </a:r>
            <a:r>
              <a:rPr b="0" i="0" lang="en-US" sz="1200" u="none" cap="none" strike="noStrike">
                <a:solidFill>
                  <a:srgbClr val="000000"/>
                </a:solidFill>
                <a:latin typeface="Courier New"/>
                <a:ea typeface="Courier New"/>
                <a:cs typeface="Courier New"/>
                <a:sym typeface="Courier New"/>
              </a:rPr>
              <a:t>(s).</a:t>
            </a:r>
            <a:r>
              <a:rPr b="0" i="0" lang="en-US" sz="1200" u="none" cap="none" strike="noStrike">
                <a:solidFill>
                  <a:srgbClr val="021993"/>
                </a:solidFill>
                <a:latin typeface="Courier New"/>
                <a:ea typeface="Courier New"/>
                <a:cs typeface="Courier New"/>
                <a:sym typeface="Courier New"/>
              </a:rPr>
              <a:t>where</a:t>
            </a:r>
            <a:r>
              <a:rPr b="0" i="0" lang="en-US" sz="1200" u="none" cap="none" strike="noStrike">
                <a:solidFill>
                  <a:srgbClr val="000000"/>
                </a:solidFill>
                <a:latin typeface="Courier New"/>
                <a:ea typeface="Courier New"/>
                <a:cs typeface="Courier New"/>
                <a:sym typeface="Courier New"/>
              </a:rPr>
              <a:t>(cb.</a:t>
            </a:r>
            <a:r>
              <a:rPr b="0" i="0" lang="en-US" sz="1200" u="none" cap="none" strike="noStrike">
                <a:solidFill>
                  <a:srgbClr val="021993"/>
                </a:solidFill>
                <a:latin typeface="Courier New"/>
                <a:ea typeface="Courier New"/>
                <a:cs typeface="Courier New"/>
                <a:sym typeface="Courier New"/>
              </a:rPr>
              <a:t>equal</a:t>
            </a:r>
            <a:r>
              <a:rPr b="0" i="0" lang="en-US" sz="1200" u="none" cap="none" strike="noStrike">
                <a:solidFill>
                  <a:srgbClr val="000000"/>
                </a:solidFill>
                <a:latin typeface="Courier New"/>
                <a:ea typeface="Courier New"/>
                <a:cs typeface="Courier New"/>
                <a:sym typeface="Courier New"/>
              </a:rPr>
              <a:t>(s.</a:t>
            </a:r>
            <a:r>
              <a:rPr b="0" i="0" lang="en-US" sz="1200" u="none" cap="none" strike="noStrike">
                <a:solidFill>
                  <a:srgbClr val="021993"/>
                </a:solidFill>
                <a:latin typeface="Courier New"/>
                <a:ea typeface="Courier New"/>
                <a:cs typeface="Courier New"/>
                <a:sym typeface="Courier New"/>
              </a:rPr>
              <a:t>get</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CD1D00"/>
                </a:solidFill>
                <a:latin typeface="Courier New"/>
                <a:ea typeface="Courier New"/>
                <a:cs typeface="Courier New"/>
                <a:sym typeface="Courier New"/>
              </a:rPr>
              <a:t>"registrationNumber"</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parameter));</a:t>
            </a:r>
          </a:p>
          <a:p>
            <a:pPr indent="-1904" lvl="0" marL="306705" marR="1118235" rtl="0" algn="l">
              <a:lnSpc>
                <a:spcPct val="93750"/>
              </a:lnSpc>
              <a:spcBef>
                <a:spcPts val="600"/>
              </a:spcBef>
              <a:spcAft>
                <a:spcPts val="0"/>
              </a:spcAft>
              <a:buClr>
                <a:srgbClr val="000000"/>
              </a:buClr>
              <a:buSzPct val="25000"/>
              <a:buFont typeface="Courier New"/>
              <a:buNone/>
            </a:pPr>
            <a:r>
              <a:rPr b="0" i="0" lang="en-US" sz="1200" u="none" cap="none" strike="noStrike">
                <a:solidFill>
                  <a:srgbClr val="000000"/>
                </a:solidFill>
                <a:latin typeface="Courier New"/>
                <a:ea typeface="Courier New"/>
                <a:cs typeface="Courier New"/>
                <a:sym typeface="Courier New"/>
              </a:rPr>
              <a:t>TypedQuery&lt;Student&gt;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typedQuery</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21993"/>
                </a:solidFill>
                <a:latin typeface="Courier New"/>
                <a:ea typeface="Courier New"/>
                <a:cs typeface="Courier New"/>
                <a:sym typeface="Courier New"/>
              </a:rPr>
              <a:t>em</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21993"/>
                </a:solidFill>
                <a:latin typeface="Courier New"/>
                <a:ea typeface="Courier New"/>
                <a:cs typeface="Courier New"/>
                <a:sym typeface="Courier New"/>
              </a:rPr>
              <a:t>createQuery</a:t>
            </a:r>
            <a:r>
              <a:rPr b="0" i="0" lang="en-US" sz="1200" u="none" cap="none" strike="noStrike">
                <a:solidFill>
                  <a:srgbClr val="000000"/>
                </a:solidFill>
                <a:latin typeface="Courier New"/>
                <a:ea typeface="Courier New"/>
                <a:cs typeface="Courier New"/>
                <a:sym typeface="Courier New"/>
              </a:rPr>
              <a:t>(criteriaQuery);</a:t>
            </a:r>
            <a:r>
              <a:rPr b="0" i="0" lang="en-US" sz="1200" u="none" cap="none" strike="noStrike">
                <a:solidFill>
                  <a:srgbClr val="000000"/>
                </a:solidFill>
                <a:latin typeface="Times New Roman"/>
                <a:ea typeface="Times New Roman"/>
                <a:cs typeface="Times New Roman"/>
                <a:sym typeface="Times New Roman"/>
              </a:rPr>
              <a:t> </a:t>
            </a:r>
          </a:p>
          <a:p>
            <a:pPr indent="-1904" lvl="0" marL="306705" marR="1118235" rtl="0" algn="l">
              <a:lnSpc>
                <a:spcPct val="93750"/>
              </a:lnSpc>
              <a:spcBef>
                <a:spcPts val="600"/>
              </a:spcBef>
              <a:spcAft>
                <a:spcPts val="0"/>
              </a:spcAft>
              <a:buClr>
                <a:srgbClr val="000000"/>
              </a:buClr>
              <a:buSzPct val="25000"/>
              <a:buFont typeface="Courier New"/>
              <a:buNone/>
            </a:pPr>
            <a:r>
              <a:rPr b="0" i="0" lang="en-US" sz="1200" u="none" cap="none" strike="noStrike">
                <a:solidFill>
                  <a:srgbClr val="000000"/>
                </a:solidFill>
                <a:latin typeface="Courier New"/>
                <a:ea typeface="Courier New"/>
                <a:cs typeface="Courier New"/>
                <a:sym typeface="Courier New"/>
              </a:rPr>
              <a:t>typedQuery.</a:t>
            </a:r>
            <a:r>
              <a:rPr b="0" i="0" lang="en-US" sz="1200" u="none" cap="none" strike="noStrike">
                <a:solidFill>
                  <a:srgbClr val="021993"/>
                </a:solidFill>
                <a:latin typeface="Courier New"/>
                <a:ea typeface="Courier New"/>
                <a:cs typeface="Courier New"/>
                <a:sym typeface="Courier New"/>
              </a:rPr>
              <a:t>setParameter</a:t>
            </a:r>
            <a:r>
              <a:rPr b="0" i="0" lang="en-US" sz="1200" u="none" cap="none" strike="noStrike">
                <a:solidFill>
                  <a:srgbClr val="000000"/>
                </a:solidFill>
                <a:latin typeface="Courier New"/>
                <a:ea typeface="Courier New"/>
                <a:cs typeface="Courier New"/>
                <a:sym typeface="Courier New"/>
              </a:rPr>
              <a:t>(parameter,</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registrationNumber);</a:t>
            </a:r>
          </a:p>
          <a:p>
            <a:pPr indent="-1904" lvl="0" marL="306705" marR="0" rtl="0" algn="l">
              <a:lnSpc>
                <a:spcPct val="91250"/>
              </a:lnSpc>
              <a:spcBef>
                <a:spcPts val="600"/>
              </a:spcBef>
              <a:spcAft>
                <a:spcPts val="0"/>
              </a:spcAft>
              <a:buClr>
                <a:srgbClr val="000000"/>
              </a:buClr>
              <a:buSzPct val="25000"/>
              <a:buFont typeface="Courier New"/>
              <a:buNone/>
            </a:pPr>
            <a:r>
              <a:rPr b="1" i="0" lang="en-US" sz="1200" u="none" cap="none" strike="noStrike">
                <a:solidFill>
                  <a:srgbClr val="000000"/>
                </a:solidFill>
                <a:latin typeface="Courier New"/>
                <a:ea typeface="Courier New"/>
                <a:cs typeface="Courier New"/>
                <a:sym typeface="Courier New"/>
              </a:rPr>
              <a:t>return</a:t>
            </a:r>
            <a:r>
              <a:rPr b="1"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typedQuery.</a:t>
            </a:r>
            <a:r>
              <a:rPr b="0" i="0" lang="en-US" sz="1200" u="none" cap="none" strike="noStrike">
                <a:solidFill>
                  <a:srgbClr val="021993"/>
                </a:solidFill>
                <a:latin typeface="Courier New"/>
                <a:ea typeface="Courier New"/>
                <a:cs typeface="Courier New"/>
                <a:sym typeface="Courier New"/>
              </a:rPr>
              <a:t>getSingleResult</a:t>
            </a:r>
            <a:r>
              <a:rPr b="0" i="0" lang="en-US" sz="1200" u="none" cap="none" strike="noStrike">
                <a:solidFill>
                  <a:srgbClr val="000000"/>
                </a:solidFill>
                <a:latin typeface="Courier New"/>
                <a:ea typeface="Courier New"/>
                <a:cs typeface="Courier New"/>
                <a:sym typeface="Courier New"/>
              </a:rPr>
              <a:t>();</a:t>
            </a:r>
          </a:p>
          <a:p>
            <a:pPr indent="0" lvl="0" marL="0" marR="0" rtl="0" algn="l">
              <a:lnSpc>
                <a:spcPct val="100000"/>
              </a:lnSpc>
              <a:spcBef>
                <a:spcPts val="400"/>
              </a:spcBef>
              <a:spcAft>
                <a:spcPts val="0"/>
              </a:spcAft>
              <a:buClr>
                <a:srgbClr val="000000"/>
              </a:buClr>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9525" lvl="0" marL="9525" marR="0" rtl="0" algn="l">
              <a:lnSpc>
                <a:spcPct val="100000"/>
              </a:lnSpc>
              <a:spcBef>
                <a:spcPts val="400"/>
              </a:spcBef>
              <a:spcAft>
                <a:spcPts val="0"/>
              </a:spcAft>
              <a:buClr>
                <a:srgbClr val="000000"/>
              </a:buClr>
              <a:buSzPct val="25000"/>
              <a:buFont typeface="Courier New"/>
              <a:buNone/>
            </a:pPr>
            <a:r>
              <a:rPr b="0" i="0" lang="en-US" sz="1200" u="none" cap="none" strike="noStrike">
                <a:solidFill>
                  <a:srgbClr val="000000"/>
                </a:solidFill>
                <a:latin typeface="Courier New"/>
                <a:ea typeface="Courier New"/>
                <a:cs typeface="Courier New"/>
                <a:sym typeface="Courier New"/>
              </a:rPr>
              <a:t>}</a:t>
            </a:r>
          </a:p>
        </p:txBody>
      </p:sp>
      <p:pic>
        <p:nvPicPr>
          <p:cNvPr descr="https://encrypted-tbn3.gstatic.com/images?q=tbn:ANd9GcTUbRhHn-0epp6RXbmUrK04qyYNDQIMBE2Dr2-UiksTYUXsTTpg" id="886" name="Shape 886"/>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0" name="Shape 890"/>
        <p:cNvGrpSpPr/>
        <p:nvPr/>
      </p:nvGrpSpPr>
      <p:grpSpPr>
        <a:xfrm>
          <a:off x="0" y="0"/>
          <a:ext cx="0" cy="0"/>
          <a:chOff x="0" y="0"/>
          <a:chExt cx="0" cy="0"/>
        </a:xfrm>
      </p:grpSpPr>
      <p:cxnSp>
        <p:nvCxnSpPr>
          <p:cNvPr id="891" name="Shape 891"/>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892" name="Shape 892"/>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893" name="Shape 893"/>
          <p:cNvSpPr txBox="1"/>
          <p:nvPr/>
        </p:nvSpPr>
        <p:spPr>
          <a:xfrm>
            <a:off x="534402" y="70977"/>
            <a:ext cx="8609596"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800" u="none" cap="none" strike="noStrike">
                <a:solidFill>
                  <a:srgbClr val="666666"/>
                </a:solidFill>
                <a:latin typeface="Roboto Condensed"/>
                <a:ea typeface="Roboto Condensed"/>
                <a:cs typeface="Roboto Condensed"/>
                <a:sym typeface="Roboto Condensed"/>
              </a:rPr>
              <a:t>Querying Entities with Hibernate Criteria</a:t>
            </a:r>
          </a:p>
        </p:txBody>
      </p:sp>
      <p:sp>
        <p:nvSpPr>
          <p:cNvPr id="894" name="Shape 894"/>
          <p:cNvSpPr txBox="1"/>
          <p:nvPr/>
        </p:nvSpPr>
        <p:spPr>
          <a:xfrm>
            <a:off x="978598" y="1808433"/>
            <a:ext cx="7737384" cy="1013097"/>
          </a:xfrm>
          <a:prstGeom prst="rect">
            <a:avLst/>
          </a:prstGeom>
          <a:noFill/>
          <a:ln cap="flat" cmpd="sng" w="12700">
            <a:solidFill>
              <a:schemeClr val="lt1"/>
            </a:solidFill>
            <a:prstDash val="solid"/>
            <a:round/>
            <a:headEnd len="med" w="med" type="none"/>
            <a:tailEnd len="med" w="med" type="none"/>
          </a:ln>
        </p:spPr>
        <p:txBody>
          <a:bodyPr anchorCtr="0" anchor="t" bIns="0" lIns="0" rIns="0" tIns="0">
            <a:noAutofit/>
          </a:bodyPr>
          <a:lstStyle/>
          <a:p>
            <a:pPr indent="-12223" lvl="0" marL="37624" marR="0" rtl="0" algn="l">
              <a:lnSpc>
                <a:spcPct val="95666"/>
              </a:lnSpc>
              <a:spcBef>
                <a:spcPts val="0"/>
              </a:spcBef>
              <a:spcAft>
                <a:spcPts val="0"/>
              </a:spcAft>
              <a:buClr>
                <a:srgbClr val="000000"/>
              </a:buClr>
              <a:buSzPct val="25000"/>
              <a:buFont typeface="Courier New"/>
              <a:buNone/>
            </a:pPr>
            <a:r>
              <a:rPr b="1" i="0" lang="en-US" sz="1200" u="none" cap="none" strike="noStrike">
                <a:solidFill>
                  <a:srgbClr val="000000"/>
                </a:solidFill>
                <a:latin typeface="Courier New"/>
                <a:ea typeface="Courier New"/>
                <a:cs typeface="Courier New"/>
                <a:sym typeface="Courier New"/>
              </a:rPr>
              <a:t>public</a:t>
            </a:r>
            <a:r>
              <a:rPr b="1"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List&lt;ExamResult&gt;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21993"/>
                </a:solidFill>
                <a:latin typeface="Courier New"/>
                <a:ea typeface="Courier New"/>
                <a:cs typeface="Courier New"/>
                <a:sym typeface="Courier New"/>
              </a:rPr>
              <a:t>getNegativeExamResults</a:t>
            </a:r>
            <a:r>
              <a:rPr b="0" i="0" lang="en-US" sz="1200" u="none" cap="none" strike="noStrike">
                <a:solidFill>
                  <a:srgbClr val="000000"/>
                </a:solidFill>
                <a:latin typeface="Courier New"/>
                <a:ea typeface="Courier New"/>
                <a:cs typeface="Courier New"/>
                <a:sym typeface="Courier New"/>
              </a:rPr>
              <a:t>(Student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student)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a:t>
            </a:r>
          </a:p>
          <a:p>
            <a:pPr indent="-4604" lvl="0" marL="334804" marR="111443" rtl="0" algn="l">
              <a:lnSpc>
                <a:spcPct val="93750"/>
              </a:lnSpc>
              <a:spcBef>
                <a:spcPts val="600"/>
              </a:spcBef>
              <a:spcAft>
                <a:spcPts val="0"/>
              </a:spcAft>
              <a:buClr>
                <a:srgbClr val="000000"/>
              </a:buClr>
              <a:buSzPct val="25000"/>
              <a:buFont typeface="Courier New"/>
              <a:buNone/>
            </a:pPr>
            <a:r>
              <a:rPr b="0" i="0" lang="en-US" sz="1200" u="none" cap="none" strike="noStrike">
                <a:solidFill>
                  <a:srgbClr val="000000"/>
                </a:solidFill>
                <a:latin typeface="Courier New"/>
                <a:ea typeface="Courier New"/>
                <a:cs typeface="Courier New"/>
                <a:sym typeface="Courier New"/>
              </a:rPr>
              <a:t>Criteria</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c</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((Session)</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JPA.</a:t>
            </a:r>
            <a:r>
              <a:rPr b="0" i="0" lang="en-US" sz="1200" u="none" cap="none" strike="noStrike">
                <a:solidFill>
                  <a:srgbClr val="021993"/>
                </a:solidFill>
                <a:latin typeface="Courier New"/>
                <a:ea typeface="Courier New"/>
                <a:cs typeface="Courier New"/>
                <a:sym typeface="Courier New"/>
              </a:rPr>
              <a:t>em</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21993"/>
                </a:solidFill>
                <a:latin typeface="Courier New"/>
                <a:ea typeface="Courier New"/>
                <a:cs typeface="Courier New"/>
                <a:sym typeface="Courier New"/>
              </a:rPr>
              <a:t>getDelegate</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21993"/>
                </a:solidFill>
                <a:latin typeface="Courier New"/>
                <a:ea typeface="Courier New"/>
                <a:cs typeface="Courier New"/>
                <a:sym typeface="Courier New"/>
              </a:rPr>
              <a:t>createCriteria</a:t>
            </a:r>
            <a:r>
              <a:rPr b="0" i="0" lang="en-US" sz="1200" u="none" cap="none" strike="noStrike">
                <a:solidFill>
                  <a:srgbClr val="000000"/>
                </a:solidFill>
                <a:latin typeface="Courier New"/>
                <a:ea typeface="Courier New"/>
                <a:cs typeface="Courier New"/>
                <a:sym typeface="Courier New"/>
              </a:rPr>
              <a:t>(Student.</a:t>
            </a:r>
            <a:r>
              <a:rPr b="1" i="0" lang="en-US" sz="1200" u="none" cap="none" strike="noStrike">
                <a:solidFill>
                  <a:srgbClr val="000000"/>
                </a:solidFill>
                <a:latin typeface="Courier New"/>
                <a:ea typeface="Courier New"/>
                <a:cs typeface="Courier New"/>
                <a:sym typeface="Courier New"/>
              </a:rPr>
              <a:t>class</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00000"/>
                </a:solidFill>
                <a:latin typeface="Times New Roman"/>
                <a:ea typeface="Times New Roman"/>
                <a:cs typeface="Times New Roman"/>
                <a:sym typeface="Times New Roman"/>
              </a:rPr>
              <a:t> </a:t>
            </a:r>
          </a:p>
          <a:p>
            <a:pPr indent="-4604" lvl="0" marL="334804" marR="111443" rtl="0" algn="l">
              <a:lnSpc>
                <a:spcPct val="93750"/>
              </a:lnSpc>
              <a:spcBef>
                <a:spcPts val="600"/>
              </a:spcBef>
              <a:spcAft>
                <a:spcPts val="0"/>
              </a:spcAft>
              <a:buClr>
                <a:srgbClr val="000000"/>
              </a:buClr>
              <a:buSzPct val="25000"/>
              <a:buFont typeface="Courier New"/>
              <a:buNone/>
            </a:pPr>
            <a:r>
              <a:rPr b="0" i="0" lang="en-US" sz="1200" u="none" cap="none" strike="noStrike">
                <a:solidFill>
                  <a:srgbClr val="000000"/>
                </a:solidFill>
                <a:latin typeface="Courier New"/>
                <a:ea typeface="Courier New"/>
                <a:cs typeface="Courier New"/>
                <a:sym typeface="Courier New"/>
              </a:rPr>
              <a:t>c.</a:t>
            </a:r>
            <a:r>
              <a:rPr b="0" i="0" lang="en-US" sz="1200" u="none" cap="none" strike="noStrike">
                <a:solidFill>
                  <a:srgbClr val="021993"/>
                </a:solidFill>
                <a:latin typeface="Courier New"/>
                <a:ea typeface="Courier New"/>
                <a:cs typeface="Courier New"/>
                <a:sym typeface="Courier New"/>
              </a:rPr>
              <a:t>createCriteria</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CD1D00"/>
                </a:solidFill>
                <a:latin typeface="Courier New"/>
                <a:ea typeface="Courier New"/>
                <a:cs typeface="Courier New"/>
                <a:sym typeface="Courier New"/>
              </a:rPr>
              <a:t>"examResults"</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21993"/>
                </a:solidFill>
                <a:latin typeface="Courier New"/>
                <a:ea typeface="Courier New"/>
                <a:cs typeface="Courier New"/>
                <a:sym typeface="Courier New"/>
              </a:rPr>
              <a:t>add</a:t>
            </a:r>
            <a:r>
              <a:rPr b="0" i="0" lang="en-US" sz="1200" u="none" cap="none" strike="noStrike">
                <a:solidFill>
                  <a:srgbClr val="000000"/>
                </a:solidFill>
                <a:latin typeface="Courier New"/>
                <a:ea typeface="Courier New"/>
                <a:cs typeface="Courier New"/>
                <a:sym typeface="Courier New"/>
              </a:rPr>
              <a:t>(Restrictions.</a:t>
            </a:r>
            <a:r>
              <a:rPr b="0" i="0" lang="en-US" sz="1200" u="none" cap="none" strike="noStrike">
                <a:solidFill>
                  <a:srgbClr val="021993"/>
                </a:solidFill>
                <a:latin typeface="Courier New"/>
                <a:ea typeface="Courier New"/>
                <a:cs typeface="Courier New"/>
                <a:sym typeface="Courier New"/>
              </a:rPr>
              <a:t>eq</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CD1D00"/>
                </a:solidFill>
                <a:latin typeface="Courier New"/>
                <a:ea typeface="Courier New"/>
                <a:cs typeface="Courier New"/>
                <a:sym typeface="Courier New"/>
              </a:rPr>
              <a:t>"mark"</a:t>
            </a:r>
            <a:r>
              <a:rPr b="0" i="0" lang="en-US" sz="1200" u="none" cap="none" strike="noStrike">
                <a:solidFill>
                  <a:srgbClr val="000000"/>
                </a:solidFill>
                <a:latin typeface="Courier New"/>
                <a:ea typeface="Courier New"/>
                <a:cs typeface="Courier New"/>
                <a:sym typeface="Courier New"/>
              </a:rPr>
              <a:t>,</a:t>
            </a:r>
            <a:r>
              <a:rPr b="0"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BF8F00"/>
                </a:solidFill>
                <a:latin typeface="Courier New"/>
                <a:ea typeface="Courier New"/>
                <a:cs typeface="Courier New"/>
                <a:sym typeface="Courier New"/>
              </a:rPr>
              <a:t>5</a:t>
            </a:r>
            <a:r>
              <a:rPr b="0" i="0" lang="en-US" sz="1200" u="none" cap="none" strike="noStrike">
                <a:solidFill>
                  <a:srgbClr val="000000"/>
                </a:solidFill>
                <a:latin typeface="Courier New"/>
                <a:ea typeface="Courier New"/>
                <a:cs typeface="Courier New"/>
                <a:sym typeface="Courier New"/>
              </a:rPr>
              <a:t>));</a:t>
            </a:r>
          </a:p>
          <a:p>
            <a:pPr indent="-4604" lvl="0" marL="334804" marR="0" rtl="0" algn="l">
              <a:lnSpc>
                <a:spcPct val="89416"/>
              </a:lnSpc>
              <a:spcBef>
                <a:spcPts val="600"/>
              </a:spcBef>
              <a:spcAft>
                <a:spcPts val="0"/>
              </a:spcAft>
              <a:buClr>
                <a:srgbClr val="000000"/>
              </a:buClr>
              <a:buSzPct val="25000"/>
              <a:buFont typeface="Courier New"/>
              <a:buNone/>
            </a:pPr>
            <a:r>
              <a:rPr b="1" i="0" lang="en-US" sz="1200" u="none" cap="none" strike="noStrike">
                <a:solidFill>
                  <a:srgbClr val="000000"/>
                </a:solidFill>
                <a:latin typeface="Courier New"/>
                <a:ea typeface="Courier New"/>
                <a:cs typeface="Courier New"/>
                <a:sym typeface="Courier New"/>
              </a:rPr>
              <a:t>return</a:t>
            </a:r>
            <a:r>
              <a:rPr b="1" i="0" lang="en-US" sz="1200" u="none" cap="none" strike="noStrike">
                <a:solidFill>
                  <a:srgbClr val="000000"/>
                </a:solidFill>
                <a:latin typeface="Times New Roman"/>
                <a:ea typeface="Times New Roman"/>
                <a:cs typeface="Times New Roman"/>
                <a:sym typeface="Times New Roman"/>
              </a:rPr>
              <a:t>  </a:t>
            </a:r>
            <a:r>
              <a:rPr b="0" i="0" lang="en-US" sz="1200" u="none" cap="none" strike="noStrike">
                <a:solidFill>
                  <a:srgbClr val="000000"/>
                </a:solidFill>
                <a:latin typeface="Courier New"/>
                <a:ea typeface="Courier New"/>
                <a:cs typeface="Courier New"/>
                <a:sym typeface="Courier New"/>
              </a:rPr>
              <a:t>c.</a:t>
            </a:r>
            <a:r>
              <a:rPr b="0" i="0" lang="en-US" sz="1200" u="none" cap="none" strike="noStrike">
                <a:solidFill>
                  <a:srgbClr val="021993"/>
                </a:solidFill>
                <a:latin typeface="Courier New"/>
                <a:ea typeface="Courier New"/>
                <a:cs typeface="Courier New"/>
                <a:sym typeface="Courier New"/>
              </a:rPr>
              <a:t>list</a:t>
            </a:r>
            <a:r>
              <a:rPr b="0" i="0" lang="en-US" sz="1200" u="none" cap="none" strike="noStrike">
                <a:solidFill>
                  <a:srgbClr val="000000"/>
                </a:solidFill>
                <a:latin typeface="Courier New"/>
                <a:ea typeface="Courier New"/>
                <a:cs typeface="Courier New"/>
                <a:sym typeface="Courier New"/>
              </a:rPr>
              <a:t>();</a:t>
            </a:r>
          </a:p>
          <a:p>
            <a:pPr indent="-12223" lvl="0" marL="37624" marR="0" rtl="0" algn="l">
              <a:lnSpc>
                <a:spcPct val="95666"/>
              </a:lnSpc>
              <a:spcBef>
                <a:spcPts val="600"/>
              </a:spcBef>
              <a:spcAft>
                <a:spcPts val="0"/>
              </a:spcAft>
              <a:buClr>
                <a:srgbClr val="000000"/>
              </a:buClr>
              <a:buSzPct val="25000"/>
              <a:buFont typeface="Courier New"/>
              <a:buNone/>
            </a:pPr>
            <a:r>
              <a:rPr b="0" i="0" lang="en-US" sz="1200" u="none" cap="none" strike="noStrike">
                <a:solidFill>
                  <a:srgbClr val="000000"/>
                </a:solidFill>
                <a:latin typeface="Courier New"/>
                <a:ea typeface="Courier New"/>
                <a:cs typeface="Courier New"/>
                <a:sym typeface="Courier New"/>
              </a:rPr>
              <a:t>}</a:t>
            </a:r>
          </a:p>
        </p:txBody>
      </p:sp>
      <p:pic>
        <p:nvPicPr>
          <p:cNvPr descr="https://encrypted-tbn3.gstatic.com/images?q=tbn:ANd9GcTUbRhHn-0epp6RXbmUrK04qyYNDQIMBE2Dr2-UiksTYUXsTTpg" id="895" name="Shape 895"/>
          <p:cNvPicPr preferRelativeResize="0"/>
          <p:nvPr/>
        </p:nvPicPr>
        <p:blipFill rotWithShape="1">
          <a:blip r:embed="rId4">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900" name="Shape 900"/>
        <p:cNvGrpSpPr/>
        <p:nvPr/>
      </p:nvGrpSpPr>
      <p:grpSpPr>
        <a:xfrm>
          <a:off x="0" y="0"/>
          <a:ext cx="0" cy="0"/>
          <a:chOff x="0" y="0"/>
          <a:chExt cx="0" cy="0"/>
        </a:xfrm>
      </p:grpSpPr>
      <p:pic>
        <p:nvPicPr>
          <p:cNvPr id="901" name="Shape 901"/>
          <p:cNvPicPr preferRelativeResize="0"/>
          <p:nvPr/>
        </p:nvPicPr>
        <p:blipFill rotWithShape="1">
          <a:blip r:embed="rId4">
            <a:alphaModFix/>
          </a:blip>
          <a:srcRect b="0" l="0" r="0" t="0"/>
          <a:stretch/>
        </p:blipFill>
        <p:spPr>
          <a:xfrm>
            <a:off x="0" y="655"/>
            <a:ext cx="9144000" cy="5142188"/>
          </a:xfrm>
          <a:prstGeom prst="rect">
            <a:avLst/>
          </a:prstGeom>
          <a:noFill/>
          <a:ln>
            <a:noFill/>
          </a:ln>
        </p:spPr>
      </p:pic>
      <p:sp>
        <p:nvSpPr>
          <p:cNvPr id="902" name="Shape 902"/>
          <p:cNvSpPr txBox="1"/>
          <p:nvPr/>
        </p:nvSpPr>
        <p:spPr>
          <a:xfrm>
            <a:off x="7055025" y="2327850"/>
            <a:ext cx="1976700" cy="4877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US" sz="3000" u="none" cap="none" strike="noStrike">
                <a:solidFill>
                  <a:srgbClr val="666666"/>
                </a:solidFill>
                <a:latin typeface="Roboto Condensed"/>
                <a:ea typeface="Roboto Condensed"/>
                <a:cs typeface="Roboto Condensed"/>
                <a:sym typeface="Roboto Condensed"/>
              </a:rPr>
              <a:t>Thank You</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cxnSp>
        <p:nvCxnSpPr>
          <p:cNvPr id="117" name="Shape 117"/>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18" name="Shape 118"/>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119" name="Shape 119"/>
          <p:cNvSpPr/>
          <p:nvPr/>
        </p:nvSpPr>
        <p:spPr>
          <a:xfrm>
            <a:off x="3603500" y="3813900"/>
            <a:ext cx="2755500" cy="652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4"/>
              </a:rPr>
              <a:t>http://youtu.be/wBL_bEswGuU</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5"/>
              </a:rPr>
              <a:t>http://youtu.be/-AHuYLqTwNM</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http://youtu.be/Gl1Qud-xjvQ</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120" name="Shape 120"/>
          <p:cNvSpPr/>
          <p:nvPr/>
        </p:nvSpPr>
        <p:spPr>
          <a:xfrm>
            <a:off x="1490416" y="1908582"/>
            <a:ext cx="6697563" cy="12926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05. Why Use JPA</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06. What Is JPA Again</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07. JPA Providers</a:t>
            </a:r>
          </a:p>
        </p:txBody>
      </p:sp>
      <p:sp>
        <p:nvSpPr>
          <p:cNvPr id="121" name="Shape 121"/>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JPA</a:t>
            </a:r>
          </a:p>
        </p:txBody>
      </p:sp>
      <p:pic>
        <p:nvPicPr>
          <p:cNvPr descr="https://encrypted-tbn3.gstatic.com/images?q=tbn:ANd9GcTUbRhHn-0epp6RXbmUrK04qyYNDQIMBE2Dr2-UiksTYUXsTTpg" id="122" name="Shape 122"/>
          <p:cNvPicPr preferRelativeResize="0"/>
          <p:nvPr/>
        </p:nvPicPr>
        <p:blipFill rotWithShape="1">
          <a:blip r:embed="rId7">
            <a:alphaModFix/>
          </a:blip>
          <a:srcRect b="0" l="0" r="0" t="0"/>
          <a:stretch/>
        </p:blipFill>
        <p:spPr>
          <a:xfrm>
            <a:off x="161475" y="260684"/>
            <a:ext cx="372927" cy="2059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cxnSp>
        <p:nvCxnSpPr>
          <p:cNvPr id="127" name="Shape 127"/>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28" name="Shape 128"/>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129" name="Shape 129"/>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JPA</a:t>
            </a:r>
          </a:p>
        </p:txBody>
      </p:sp>
      <p:pic>
        <p:nvPicPr>
          <p:cNvPr descr="http://thecafetechno.com/wp-content/uploads/2012/05/hibernate-and-jpa.jpg" id="130" name="Shape 130"/>
          <p:cNvPicPr preferRelativeResize="0"/>
          <p:nvPr/>
        </p:nvPicPr>
        <p:blipFill rotWithShape="1">
          <a:blip r:embed="rId4">
            <a:alphaModFix/>
          </a:blip>
          <a:srcRect b="0" l="0" r="0" t="0"/>
          <a:stretch/>
        </p:blipFill>
        <p:spPr>
          <a:xfrm>
            <a:off x="1386862" y="1220012"/>
            <a:ext cx="6257924" cy="3257550"/>
          </a:xfrm>
          <a:prstGeom prst="rect">
            <a:avLst/>
          </a:prstGeom>
          <a:noFill/>
          <a:ln>
            <a:noFill/>
          </a:ln>
        </p:spPr>
      </p:pic>
      <p:pic>
        <p:nvPicPr>
          <p:cNvPr descr="https://encrypted-tbn3.gstatic.com/images?q=tbn:ANd9GcTUbRhHn-0epp6RXbmUrK04qyYNDQIMBE2Dr2-UiksTYUXsTTpg" id="131" name="Shape 131"/>
          <p:cNvPicPr preferRelativeResize="0"/>
          <p:nvPr/>
        </p:nvPicPr>
        <p:blipFill rotWithShape="1">
          <a:blip r:embed="rId5">
            <a:alphaModFix/>
          </a:blip>
          <a:srcRect b="0" l="0" r="0" t="0"/>
          <a:stretch/>
        </p:blipFill>
        <p:spPr>
          <a:xfrm>
            <a:off x="161475" y="260684"/>
            <a:ext cx="372927" cy="2059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