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Condense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Condensed-bold.fntdata"/><Relationship Id="rId27" Type="http://schemas.openxmlformats.org/officeDocument/2006/relationships/font" Target="fonts/Roboto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Condense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126" name="Shape 12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 Id="rId3"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3" name="Shape 53"/>
        <p:cNvGrpSpPr/>
        <p:nvPr/>
      </p:nvGrpSpPr>
      <p:grpSpPr>
        <a:xfrm>
          <a:off x="0" y="0"/>
          <a:ext cx="0" cy="0"/>
          <a:chOff x="0" y="0"/>
          <a:chExt cx="0" cy="0"/>
        </a:xfrm>
      </p:grpSpPr>
      <p:sp>
        <p:nvSpPr>
          <p:cNvPr id="54" name="Shape 54"/>
          <p:cNvSpPr txBox="1"/>
          <p:nvPr>
            <p:ph type="ctrTitle"/>
          </p:nvPr>
        </p:nvSpPr>
        <p:spPr>
          <a:xfrm>
            <a:off x="685800" y="2111123"/>
            <a:ext cx="7772400" cy="1546499"/>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1pPr>
            <a:lvl2pPr indent="304800" lvl="1"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2pPr>
            <a:lvl3pPr indent="304800" lvl="2"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3pPr>
            <a:lvl4pPr indent="304800" lvl="3"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4pPr>
            <a:lvl5pPr indent="304800" lvl="4"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5pPr>
            <a:lvl6pPr indent="304800" lvl="5"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6pPr>
            <a:lvl7pPr indent="304800" lvl="6"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7pPr>
            <a:lvl8pPr indent="304800" lvl="7"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8pPr>
            <a:lvl9pPr indent="304800" lvl="8"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9pPr>
          </a:lstStyle>
          <a:p/>
        </p:txBody>
      </p:sp>
      <p:sp>
        <p:nvSpPr>
          <p:cNvPr id="55" name="Shape 55"/>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190500" lvl="1"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190500" lvl="2"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190500" lvl="3"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190500" lvl="4"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190500" lvl="5"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190500" lvl="6"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190500" lvl="7"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190500" lvl="8"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58" name="Shape 58"/>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61" name="Shape 61"/>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62" name="Shape 62"/>
          <p:cNvSpPr txBox="1"/>
          <p:nvPr>
            <p:ph idx="2" type="body"/>
          </p:nvPr>
        </p:nvSpPr>
        <p:spPr>
          <a:xfrm>
            <a:off x="4692273" y="1600200"/>
            <a:ext cx="3994499"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71450" lvl="0" marL="285750" rtl="0" algn="ctr">
              <a:lnSpc>
                <a:spcPct val="100000"/>
              </a:lnSpc>
              <a:spcBef>
                <a:spcPts val="360"/>
              </a:spcBef>
              <a:spcAft>
                <a:spcPts val="0"/>
              </a:spcAft>
              <a:buClr>
                <a:schemeClr val="dk1"/>
              </a:buClr>
              <a:buFont typeface="Arial"/>
              <a:buChar char="●"/>
              <a:defRPr sz="1800">
                <a:solidFill>
                  <a:schemeClr val="dk1"/>
                </a:solidFill>
              </a:defRPr>
            </a:lvl1pPr>
            <a:lvl2pPr indent="-171450" lvl="1" marL="285750" rtl="0" algn="ctr">
              <a:lnSpc>
                <a:spcPct val="100000"/>
              </a:lnSpc>
              <a:spcBef>
                <a:spcPts val="360"/>
              </a:spcBef>
              <a:spcAft>
                <a:spcPts val="0"/>
              </a:spcAft>
              <a:buClr>
                <a:schemeClr val="dk1"/>
              </a:buClr>
              <a:buFont typeface="Courier New"/>
              <a:buChar char="o"/>
              <a:defRPr sz="1800">
                <a:solidFill>
                  <a:schemeClr val="dk1"/>
                </a:solidFill>
              </a:defRPr>
            </a:lvl2pPr>
            <a:lvl3pPr indent="-171450" lvl="2" marL="285750" rtl="0" algn="ctr">
              <a:lnSpc>
                <a:spcPct val="100000"/>
              </a:lnSpc>
              <a:spcBef>
                <a:spcPts val="360"/>
              </a:spcBef>
              <a:spcAft>
                <a:spcPts val="0"/>
              </a:spcAft>
              <a:buClr>
                <a:schemeClr val="dk1"/>
              </a:buClr>
              <a:buFont typeface="Wingdings"/>
              <a:buChar char="§"/>
              <a:defRPr sz="1800">
                <a:solidFill>
                  <a:schemeClr val="dk1"/>
                </a:solidFill>
              </a:defRPr>
            </a:lvl3pPr>
            <a:lvl4pPr indent="-171450" lvl="3" marL="285750" rtl="0" algn="ctr">
              <a:lnSpc>
                <a:spcPct val="100000"/>
              </a:lnSpc>
              <a:spcBef>
                <a:spcPts val="360"/>
              </a:spcBef>
              <a:spcAft>
                <a:spcPts val="0"/>
              </a:spcAft>
              <a:buClr>
                <a:schemeClr val="dk1"/>
              </a:buClr>
              <a:buFont typeface="Arial"/>
              <a:buChar char="●"/>
              <a:defRPr sz="1800">
                <a:solidFill>
                  <a:schemeClr val="dk1"/>
                </a:solidFill>
              </a:defRPr>
            </a:lvl4pPr>
            <a:lvl5pPr indent="-171450" lvl="4" marL="285750" rtl="0" algn="ctr">
              <a:lnSpc>
                <a:spcPct val="100000"/>
              </a:lnSpc>
              <a:spcBef>
                <a:spcPts val="360"/>
              </a:spcBef>
              <a:spcAft>
                <a:spcPts val="0"/>
              </a:spcAft>
              <a:buClr>
                <a:schemeClr val="dk1"/>
              </a:buClr>
              <a:buFont typeface="Courier New"/>
              <a:buChar char="o"/>
              <a:defRPr sz="1800">
                <a:solidFill>
                  <a:schemeClr val="dk1"/>
                </a:solidFill>
              </a:defRPr>
            </a:lvl5pPr>
            <a:lvl6pPr indent="-171450" lvl="5" marL="285750" rtl="0" algn="ctr">
              <a:lnSpc>
                <a:spcPct val="100000"/>
              </a:lnSpc>
              <a:spcBef>
                <a:spcPts val="360"/>
              </a:spcBef>
              <a:spcAft>
                <a:spcPts val="0"/>
              </a:spcAft>
              <a:buClr>
                <a:schemeClr val="dk1"/>
              </a:buClr>
              <a:buFont typeface="Wingdings"/>
              <a:buChar char="§"/>
              <a:defRPr sz="1800">
                <a:solidFill>
                  <a:schemeClr val="dk1"/>
                </a:solidFill>
              </a:defRPr>
            </a:lvl6pPr>
            <a:lvl7pPr indent="-171450" lvl="6" marL="285750" rtl="0" algn="ctr">
              <a:lnSpc>
                <a:spcPct val="100000"/>
              </a:lnSpc>
              <a:spcBef>
                <a:spcPts val="360"/>
              </a:spcBef>
              <a:spcAft>
                <a:spcPts val="0"/>
              </a:spcAft>
              <a:buClr>
                <a:schemeClr val="dk1"/>
              </a:buClr>
              <a:buFont typeface="Arial"/>
              <a:buChar char="●"/>
              <a:defRPr sz="1800">
                <a:solidFill>
                  <a:schemeClr val="dk1"/>
                </a:solidFill>
              </a:defRPr>
            </a:lvl7pPr>
            <a:lvl8pPr indent="-171450" lvl="7" marL="285750" rtl="0" algn="ctr">
              <a:lnSpc>
                <a:spcPct val="100000"/>
              </a:lnSpc>
              <a:spcBef>
                <a:spcPts val="360"/>
              </a:spcBef>
              <a:spcAft>
                <a:spcPts val="0"/>
              </a:spcAft>
              <a:buClr>
                <a:schemeClr val="dk1"/>
              </a:buClr>
              <a:buFont typeface="Courier New"/>
              <a:buChar char="o"/>
              <a:defRPr sz="1800">
                <a:solidFill>
                  <a:schemeClr val="dk1"/>
                </a:solidFill>
              </a:defRPr>
            </a:lvl8pPr>
            <a:lvl9pPr indent="-171450" lvl="8" marL="285750" rtl="0" algn="ctr">
              <a:lnSpc>
                <a:spcPct val="100000"/>
              </a:lnSpc>
              <a:spcBef>
                <a:spcPts val="360"/>
              </a:spcBef>
              <a:spcAft>
                <a:spcPts val="0"/>
              </a:spcAft>
              <a:buClr>
                <a:schemeClr val="dk1"/>
              </a:buClr>
              <a:buFont typeface="Wingdings"/>
              <a:buChar char="§"/>
              <a:defRPr sz="18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68" name="Shape 68"/>
        <p:cNvGrpSpPr/>
        <p:nvPr/>
      </p:nvGrpSpPr>
      <p:grpSpPr>
        <a:xfrm>
          <a:off x="0" y="0"/>
          <a:ext cx="0" cy="0"/>
          <a:chOff x="0" y="0"/>
          <a:chExt cx="0" cy="0"/>
        </a:xfrm>
      </p:grpSpPr>
      <p:sp>
        <p:nvSpPr>
          <p:cNvPr id="69" name="Shape 69"/>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7" rtl="0" algn="ctr">
              <a:spcBef>
                <a:spcPts val="0"/>
              </a:spcBef>
              <a:spcAft>
                <a:spcPts val="0"/>
              </a:spcAft>
              <a:defRPr sz="4400">
                <a:solidFill>
                  <a:schemeClr val="dk1"/>
                </a:solidFill>
              </a:defRPr>
            </a:lvl9pPr>
          </a:lstStyle>
          <a:p/>
        </p:txBody>
      </p:sp>
      <p:sp>
        <p:nvSpPr>
          <p:cNvPr id="70" name="Shape 70"/>
          <p:cNvSpPr txBox="1"/>
          <p:nvPr>
            <p:ph idx="1" type="body"/>
          </p:nvPr>
        </p:nvSpPr>
        <p:spPr>
          <a:xfrm>
            <a:off x="457200" y="1200150"/>
            <a:ext cx="8229600" cy="3943500"/>
          </a:xfrm>
          <a:prstGeom prst="rect">
            <a:avLst/>
          </a:prstGeom>
          <a:noFill/>
          <a:ln>
            <a:noFill/>
          </a:ln>
        </p:spPr>
        <p:txBody>
          <a:bodyPr anchorCtr="0" anchor="t" bIns="91425" lIns="91425" rIns="91425" tIns="91425"/>
          <a:lstStyle>
            <a:lvl1pPr indent="-109537" lvl="0" marL="382587" rtl="0" algn="l">
              <a:spcBef>
                <a:spcPts val="800"/>
              </a:spcBef>
              <a:spcAft>
                <a:spcPts val="0"/>
              </a:spcAft>
              <a:buClr>
                <a:srgbClr val="000000"/>
              </a:buClr>
              <a:buFont typeface="Arial"/>
              <a:buChar char="●"/>
              <a:defRPr sz="3200">
                <a:solidFill>
                  <a:schemeClr val="dk1"/>
                </a:solidFill>
              </a:defRPr>
            </a:lvl1pPr>
            <a:lvl2pPr indent="-77787" lvl="1" marL="731837" rtl="0" algn="l">
              <a:spcBef>
                <a:spcPts val="700"/>
              </a:spcBef>
              <a:spcAft>
                <a:spcPts val="0"/>
              </a:spcAft>
              <a:buClr>
                <a:srgbClr val="000000"/>
              </a:buClr>
              <a:buFont typeface="Arial"/>
              <a:buChar char="●"/>
              <a:defRPr sz="2800">
                <a:solidFill>
                  <a:schemeClr val="dk1"/>
                </a:solidFill>
              </a:defRPr>
            </a:lvl2pPr>
            <a:lvl3pPr indent="-49212" lvl="2" marL="1131887" rtl="0" algn="l">
              <a:spcBef>
                <a:spcPts val="600"/>
              </a:spcBef>
              <a:spcAft>
                <a:spcPts val="0"/>
              </a:spcAft>
              <a:buClr>
                <a:srgbClr val="000000"/>
              </a:buClr>
              <a:buFont typeface="Arial"/>
              <a:buChar char="●"/>
              <a:defRPr sz="2400">
                <a:solidFill>
                  <a:schemeClr val="dk1"/>
                </a:solidFill>
              </a:defRPr>
            </a:lvl3pPr>
            <a:lvl4pPr indent="-77787" lvl="3" marL="1589087" rtl="0" algn="l">
              <a:spcBef>
                <a:spcPts val="500"/>
              </a:spcBef>
              <a:spcAft>
                <a:spcPts val="0"/>
              </a:spcAft>
              <a:buClr>
                <a:srgbClr val="000000"/>
              </a:buClr>
              <a:buFont typeface="Arial"/>
              <a:buChar char="●"/>
              <a:defRPr sz="2000">
                <a:solidFill>
                  <a:schemeClr val="dk1"/>
                </a:solidFill>
              </a:defRPr>
            </a:lvl4pPr>
            <a:lvl5pPr indent="-77787" lvl="4" marL="2046287" rtl="0" algn="l">
              <a:spcBef>
                <a:spcPts val="500"/>
              </a:spcBef>
              <a:spcAft>
                <a:spcPts val="0"/>
              </a:spcAft>
              <a:buClr>
                <a:srgbClr val="000000"/>
              </a:buClr>
              <a:buFont typeface="Arial"/>
              <a:buChar char="●"/>
              <a:defRPr sz="2000">
                <a:solidFill>
                  <a:schemeClr val="dk1"/>
                </a:solidFill>
              </a:defRPr>
            </a:lvl5pPr>
            <a:lvl6pPr indent="-77787" lvl="5" marL="2503487" rtl="0" algn="l">
              <a:spcBef>
                <a:spcPts val="500"/>
              </a:spcBef>
              <a:spcAft>
                <a:spcPts val="0"/>
              </a:spcAft>
              <a:buClr>
                <a:srgbClr val="000000"/>
              </a:buClr>
              <a:buFont typeface="Arial"/>
              <a:buChar char="●"/>
              <a:defRPr sz="2000">
                <a:solidFill>
                  <a:schemeClr val="dk1"/>
                </a:solidFill>
              </a:defRPr>
            </a:lvl6pPr>
            <a:lvl7pPr indent="-77787" lvl="6" marL="2960687" rtl="0" algn="l">
              <a:spcBef>
                <a:spcPts val="500"/>
              </a:spcBef>
              <a:spcAft>
                <a:spcPts val="0"/>
              </a:spcAft>
              <a:buClr>
                <a:srgbClr val="000000"/>
              </a:buClr>
              <a:buFont typeface="Arial"/>
              <a:buChar char="●"/>
              <a:defRPr sz="2000">
                <a:solidFill>
                  <a:schemeClr val="dk1"/>
                </a:solidFill>
              </a:defRPr>
            </a:lvl7pPr>
            <a:lvl8pPr indent="-77787" lvl="7" marL="3417887" rtl="0" algn="l">
              <a:spcBef>
                <a:spcPts val="500"/>
              </a:spcBef>
              <a:spcAft>
                <a:spcPts val="0"/>
              </a:spcAft>
              <a:buClr>
                <a:srgbClr val="000000"/>
              </a:buClr>
              <a:buFont typeface="Arial"/>
              <a:buChar char="●"/>
              <a:defRPr sz="2000">
                <a:solidFill>
                  <a:schemeClr val="dk1"/>
                </a:solidFill>
              </a:defRPr>
            </a:lvl8pPr>
            <a:lvl9pPr indent="-77787" lvl="8" marL="3875087" rtl="0" algn="l">
              <a:spcBef>
                <a:spcPts val="500"/>
              </a:spcBef>
              <a:spcAft>
                <a:spcPts val="0"/>
              </a:spcAft>
              <a:buClr>
                <a:srgbClr val="000000"/>
              </a:buClr>
              <a:buFont typeface="Arial"/>
              <a:buChar char="●"/>
              <a:defRPr sz="2000">
                <a:solidFill>
                  <a:schemeClr val="dk1"/>
                </a:solidFill>
              </a:defRPr>
            </a:lvl9pPr>
          </a:lstStyle>
          <a:p/>
        </p:txBody>
      </p:sp>
      <p:sp>
        <p:nvSpPr>
          <p:cNvPr id="71" name="Shape 71"/>
          <p:cNvSpPr txBox="1"/>
          <p:nvPr>
            <p:ph idx="12" type="sldNum"/>
          </p:nvPr>
        </p:nvSpPr>
        <p:spPr>
          <a:xfrm>
            <a:off x="7466013" y="4757737"/>
            <a:ext cx="306300"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and Content">
    <p:spTree>
      <p:nvGrpSpPr>
        <p:cNvPr id="72" name="Shape 72"/>
        <p:cNvGrpSpPr/>
        <p:nvPr/>
      </p:nvGrpSpPr>
      <p:grpSpPr>
        <a:xfrm>
          <a:off x="0" y="0"/>
          <a:ext cx="0" cy="0"/>
          <a:chOff x="0" y="0"/>
          <a:chExt cx="0" cy="0"/>
        </a:xfrm>
      </p:grpSpPr>
      <p:sp>
        <p:nvSpPr>
          <p:cNvPr id="73" name="Shape 73"/>
          <p:cNvSpPr/>
          <p:nvPr/>
        </p:nvSpPr>
        <p:spPr>
          <a:xfrm>
            <a:off x="251520" y="123479"/>
            <a:ext cx="8658900" cy="4680600"/>
          </a:xfrm>
          <a:prstGeom prst="roundRect">
            <a:avLst>
              <a:gd fmla="val 2078" name="adj"/>
            </a:avLst>
          </a:prstGeom>
          <a:solidFill>
            <a:schemeClr val="lt1">
              <a:alpha val="7569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4" name="Shape 74"/>
          <p:cNvSpPr txBox="1"/>
          <p:nvPr>
            <p:ph type="title"/>
          </p:nvPr>
        </p:nvSpPr>
        <p:spPr>
          <a:xfrm>
            <a:off x="395537" y="150781"/>
            <a:ext cx="6919800" cy="530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405258" y="987574"/>
            <a:ext cx="8343300" cy="3672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1" type="ftr"/>
          </p:nvPr>
        </p:nvSpPr>
        <p:spPr>
          <a:xfrm>
            <a:off x="3131840" y="4789885"/>
            <a:ext cx="2897100" cy="353700"/>
          </a:xfrm>
          <a:prstGeom prst="rect">
            <a:avLst/>
          </a:prstGeom>
          <a:noFill/>
          <a:ln>
            <a:noFill/>
          </a:ln>
        </p:spPr>
        <p:txBody>
          <a:bodyPr anchorCtr="0" anchor="t" bIns="91425" lIns="91425" rIns="91425" tIns="91425"/>
          <a:lstStyle>
            <a:lvl1pPr indent="0" lvl="0" marL="0" marR="0" rtl="0" algn="l">
              <a:spcBef>
                <a:spcPts val="0"/>
              </a:spcBef>
              <a:defRPr/>
            </a:lvl1pPr>
            <a:lvl2pPr indent="-11850" lvl="1" marL="456350" marR="0" rtl="0" algn="l">
              <a:spcBef>
                <a:spcPts val="0"/>
              </a:spcBef>
              <a:defRPr/>
            </a:lvl2pPr>
            <a:lvl3pPr indent="-11000" lvl="2" marL="912700" marR="0" rtl="0" algn="l">
              <a:spcBef>
                <a:spcPts val="0"/>
              </a:spcBef>
              <a:defRPr/>
            </a:lvl3pPr>
            <a:lvl4pPr indent="-10153" lvl="3" marL="1369053" marR="0" rtl="0" algn="l">
              <a:spcBef>
                <a:spcPts val="0"/>
              </a:spcBef>
              <a:defRPr/>
            </a:lvl4pPr>
            <a:lvl5pPr indent="-9306" lvl="4" marL="1825406" marR="0" rtl="0" algn="l">
              <a:spcBef>
                <a:spcPts val="0"/>
              </a:spcBef>
              <a:defRPr/>
            </a:lvl5pPr>
            <a:lvl6pPr indent="-8456" lvl="5" marL="2281756" marR="0" rtl="0" algn="l">
              <a:spcBef>
                <a:spcPts val="0"/>
              </a:spcBef>
              <a:defRPr/>
            </a:lvl6pPr>
            <a:lvl7pPr indent="-7608" lvl="6" marL="2738108" marR="0" rtl="0" algn="l">
              <a:spcBef>
                <a:spcPts val="0"/>
              </a:spcBef>
              <a:defRPr/>
            </a:lvl7pPr>
            <a:lvl8pPr indent="-6760" lvl="7" marL="3194460" marR="0" rtl="0" algn="l">
              <a:spcBef>
                <a:spcPts val="0"/>
              </a:spcBef>
              <a:defRPr/>
            </a:lvl8pPr>
            <a:lvl9pPr indent="-5909" lvl="8" marL="3650809" marR="0" rtl="0" algn="l">
              <a:spcBef>
                <a:spcPts val="0"/>
              </a:spcBef>
              <a:defRPr/>
            </a:lvl9pPr>
          </a:lstStyle>
          <a:p/>
        </p:txBody>
      </p:sp>
      <p:sp>
        <p:nvSpPr>
          <p:cNvPr id="77" name="Shape 77"/>
          <p:cNvSpPr/>
          <p:nvPr/>
        </p:nvSpPr>
        <p:spPr>
          <a:xfrm>
            <a:off x="0" y="4840003"/>
            <a:ext cx="9144000" cy="323700"/>
          </a:xfrm>
          <a:prstGeom prst="rect">
            <a:avLst/>
          </a:prstGeom>
          <a:solidFill>
            <a:srgbClr val="000000">
              <a:alpha val="30590"/>
            </a:srgbClr>
          </a:solidFill>
          <a:ln>
            <a:noFill/>
          </a:ln>
        </p:spPr>
        <p:txBody>
          <a:bodyPr anchorCtr="0" anchor="ctr" bIns="45700" lIns="91400" rIns="91400" tIns="45700">
            <a:noAutofit/>
          </a:bodyPr>
          <a:lstStyle/>
          <a:p>
            <a:pPr indent="0" lvl="0" marL="0" marR="0" rtl="0" algn="l">
              <a:spcBef>
                <a:spcPts val="0"/>
              </a:spcBef>
              <a:buNone/>
            </a:pPr>
            <a:r>
              <a:t/>
            </a:r>
            <a:endParaRPr b="0" i="0" sz="1800" u="none" cap="none" strike="noStrike">
              <a:solidFill>
                <a:srgbClr val="FFFFFF"/>
              </a:solidFill>
              <a:latin typeface="Calibri"/>
              <a:ea typeface="Calibri"/>
              <a:cs typeface="Calibri"/>
              <a:sym typeface="Calibri"/>
            </a:endParaRPr>
          </a:p>
        </p:txBody>
      </p:sp>
      <p:pic>
        <p:nvPicPr>
          <p:cNvPr id="78" name="Shape 78"/>
          <p:cNvPicPr preferRelativeResize="0"/>
          <p:nvPr/>
        </p:nvPicPr>
        <p:blipFill>
          <a:blip r:embed="rId2">
            <a:alphaModFix/>
          </a:blip>
          <a:stretch>
            <a:fillRect/>
          </a:stretch>
        </p:blipFill>
        <p:spPr>
          <a:xfrm>
            <a:off x="7884367" y="4891587"/>
            <a:ext cx="1152128" cy="254563"/>
          </a:xfrm>
          <a:prstGeom prst="rect">
            <a:avLst/>
          </a:prstGeom>
          <a:noFill/>
          <a:ln>
            <a:noFill/>
          </a:ln>
        </p:spPr>
      </p:pic>
      <p:grpSp>
        <p:nvGrpSpPr>
          <p:cNvPr id="79" name="Shape 79"/>
          <p:cNvGrpSpPr/>
          <p:nvPr/>
        </p:nvGrpSpPr>
        <p:grpSpPr>
          <a:xfrm>
            <a:off x="7541996" y="267494"/>
            <a:ext cx="1512300" cy="801775"/>
            <a:chOff x="7541996" y="267493"/>
            <a:chExt cx="1512300" cy="801775"/>
          </a:xfrm>
        </p:grpSpPr>
        <p:grpSp>
          <p:nvGrpSpPr>
            <p:cNvPr id="80" name="Shape 80"/>
            <p:cNvGrpSpPr/>
            <p:nvPr/>
          </p:nvGrpSpPr>
          <p:grpSpPr>
            <a:xfrm>
              <a:off x="7541996" y="277180"/>
              <a:ext cx="1512300" cy="792088"/>
              <a:chOff x="7596202" y="267493"/>
              <a:chExt cx="1512300" cy="792088"/>
            </a:xfrm>
          </p:grpSpPr>
          <p:sp>
            <p:nvSpPr>
              <p:cNvPr id="81" name="Shape 81"/>
              <p:cNvSpPr/>
              <p:nvPr/>
            </p:nvSpPr>
            <p:spPr>
              <a:xfrm flipH="1" rot="10800000">
                <a:off x="8964736" y="703482"/>
                <a:ext cx="143700" cy="356100"/>
              </a:xfrm>
              <a:prstGeom prst="rtTriangle">
                <a:avLst/>
              </a:prstGeom>
              <a:solidFill>
                <a:srgbClr val="93B3D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sp>
            <p:nvSpPr>
              <p:cNvPr id="82" name="Shape 82"/>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grpSp>
        <p:pic>
          <p:nvPicPr>
            <p:cNvPr id="83" name="Shape 83"/>
            <p:cNvPicPr preferRelativeResize="0"/>
            <p:nvPr/>
          </p:nvPicPr>
          <p:blipFill>
            <a:blip r:embed="rId3">
              <a:alphaModFix/>
            </a:blip>
            <a:stretch>
              <a:fillRect/>
            </a:stretch>
          </p:blipFill>
          <p:spPr>
            <a:xfrm>
              <a:off x="7616407" y="267493"/>
              <a:ext cx="1172481" cy="40233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84" name="Shape 84"/>
        <p:cNvGrpSpPr/>
        <p:nvPr/>
      </p:nvGrpSpPr>
      <p:grpSpPr>
        <a:xfrm>
          <a:off x="0" y="0"/>
          <a:ext cx="0" cy="0"/>
          <a:chOff x="0" y="0"/>
          <a:chExt cx="0" cy="0"/>
        </a:xfrm>
      </p:grpSpPr>
      <p:pic>
        <p:nvPicPr>
          <p:cNvPr id="85" name="Shape 85"/>
          <p:cNvPicPr preferRelativeResize="0"/>
          <p:nvPr/>
        </p:nvPicPr>
        <p:blipFill>
          <a:blip r:embed="rId2">
            <a:alphaModFix/>
          </a:blip>
          <a:stretch>
            <a:fillRect/>
          </a:stretch>
        </p:blipFill>
        <p:spPr>
          <a:xfrm>
            <a:off x="7722875" y="0"/>
            <a:ext cx="1131108" cy="718018"/>
          </a:xfrm>
          <a:prstGeom prst="rect">
            <a:avLst/>
          </a:prstGeom>
          <a:noFill/>
          <a:ln>
            <a:noFill/>
          </a:ln>
        </p:spPr>
      </p:pic>
      <p:sp>
        <p:nvSpPr>
          <p:cNvPr id="86" name="Shape 86"/>
          <p:cNvSpPr txBox="1"/>
          <p:nvPr>
            <p:ph type="title"/>
          </p:nvPr>
        </p:nvSpPr>
        <p:spPr>
          <a:xfrm>
            <a:off x="456689" y="205969"/>
            <a:ext cx="8230500" cy="857100"/>
          </a:xfrm>
          <a:prstGeom prst="rect">
            <a:avLst/>
          </a:prstGeom>
          <a:noFill/>
          <a:ln>
            <a:noFill/>
          </a:ln>
        </p:spPr>
        <p:txBody>
          <a:bodyPr anchorCtr="0" anchor="ctr" bIns="78100" lIns="78100" rIns="78100" tIns="78100"/>
          <a:lstStyle>
            <a:lvl1pPr lvl="0" rtl="0" algn="ctr">
              <a:spcBef>
                <a:spcPts val="0"/>
              </a:spcBef>
              <a:spcAft>
                <a:spcPts val="0"/>
              </a:spcAft>
              <a:buSzPct val="30000"/>
              <a:defRPr sz="4000">
                <a:solidFill>
                  <a:schemeClr val="dk1"/>
                </a:solidFill>
                <a:latin typeface="Calibri"/>
                <a:ea typeface="Calibri"/>
                <a:cs typeface="Calibri"/>
                <a:sym typeface="Calibri"/>
              </a:defRPr>
            </a:lvl1pPr>
            <a:lvl2pPr lvl="1" rtl="0" algn="ctr">
              <a:spcBef>
                <a:spcPts val="0"/>
              </a:spcBef>
              <a:spcAft>
                <a:spcPts val="0"/>
              </a:spcAft>
              <a:buSzPct val="30000"/>
              <a:defRPr sz="4000">
                <a:solidFill>
                  <a:schemeClr val="dk1"/>
                </a:solidFill>
                <a:latin typeface="Calibri"/>
                <a:ea typeface="Calibri"/>
                <a:cs typeface="Calibri"/>
                <a:sym typeface="Calibri"/>
              </a:defRPr>
            </a:lvl2pPr>
            <a:lvl3pPr lvl="2" rtl="0" algn="ctr">
              <a:spcBef>
                <a:spcPts val="0"/>
              </a:spcBef>
              <a:spcAft>
                <a:spcPts val="0"/>
              </a:spcAft>
              <a:buSzPct val="30000"/>
              <a:defRPr sz="4000">
                <a:solidFill>
                  <a:schemeClr val="dk1"/>
                </a:solidFill>
                <a:latin typeface="Calibri"/>
                <a:ea typeface="Calibri"/>
                <a:cs typeface="Calibri"/>
                <a:sym typeface="Calibri"/>
              </a:defRPr>
            </a:lvl3pPr>
            <a:lvl4pPr lvl="3" rtl="0" algn="ctr">
              <a:spcBef>
                <a:spcPts val="0"/>
              </a:spcBef>
              <a:spcAft>
                <a:spcPts val="0"/>
              </a:spcAft>
              <a:buSzPct val="30000"/>
              <a:defRPr sz="4000">
                <a:solidFill>
                  <a:schemeClr val="dk1"/>
                </a:solidFill>
                <a:latin typeface="Calibri"/>
                <a:ea typeface="Calibri"/>
                <a:cs typeface="Calibri"/>
                <a:sym typeface="Calibri"/>
              </a:defRPr>
            </a:lvl4pPr>
            <a:lvl5pPr lvl="4" rtl="0" algn="ctr">
              <a:spcBef>
                <a:spcPts val="0"/>
              </a:spcBef>
              <a:spcAft>
                <a:spcPts val="0"/>
              </a:spcAft>
              <a:buSzPct val="30000"/>
              <a:defRPr sz="4000">
                <a:solidFill>
                  <a:schemeClr val="dk1"/>
                </a:solidFill>
                <a:latin typeface="Calibri"/>
                <a:ea typeface="Calibri"/>
                <a:cs typeface="Calibri"/>
                <a:sym typeface="Calibri"/>
              </a:defRPr>
            </a:lvl5pPr>
            <a:lvl6pPr lvl="5" marL="393700" rtl="0" algn="ctr">
              <a:spcBef>
                <a:spcPts val="0"/>
              </a:spcBef>
              <a:spcAft>
                <a:spcPts val="0"/>
              </a:spcAft>
              <a:buSzPct val="30000"/>
              <a:defRPr sz="4000">
                <a:solidFill>
                  <a:schemeClr val="dk1"/>
                </a:solidFill>
                <a:latin typeface="Calibri"/>
                <a:ea typeface="Calibri"/>
                <a:cs typeface="Calibri"/>
                <a:sym typeface="Calibri"/>
              </a:defRPr>
            </a:lvl6pPr>
            <a:lvl7pPr lvl="6" marL="787400" rtl="0" algn="ctr">
              <a:spcBef>
                <a:spcPts val="0"/>
              </a:spcBef>
              <a:spcAft>
                <a:spcPts val="0"/>
              </a:spcAft>
              <a:buSzPct val="30000"/>
              <a:defRPr sz="4000">
                <a:solidFill>
                  <a:schemeClr val="dk1"/>
                </a:solidFill>
                <a:latin typeface="Calibri"/>
                <a:ea typeface="Calibri"/>
                <a:cs typeface="Calibri"/>
                <a:sym typeface="Calibri"/>
              </a:defRPr>
            </a:lvl7pPr>
            <a:lvl8pPr lvl="7" marL="1168400" rtl="0" algn="ctr">
              <a:spcBef>
                <a:spcPts val="0"/>
              </a:spcBef>
              <a:spcAft>
                <a:spcPts val="0"/>
              </a:spcAft>
              <a:buSzPct val="30000"/>
              <a:defRPr sz="4000">
                <a:solidFill>
                  <a:schemeClr val="dk1"/>
                </a:solidFill>
                <a:latin typeface="Calibri"/>
                <a:ea typeface="Calibri"/>
                <a:cs typeface="Calibri"/>
                <a:sym typeface="Calibri"/>
              </a:defRPr>
            </a:lvl8pPr>
            <a:lvl9pPr lvl="8" marL="1562100" rtl="0" algn="ctr">
              <a:spcBef>
                <a:spcPts val="0"/>
              </a:spcBef>
              <a:spcAft>
                <a:spcPts val="0"/>
              </a:spcAft>
              <a:buSzPct val="30000"/>
              <a:defRPr sz="4000">
                <a:solidFill>
                  <a:schemeClr val="dk1"/>
                </a:solidFill>
                <a:latin typeface="Calibri"/>
                <a:ea typeface="Calibri"/>
                <a:cs typeface="Calibri"/>
                <a:sym typeface="Calibri"/>
              </a:defRPr>
            </a:lvl9pPr>
          </a:lstStyle>
          <a:p/>
        </p:txBody>
      </p:sp>
      <p:sp>
        <p:nvSpPr>
          <p:cNvPr id="87" name="Shape 87"/>
          <p:cNvSpPr txBox="1"/>
          <p:nvPr>
            <p:ph idx="10" type="dt"/>
          </p:nvPr>
        </p:nvSpPr>
        <p:spPr>
          <a:xfrm>
            <a:off x="456689" y="4767231"/>
            <a:ext cx="2134500" cy="273900"/>
          </a:xfrm>
          <a:prstGeom prst="rect">
            <a:avLst/>
          </a:prstGeom>
          <a:noFill/>
          <a:ln>
            <a:noFill/>
          </a:ln>
        </p:spPr>
        <p:txBody>
          <a:bodyPr anchorCtr="0" anchor="ctr" bIns="78100" lIns="78100" rIns="78100" tIns="78100"/>
          <a:lstStyle>
            <a:lvl1pPr indent="0" lvl="0" marL="0" marR="0" rtl="0" algn="l">
              <a:lnSpc>
                <a:spcPct val="100000"/>
              </a:lnSpc>
              <a:spcBef>
                <a:spcPts val="0"/>
              </a:spcBef>
              <a:spcAft>
                <a:spcPts val="0"/>
              </a:spcAft>
              <a:buClr>
                <a:srgbClr val="888888"/>
              </a:buClr>
              <a:buSzPct val="109090"/>
              <a:buFont typeface="Calibri"/>
              <a:buNone/>
              <a:defRPr b="0" i="0" sz="1100" u="none" cap="none" strike="noStrike">
                <a:solidFill>
                  <a:srgbClr val="888888"/>
                </a:solidFill>
                <a:latin typeface="Calibri"/>
                <a:ea typeface="Calibri"/>
                <a:cs typeface="Calibri"/>
                <a:sym typeface="Calibri"/>
              </a:defRPr>
            </a:lvl1pPr>
            <a:lvl2pPr indent="-12700" lvl="1" marL="4191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2pPr>
            <a:lvl3pPr indent="-12700" lvl="2" marL="8382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3pPr>
            <a:lvl4pPr indent="0" lvl="3" marL="12446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4pPr>
            <a:lvl5pPr indent="0" lvl="4" marL="16637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5pPr>
            <a:lvl6pPr indent="-12700" lvl="5" marL="20828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6pPr>
            <a:lvl7pPr indent="-12700" lvl="6" marL="25019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7pPr>
            <a:lvl8pPr indent="0" lvl="7" marL="29083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8pPr>
            <a:lvl9pPr indent="-12700" lvl="8" marL="33274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3875" y="4767231"/>
            <a:ext cx="2896200" cy="273900"/>
          </a:xfrm>
          <a:prstGeom prst="rect">
            <a:avLst/>
          </a:prstGeom>
          <a:noFill/>
          <a:ln>
            <a:noFill/>
          </a:ln>
        </p:spPr>
        <p:txBody>
          <a:bodyPr anchorCtr="0" anchor="ctr" bIns="78100" lIns="78100" rIns="78100" tIns="78100"/>
          <a:lstStyle>
            <a:lvl1pPr indent="0" lvl="0" marL="0" marR="0" rtl="0" algn="ctr">
              <a:lnSpc>
                <a:spcPct val="100000"/>
              </a:lnSpc>
              <a:spcBef>
                <a:spcPts val="0"/>
              </a:spcBef>
              <a:spcAft>
                <a:spcPts val="0"/>
              </a:spcAft>
              <a:buClr>
                <a:srgbClr val="888888"/>
              </a:buClr>
              <a:buSzPct val="109090"/>
              <a:buFont typeface="Calibri"/>
              <a:buNone/>
              <a:defRPr b="0" i="0" sz="1100" u="none" cap="none" strike="noStrike">
                <a:solidFill>
                  <a:srgbClr val="888888"/>
                </a:solidFill>
                <a:latin typeface="Calibri"/>
                <a:ea typeface="Calibri"/>
                <a:cs typeface="Calibri"/>
                <a:sym typeface="Calibri"/>
              </a:defRPr>
            </a:lvl1pPr>
            <a:lvl2pPr indent="-12700" lvl="1" marL="4191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2pPr>
            <a:lvl3pPr indent="-12700" lvl="2" marL="8382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3pPr>
            <a:lvl4pPr indent="0" lvl="3" marL="12446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4pPr>
            <a:lvl5pPr indent="0" lvl="4" marL="16637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5pPr>
            <a:lvl6pPr indent="-12700" lvl="5" marL="20828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6pPr>
            <a:lvl7pPr indent="-12700" lvl="6" marL="25019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7pPr>
            <a:lvl8pPr indent="0" lvl="7" marL="29083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8pPr>
            <a:lvl9pPr indent="-12700" lvl="8" marL="33274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2698" y="4767231"/>
            <a:ext cx="2134500" cy="273900"/>
          </a:xfrm>
          <a:prstGeom prst="rect">
            <a:avLst/>
          </a:prstGeom>
          <a:noFill/>
          <a:ln>
            <a:noFill/>
          </a:ln>
        </p:spPr>
        <p:txBody>
          <a:bodyPr anchorCtr="0" anchor="ctr" bIns="78100" lIns="78100" rIns="78100" tIns="78100">
            <a:noAutofit/>
          </a:bodyPr>
          <a:lstStyle/>
          <a:p>
            <a:pPr indent="0" lvl="0" marL="0" marR="0" rtl="0" algn="r">
              <a:lnSpc>
                <a:spcPct val="100000"/>
              </a:lnSpc>
              <a:spcBef>
                <a:spcPts val="0"/>
              </a:spcBef>
              <a:spcAft>
                <a:spcPts val="0"/>
              </a:spcAft>
              <a:buClr>
                <a:srgbClr val="888888"/>
              </a:buClr>
              <a:buFont typeface="Calibri"/>
              <a:buNone/>
            </a:pPr>
            <a:r>
              <a:t/>
            </a:r>
            <a:endParaRPr b="0" i="0" sz="1100" u="none" cap="none" strike="noStrike">
              <a:solidFill>
                <a:srgbClr val="888888"/>
              </a:solidFill>
              <a:latin typeface="Calibri"/>
              <a:ea typeface="Calibri"/>
              <a:cs typeface="Calibri"/>
              <a:sym typeface="Calibri"/>
            </a:endParaRPr>
          </a:p>
          <a:p>
            <a:pPr indent="-12700" lvl="1" marL="4191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2" marL="8382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3" marL="12446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4" marL="16637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5" marL="20828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6" marL="25019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7" marL="29083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8" marL="33274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90" name="Shape 90"/>
        <p:cNvGrpSpPr/>
        <p:nvPr/>
      </p:nvGrpSpPr>
      <p:grpSpPr>
        <a:xfrm>
          <a:off x="0" y="0"/>
          <a:ext cx="0" cy="0"/>
          <a:chOff x="0" y="0"/>
          <a:chExt cx="0" cy="0"/>
        </a:xfrm>
      </p:grpSpPr>
      <p:sp>
        <p:nvSpPr>
          <p:cNvPr id="91" name="Shape 91"/>
          <p:cNvSpPr txBox="1"/>
          <p:nvPr>
            <p:ph type="title"/>
          </p:nvPr>
        </p:nvSpPr>
        <p:spPr>
          <a:xfrm>
            <a:off x="1150937" y="160734"/>
            <a:ext cx="7793100" cy="10965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2" name="Shape 92"/>
          <p:cNvSpPr txBox="1"/>
          <p:nvPr>
            <p:ph idx="1" type="body"/>
          </p:nvPr>
        </p:nvSpPr>
        <p:spPr>
          <a:xfrm>
            <a:off x="1182687" y="1513284"/>
            <a:ext cx="3810000" cy="3086100"/>
          </a:xfrm>
          <a:prstGeom prst="rect">
            <a:avLst/>
          </a:prstGeom>
          <a:noFill/>
          <a:ln>
            <a:noFill/>
          </a:ln>
        </p:spPr>
        <p:txBody>
          <a:bodyPr anchorCtr="0" anchor="t" bIns="91425" lIns="91425" rIns="91425" tIns="91425"/>
          <a:lstStyle>
            <a:lvl1pPr indent="-138112" lvl="0" marL="341312" rtl="0" algn="l">
              <a:spcBef>
                <a:spcPts val="640"/>
              </a:spcBef>
              <a:spcAft>
                <a:spcPts val="0"/>
              </a:spcAft>
              <a:buClr>
                <a:schemeClr val="dk1"/>
              </a:buClr>
              <a:buFont typeface="Calibri"/>
              <a:buChar char="•"/>
              <a:defRPr/>
            </a:lvl1pPr>
            <a:lvl2pPr indent="-106362" lvl="1" marL="741362" rtl="0" algn="l">
              <a:spcBef>
                <a:spcPts val="560"/>
              </a:spcBef>
              <a:spcAft>
                <a:spcPts val="0"/>
              </a:spcAft>
              <a:buClr>
                <a:schemeClr val="dk1"/>
              </a:buClr>
              <a:buFont typeface="Calibri"/>
              <a:buChar char="–"/>
              <a:defRPr/>
            </a:lvl2pPr>
            <a:lvl3pPr indent="-85725" lvl="2" marL="1139825" rtl="0" algn="l">
              <a:spcBef>
                <a:spcPts val="480"/>
              </a:spcBef>
              <a:spcAft>
                <a:spcPts val="0"/>
              </a:spcAft>
              <a:buClr>
                <a:schemeClr val="dk1"/>
              </a:buClr>
              <a:buFont typeface="Calibri"/>
              <a:buChar char="•"/>
              <a:defRPr/>
            </a:lvl3pPr>
            <a:lvl4pPr indent="-111125" lvl="3" marL="1597025" rtl="0" algn="l">
              <a:spcBef>
                <a:spcPts val="400"/>
              </a:spcBef>
              <a:spcAft>
                <a:spcPts val="0"/>
              </a:spcAft>
              <a:buClr>
                <a:schemeClr val="dk1"/>
              </a:buClr>
              <a:buFont typeface="Calibri"/>
              <a:buChar char="–"/>
              <a:defRPr/>
            </a:lvl4pPr>
            <a:lvl5pPr indent="-109537" lvl="4" marL="2052637" rtl="0" algn="l">
              <a:spcBef>
                <a:spcPts val="400"/>
              </a:spcBef>
              <a:spcAft>
                <a:spcPts val="0"/>
              </a:spcAft>
              <a:buClr>
                <a:schemeClr val="dk1"/>
              </a:buClr>
              <a:buFont typeface="Calibri"/>
              <a:buChar char="»"/>
              <a:defRPr/>
            </a:lvl5pPr>
            <a:lvl6pPr indent="-110276" lvl="5" marL="2510576" rtl="0" algn="l">
              <a:spcBef>
                <a:spcPts val="400"/>
              </a:spcBef>
              <a:buClr>
                <a:schemeClr val="dk1"/>
              </a:buClr>
              <a:buFont typeface="Calibri"/>
              <a:buChar char="•"/>
              <a:defRPr/>
            </a:lvl6pPr>
            <a:lvl7pPr indent="-109541" lvl="6" marL="2967041" rtl="0" algn="l">
              <a:spcBef>
                <a:spcPts val="400"/>
              </a:spcBef>
              <a:buClr>
                <a:schemeClr val="dk1"/>
              </a:buClr>
              <a:buFont typeface="Calibri"/>
              <a:buChar char="•"/>
              <a:defRPr/>
            </a:lvl7pPr>
            <a:lvl8pPr indent="-108809" lvl="7" marL="3423509" rtl="0" algn="l">
              <a:spcBef>
                <a:spcPts val="400"/>
              </a:spcBef>
              <a:buClr>
                <a:schemeClr val="dk1"/>
              </a:buClr>
              <a:buFont typeface="Calibri"/>
              <a:buChar char="•"/>
              <a:defRPr/>
            </a:lvl8pPr>
            <a:lvl9pPr indent="-108078" lvl="8" marL="3879978" rtl="0" algn="l">
              <a:spcBef>
                <a:spcPts val="400"/>
              </a:spcBef>
              <a:buClr>
                <a:schemeClr val="dk1"/>
              </a:buClr>
              <a:buFont typeface="Calibri"/>
              <a:buChar char="•"/>
              <a:defRPr/>
            </a:lvl9pPr>
          </a:lstStyle>
          <a:p/>
        </p:txBody>
      </p:sp>
      <p:sp>
        <p:nvSpPr>
          <p:cNvPr id="93" name="Shape 93"/>
          <p:cNvSpPr txBox="1"/>
          <p:nvPr>
            <p:ph idx="2" type="body"/>
          </p:nvPr>
        </p:nvSpPr>
        <p:spPr>
          <a:xfrm>
            <a:off x="5145087" y="1513284"/>
            <a:ext cx="3810000" cy="3086100"/>
          </a:xfrm>
          <a:prstGeom prst="rect">
            <a:avLst/>
          </a:prstGeom>
          <a:noFill/>
          <a:ln>
            <a:noFill/>
          </a:ln>
        </p:spPr>
        <p:txBody>
          <a:bodyPr anchorCtr="0" anchor="t" bIns="91425" lIns="91425" rIns="91425" tIns="91425"/>
          <a:lstStyle>
            <a:lvl1pPr indent="-138112" lvl="0" marL="341312" rtl="0" algn="l">
              <a:spcBef>
                <a:spcPts val="640"/>
              </a:spcBef>
              <a:spcAft>
                <a:spcPts val="0"/>
              </a:spcAft>
              <a:buClr>
                <a:schemeClr val="dk1"/>
              </a:buClr>
              <a:buFont typeface="Calibri"/>
              <a:buChar char="•"/>
              <a:defRPr/>
            </a:lvl1pPr>
            <a:lvl2pPr indent="-106362" lvl="1" marL="741362" rtl="0" algn="l">
              <a:spcBef>
                <a:spcPts val="560"/>
              </a:spcBef>
              <a:spcAft>
                <a:spcPts val="0"/>
              </a:spcAft>
              <a:buClr>
                <a:schemeClr val="dk1"/>
              </a:buClr>
              <a:buFont typeface="Calibri"/>
              <a:buChar char="–"/>
              <a:defRPr/>
            </a:lvl2pPr>
            <a:lvl3pPr indent="-85725" lvl="2" marL="1139825" rtl="0" algn="l">
              <a:spcBef>
                <a:spcPts val="480"/>
              </a:spcBef>
              <a:spcAft>
                <a:spcPts val="0"/>
              </a:spcAft>
              <a:buClr>
                <a:schemeClr val="dk1"/>
              </a:buClr>
              <a:buFont typeface="Calibri"/>
              <a:buChar char="•"/>
              <a:defRPr/>
            </a:lvl3pPr>
            <a:lvl4pPr indent="-111125" lvl="3" marL="1597025" rtl="0" algn="l">
              <a:spcBef>
                <a:spcPts val="400"/>
              </a:spcBef>
              <a:spcAft>
                <a:spcPts val="0"/>
              </a:spcAft>
              <a:buClr>
                <a:schemeClr val="dk1"/>
              </a:buClr>
              <a:buFont typeface="Calibri"/>
              <a:buChar char="–"/>
              <a:defRPr/>
            </a:lvl4pPr>
            <a:lvl5pPr indent="-109537" lvl="4" marL="2052637" rtl="0" algn="l">
              <a:spcBef>
                <a:spcPts val="400"/>
              </a:spcBef>
              <a:spcAft>
                <a:spcPts val="0"/>
              </a:spcAft>
              <a:buClr>
                <a:schemeClr val="dk1"/>
              </a:buClr>
              <a:buFont typeface="Calibri"/>
              <a:buChar char="»"/>
              <a:defRPr/>
            </a:lvl5pPr>
            <a:lvl6pPr indent="-110276" lvl="5" marL="2510576" rtl="0" algn="l">
              <a:spcBef>
                <a:spcPts val="400"/>
              </a:spcBef>
              <a:buClr>
                <a:schemeClr val="dk1"/>
              </a:buClr>
              <a:buFont typeface="Calibri"/>
              <a:buChar char="•"/>
              <a:defRPr/>
            </a:lvl6pPr>
            <a:lvl7pPr indent="-109541" lvl="6" marL="2967041" rtl="0" algn="l">
              <a:spcBef>
                <a:spcPts val="400"/>
              </a:spcBef>
              <a:buClr>
                <a:schemeClr val="dk1"/>
              </a:buClr>
              <a:buFont typeface="Calibri"/>
              <a:buChar char="•"/>
              <a:defRPr/>
            </a:lvl7pPr>
            <a:lvl8pPr indent="-108809" lvl="7" marL="3423509" rtl="0" algn="l">
              <a:spcBef>
                <a:spcPts val="400"/>
              </a:spcBef>
              <a:buClr>
                <a:schemeClr val="dk1"/>
              </a:buClr>
              <a:buFont typeface="Calibri"/>
              <a:buChar char="•"/>
              <a:defRPr/>
            </a:lvl8pPr>
            <a:lvl9pPr indent="-108078" lvl="8" marL="3879978" rtl="0" algn="l">
              <a:spcBef>
                <a:spcPts val="400"/>
              </a:spcBef>
              <a:buClr>
                <a:schemeClr val="dk1"/>
              </a:buClr>
              <a:buFont typeface="Calibri"/>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and Content 1">
    <p:spTree>
      <p:nvGrpSpPr>
        <p:cNvPr id="94" name="Shape 94"/>
        <p:cNvGrpSpPr/>
        <p:nvPr/>
      </p:nvGrpSpPr>
      <p:grpSpPr>
        <a:xfrm>
          <a:off x="0" y="0"/>
          <a:ext cx="0" cy="0"/>
          <a:chOff x="0" y="0"/>
          <a:chExt cx="0" cy="0"/>
        </a:xfrm>
      </p:grpSpPr>
      <p:sp>
        <p:nvSpPr>
          <p:cNvPr id="95" name="Shape 95"/>
          <p:cNvSpPr/>
          <p:nvPr/>
        </p:nvSpPr>
        <p:spPr>
          <a:xfrm>
            <a:off x="251520" y="123479"/>
            <a:ext cx="8658900" cy="4680600"/>
          </a:xfrm>
          <a:prstGeom prst="roundRect">
            <a:avLst>
              <a:gd fmla="val 2078" name="adj"/>
            </a:avLst>
          </a:prstGeom>
          <a:solidFill>
            <a:schemeClr val="lt1">
              <a:alpha val="7569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6" name="Shape 96"/>
          <p:cNvSpPr txBox="1"/>
          <p:nvPr>
            <p:ph type="title"/>
          </p:nvPr>
        </p:nvSpPr>
        <p:spPr>
          <a:xfrm>
            <a:off x="395537" y="150781"/>
            <a:ext cx="6919800" cy="530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405258" y="987574"/>
            <a:ext cx="8343300" cy="3672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1" type="ftr"/>
          </p:nvPr>
        </p:nvSpPr>
        <p:spPr>
          <a:xfrm>
            <a:off x="3131840" y="4789885"/>
            <a:ext cx="2897100" cy="353700"/>
          </a:xfrm>
          <a:prstGeom prst="rect">
            <a:avLst/>
          </a:prstGeom>
          <a:noFill/>
          <a:ln>
            <a:noFill/>
          </a:ln>
        </p:spPr>
        <p:txBody>
          <a:bodyPr anchorCtr="0" anchor="t" bIns="91425" lIns="91425" rIns="91425" tIns="91425"/>
          <a:lstStyle>
            <a:lvl1pPr indent="0" lvl="0" marL="0" marR="0" rtl="0" algn="l">
              <a:spcBef>
                <a:spcPts val="0"/>
              </a:spcBef>
              <a:defRPr/>
            </a:lvl1pPr>
            <a:lvl2pPr indent="-11850" lvl="1" marL="456350" marR="0" rtl="0" algn="l">
              <a:spcBef>
                <a:spcPts val="0"/>
              </a:spcBef>
              <a:defRPr/>
            </a:lvl2pPr>
            <a:lvl3pPr indent="-11000" lvl="2" marL="912700" marR="0" rtl="0" algn="l">
              <a:spcBef>
                <a:spcPts val="0"/>
              </a:spcBef>
              <a:defRPr/>
            </a:lvl3pPr>
            <a:lvl4pPr indent="-10153" lvl="3" marL="1369053" marR="0" rtl="0" algn="l">
              <a:spcBef>
                <a:spcPts val="0"/>
              </a:spcBef>
              <a:defRPr/>
            </a:lvl4pPr>
            <a:lvl5pPr indent="-9306" lvl="4" marL="1825406" marR="0" rtl="0" algn="l">
              <a:spcBef>
                <a:spcPts val="0"/>
              </a:spcBef>
              <a:defRPr/>
            </a:lvl5pPr>
            <a:lvl6pPr indent="-8456" lvl="5" marL="2281756" marR="0" rtl="0" algn="l">
              <a:spcBef>
                <a:spcPts val="0"/>
              </a:spcBef>
              <a:defRPr/>
            </a:lvl6pPr>
            <a:lvl7pPr indent="-7608" lvl="6" marL="2738108" marR="0" rtl="0" algn="l">
              <a:spcBef>
                <a:spcPts val="0"/>
              </a:spcBef>
              <a:defRPr/>
            </a:lvl7pPr>
            <a:lvl8pPr indent="-6760" lvl="7" marL="3194460" marR="0" rtl="0" algn="l">
              <a:spcBef>
                <a:spcPts val="0"/>
              </a:spcBef>
              <a:defRPr/>
            </a:lvl8pPr>
            <a:lvl9pPr indent="-5909" lvl="8" marL="3650809" marR="0" rtl="0" algn="l">
              <a:spcBef>
                <a:spcPts val="0"/>
              </a:spcBef>
              <a:defRPr/>
            </a:lvl9pPr>
          </a:lstStyle>
          <a:p/>
        </p:txBody>
      </p:sp>
      <p:sp>
        <p:nvSpPr>
          <p:cNvPr id="99" name="Shape 99"/>
          <p:cNvSpPr/>
          <p:nvPr/>
        </p:nvSpPr>
        <p:spPr>
          <a:xfrm>
            <a:off x="0" y="4840003"/>
            <a:ext cx="9144000" cy="323700"/>
          </a:xfrm>
          <a:prstGeom prst="rect">
            <a:avLst/>
          </a:prstGeom>
          <a:solidFill>
            <a:srgbClr val="000000">
              <a:alpha val="30590"/>
            </a:srgbClr>
          </a:solidFill>
          <a:ln>
            <a:noFill/>
          </a:ln>
        </p:spPr>
        <p:txBody>
          <a:bodyPr anchorCtr="0" anchor="ctr" bIns="45700" lIns="91400" rIns="91400" tIns="45700">
            <a:noAutofit/>
          </a:bodyPr>
          <a:lstStyle/>
          <a:p>
            <a:pPr indent="0" lvl="0" marL="0" marR="0" rtl="0" algn="l">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0" name="Shape 100"/>
          <p:cNvSpPr/>
          <p:nvPr/>
        </p:nvSpPr>
        <p:spPr>
          <a:xfrm>
            <a:off x="7884367" y="4891587"/>
            <a:ext cx="1152128" cy="254563"/>
          </a:xfrm>
          <a:prstGeom prst="rect">
            <a:avLst/>
          </a:prstGeom>
          <a:noFill/>
          <a:ln>
            <a:noFill/>
          </a:ln>
        </p:spPr>
      </p:sp>
      <p:grpSp>
        <p:nvGrpSpPr>
          <p:cNvPr id="101" name="Shape 101"/>
          <p:cNvGrpSpPr/>
          <p:nvPr/>
        </p:nvGrpSpPr>
        <p:grpSpPr>
          <a:xfrm>
            <a:off x="7541996" y="267494"/>
            <a:ext cx="1512300" cy="801775"/>
            <a:chOff x="7541996" y="267493"/>
            <a:chExt cx="1512300" cy="801775"/>
          </a:xfrm>
        </p:grpSpPr>
        <p:grpSp>
          <p:nvGrpSpPr>
            <p:cNvPr id="102" name="Shape 102"/>
            <p:cNvGrpSpPr/>
            <p:nvPr/>
          </p:nvGrpSpPr>
          <p:grpSpPr>
            <a:xfrm>
              <a:off x="7541996" y="277180"/>
              <a:ext cx="1512300" cy="792088"/>
              <a:chOff x="7596202" y="267493"/>
              <a:chExt cx="1512300" cy="792088"/>
            </a:xfrm>
          </p:grpSpPr>
          <p:sp>
            <p:nvSpPr>
              <p:cNvPr id="103" name="Shape 103"/>
              <p:cNvSpPr/>
              <p:nvPr/>
            </p:nvSpPr>
            <p:spPr>
              <a:xfrm flipH="1" rot="10800000">
                <a:off x="8964736" y="703482"/>
                <a:ext cx="143700" cy="356100"/>
              </a:xfrm>
              <a:prstGeom prst="rtTriangle">
                <a:avLst/>
              </a:prstGeom>
              <a:solidFill>
                <a:srgbClr val="93B3D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sp>
            <p:nvSpPr>
              <p:cNvPr id="104" name="Shape 104"/>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grpSp>
        <p:sp>
          <p:nvSpPr>
            <p:cNvPr id="105" name="Shape 105"/>
            <p:cNvSpPr/>
            <p:nvPr/>
          </p:nvSpPr>
          <p:spPr>
            <a:xfrm>
              <a:off x="7616407" y="267493"/>
              <a:ext cx="1172481" cy="402339"/>
            </a:xfrm>
            <a:prstGeom prst="rect">
              <a:avLst/>
            </a:prstGeom>
            <a:noFill/>
            <a:ln>
              <a:noFill/>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Only">
    <p:spTree>
      <p:nvGrpSpPr>
        <p:cNvPr id="106" name="Shape 106"/>
        <p:cNvGrpSpPr/>
        <p:nvPr/>
      </p:nvGrpSpPr>
      <p:grpSpPr>
        <a:xfrm>
          <a:off x="0" y="0"/>
          <a:ext cx="0" cy="0"/>
          <a:chOff x="0" y="0"/>
          <a:chExt cx="0" cy="0"/>
        </a:xfrm>
      </p:grpSpPr>
      <p:sp>
        <p:nvSpPr>
          <p:cNvPr id="107" name="Shape 107"/>
          <p:cNvSpPr txBox="1"/>
          <p:nvPr>
            <p:ph type="title"/>
          </p:nvPr>
        </p:nvSpPr>
        <p:spPr>
          <a:xfrm>
            <a:off x="1145745" y="10916"/>
            <a:ext cx="7998300" cy="6318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8" name="Shape 108"/>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9" name="Shape 109"/>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0" name="Shape 110"/>
          <p:cNvSpPr txBox="1"/>
          <p:nvPr>
            <p:ph idx="12" type="sldNum"/>
          </p:nvPr>
        </p:nvSpPr>
        <p:spPr>
          <a:xfrm>
            <a:off x="6553200" y="4767262"/>
            <a:ext cx="2133600" cy="273900"/>
          </a:xfrm>
          <a:prstGeom prst="rect">
            <a:avLst/>
          </a:prstGeom>
          <a:noFill/>
          <a:ln>
            <a:noFill/>
          </a:ln>
        </p:spPr>
        <p:txBody>
          <a:bodyPr anchorCtr="0" anchor="t" bIns="91425" lIns="91425" rIns="91425" tIns="91425">
            <a:noAutofit/>
          </a:bodyPr>
          <a:lstStyle/>
          <a:p>
            <a:pPr indent="0" lvl="0" marL="0" marR="0" rtl="0" algn="l">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152400" lvl="0" marL="342900" marR="0" rtl="0" algn="l">
              <a:lnSpc>
                <a:spcPct val="100000"/>
              </a:lnSpc>
              <a:spcBef>
                <a:spcPts val="600"/>
              </a:spcBef>
              <a:spcAft>
                <a:spcPts val="0"/>
              </a:spcAft>
              <a:buClr>
                <a:schemeClr val="dk1"/>
              </a:buClr>
              <a:buFont typeface="Arial"/>
              <a:buChar char="●"/>
              <a:defRPr b="0" i="0" sz="3000" u="none" cap="none" strike="noStrike">
                <a:solidFill>
                  <a:schemeClr val="dk1"/>
                </a:solidFill>
                <a:latin typeface="Arial"/>
                <a:ea typeface="Arial"/>
                <a:cs typeface="Arial"/>
                <a:sym typeface="Arial"/>
              </a:defRPr>
            </a:lvl1pPr>
            <a:lvl2pPr indent="-133350" lvl="1" marL="742950" marR="0" rtl="0" algn="l">
              <a:lnSpc>
                <a:spcPct val="100000"/>
              </a:lnSpc>
              <a:spcBef>
                <a:spcPts val="480"/>
              </a:spcBef>
              <a:spcAft>
                <a:spcPts val="0"/>
              </a:spcAft>
              <a:buClr>
                <a:schemeClr val="dk1"/>
              </a:buClr>
              <a:buFont typeface="Courier New"/>
              <a:buChar char="o"/>
              <a:defRPr b="0" i="0" sz="24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Font typeface="Wingdings"/>
              <a:buChar char="§"/>
              <a:defRPr b="0" i="0" sz="2400" u="none" cap="none" strike="noStrike">
                <a:solidFill>
                  <a:schemeClr val="dk1"/>
                </a:solidFill>
                <a:latin typeface="Arial"/>
                <a:ea typeface="Arial"/>
                <a:cs typeface="Arial"/>
                <a:sym typeface="Arial"/>
              </a:defRPr>
            </a:lvl3pPr>
            <a:lvl4pPr indent="-114300" lvl="3" marL="16002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5pPr>
            <a:lvl6pPr indent="-114300" lvl="5" marL="25146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6pPr>
            <a:lvl7pPr indent="-114300" lvl="6" marL="29718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8pPr>
            <a:lvl9pPr indent="-114300" lvl="8" marL="38862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junit-team/junit4/wiki" TargetMode="External"/><Relationship Id="rId4" Type="http://schemas.openxmlformats.org/officeDocument/2006/relationships/hyperlink" Target="http://hamcrest.org/JavaHamcrest/" TargetMode="External"/><Relationship Id="rId5" Type="http://schemas.openxmlformats.org/officeDocument/2006/relationships/hyperlink" Target="https://github.com/mockito/mockito/wik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zeroturnaround.com/rebellabs/the-correct-way-to-use-integration-tests-in-your-build-process/" TargetMode="External"/><Relationship Id="rId4" Type="http://schemas.openxmlformats.org/officeDocument/2006/relationships/hyperlink" Target="http://docs.spring.io/spring/docs/current/spring-framework-reference/html/integration-testing.html" TargetMode="External"/><Relationship Id="rId5" Type="http://schemas.openxmlformats.org/officeDocument/2006/relationships/hyperlink" Target="http://testng.org/doc/documentation-mai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Java Training</a:t>
            </a:r>
          </a:p>
        </p:txBody>
      </p:sp>
      <p:sp>
        <p:nvSpPr>
          <p:cNvPr id="116" name="Shape 11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Unit and Integration </a:t>
            </a:r>
            <a:r>
              <a:rPr lang="en"/>
              <a:t>Testing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Mocks</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There are classes whose behaviour depend on other classes or components. In order to do proper unit testing to the classes, all dependencies should be simulated to control their behaviour and to not affect the class under test.</a:t>
            </a:r>
          </a:p>
          <a:p>
            <a:pPr indent="-228600" lvl="0" marL="457200" rtl="0">
              <a:spcBef>
                <a:spcPts val="0"/>
              </a:spcBef>
            </a:pPr>
            <a:r>
              <a:rPr lang="en"/>
              <a:t>Mocks are this controlled simulations of the class. They allow to control the behaviour: return values, exceptions thrown, etc.</a:t>
            </a:r>
          </a:p>
          <a:p>
            <a:pPr indent="-228600" lvl="0" marL="457200" rtl="0">
              <a:spcBef>
                <a:spcPts val="0"/>
              </a:spcBef>
            </a:pPr>
            <a:r>
              <a:rPr lang="en"/>
              <a:t>Some mocks allow to create a spy. This is, create a mock from a real object, in order to control only certain behaviour.</a:t>
            </a:r>
          </a:p>
          <a:p>
            <a:pPr indent="-228600" lvl="0" marL="457200">
              <a:spcBef>
                <a:spcPts val="0"/>
              </a:spcBef>
            </a:pPr>
            <a:r>
              <a:rPr lang="en"/>
              <a:t>See example: PersonServiceTest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JUnit annotations</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@Test</a:t>
            </a:r>
            <a:r>
              <a:rPr lang="en"/>
              <a:t>: Defines a single test case to execute.</a:t>
            </a:r>
          </a:p>
          <a:p>
            <a:pPr indent="-228600" lvl="0" marL="457200" rtl="0">
              <a:spcBef>
                <a:spcPts val="0"/>
              </a:spcBef>
            </a:pPr>
            <a:r>
              <a:rPr b="1" lang="en">
                <a:solidFill>
                  <a:srgbClr val="B7B7B7"/>
                </a:solidFill>
                <a:latin typeface="Courier New"/>
                <a:ea typeface="Courier New"/>
                <a:cs typeface="Courier New"/>
                <a:sym typeface="Courier New"/>
              </a:rPr>
              <a:t>@Ignore</a:t>
            </a:r>
            <a:r>
              <a:rPr lang="en"/>
              <a:t>: Allows to ignore a test case.</a:t>
            </a:r>
          </a:p>
          <a:p>
            <a:pPr indent="-228600" lvl="0" marL="457200" rtl="0">
              <a:spcBef>
                <a:spcPts val="0"/>
              </a:spcBef>
            </a:pPr>
            <a:r>
              <a:rPr b="1" lang="en">
                <a:solidFill>
                  <a:srgbClr val="B7B7B7"/>
                </a:solidFill>
                <a:latin typeface="Courier New"/>
                <a:ea typeface="Courier New"/>
                <a:cs typeface="Courier New"/>
                <a:sym typeface="Courier New"/>
              </a:rPr>
              <a:t>@Before</a:t>
            </a:r>
            <a:r>
              <a:rPr lang="en"/>
              <a:t>: Allows executing a method before executing the test case. This is useful to prepare classes and resources to be used in the test.</a:t>
            </a:r>
          </a:p>
          <a:p>
            <a:pPr indent="-228600" lvl="0" marL="457200" rtl="0">
              <a:spcBef>
                <a:spcPts val="0"/>
              </a:spcBef>
            </a:pPr>
            <a:r>
              <a:rPr b="1" lang="en">
                <a:solidFill>
                  <a:srgbClr val="B7B7B7"/>
                </a:solidFill>
                <a:latin typeface="Courier New"/>
                <a:ea typeface="Courier New"/>
                <a:cs typeface="Courier New"/>
                <a:sym typeface="Courier New"/>
              </a:rPr>
              <a:t>@After</a:t>
            </a:r>
            <a:r>
              <a:rPr lang="en"/>
              <a:t>: Allows executing a method after executing the test case. This is useful to free resources used in the tests like closing files or streams.</a:t>
            </a:r>
          </a:p>
          <a:p>
            <a:pPr indent="-228600" lvl="0" marL="457200" rtl="0">
              <a:spcBef>
                <a:spcPts val="0"/>
              </a:spcBef>
            </a:pPr>
            <a:r>
              <a:rPr b="1" lang="en">
                <a:solidFill>
                  <a:srgbClr val="B7B7B7"/>
                </a:solidFill>
                <a:latin typeface="Courier New"/>
                <a:ea typeface="Courier New"/>
                <a:cs typeface="Courier New"/>
                <a:sym typeface="Courier New"/>
              </a:rPr>
              <a:t>@BeforeClass</a:t>
            </a:r>
            <a:r>
              <a:rPr lang="en"/>
              <a:t>: Allows executing a method once before executing all test cases. This method should be static.</a:t>
            </a:r>
          </a:p>
          <a:p>
            <a:pPr indent="-228600" lvl="0" marL="457200">
              <a:spcBef>
                <a:spcPts val="0"/>
              </a:spcBef>
            </a:pPr>
            <a:r>
              <a:rPr b="1" lang="en">
                <a:solidFill>
                  <a:srgbClr val="B7B7B7"/>
                </a:solidFill>
                <a:latin typeface="Courier New"/>
                <a:ea typeface="Courier New"/>
                <a:cs typeface="Courier New"/>
                <a:sym typeface="Courier New"/>
              </a:rPr>
              <a:t>@AfterClass</a:t>
            </a:r>
            <a:r>
              <a:rPr lang="en"/>
              <a:t>: Allows executing a method once after executing all test cases. This method should be static.</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JUnit annotations (cont.)</a:t>
            </a: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B7B7B7"/>
                </a:solidFill>
                <a:latin typeface="Courier New"/>
                <a:ea typeface="Courier New"/>
                <a:cs typeface="Courier New"/>
                <a:sym typeface="Courier New"/>
              </a:rPr>
              <a:t>@RunWith</a:t>
            </a:r>
            <a:r>
              <a:rPr lang="en"/>
              <a:t>: Sets the JUnit runner that will execute the tests. Usually, all cases are executed using </a:t>
            </a:r>
            <a:r>
              <a:rPr lang="en">
                <a:latin typeface="Courier New"/>
                <a:ea typeface="Courier New"/>
                <a:cs typeface="Courier New"/>
                <a:sym typeface="Courier New"/>
              </a:rPr>
              <a:t>BlockJUnit4ClassRunner</a:t>
            </a:r>
            <a:r>
              <a:rPr lang="en"/>
              <a:t>.</a:t>
            </a:r>
          </a:p>
          <a:p>
            <a:pPr indent="-228600" lvl="0" marL="457200" rtl="0">
              <a:spcBef>
                <a:spcPts val="0"/>
              </a:spcBef>
            </a:pPr>
            <a:r>
              <a:rPr b="1" lang="en">
                <a:solidFill>
                  <a:srgbClr val="B7B7B7"/>
                </a:solidFill>
                <a:latin typeface="Courier New"/>
                <a:ea typeface="Courier New"/>
                <a:cs typeface="Courier New"/>
                <a:sym typeface="Courier New"/>
              </a:rPr>
              <a:t>@SuiteClasses</a:t>
            </a:r>
            <a:r>
              <a:rPr lang="en"/>
              <a:t>: Allows to execute a group of unit test classes instead of executing a single class or single unit test case. This should be used with </a:t>
            </a:r>
            <a:r>
              <a:rPr b="1" lang="en">
                <a:solidFill>
                  <a:srgbClr val="B7B7B7"/>
                </a:solidFill>
                <a:latin typeface="Courier New"/>
                <a:ea typeface="Courier New"/>
                <a:cs typeface="Courier New"/>
                <a:sym typeface="Courier New"/>
              </a:rPr>
              <a:t>@RunWith(Suite.class)</a:t>
            </a:r>
            <a:r>
              <a:rPr lang="en"/>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Tips</a:t>
            </a: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Unit testing helps you to assure that your classes and their methods work as expected in isolation.</a:t>
            </a:r>
          </a:p>
          <a:p>
            <a:pPr indent="-228600" lvl="0" marL="457200" rtl="0">
              <a:spcBef>
                <a:spcPts val="0"/>
              </a:spcBef>
            </a:pPr>
            <a:r>
              <a:rPr lang="en"/>
              <a:t>When applying changes to a method, unit tests help you to discover if the method continues working as expected.</a:t>
            </a:r>
          </a:p>
          <a:p>
            <a:pPr indent="-228600" lvl="0" marL="457200" rtl="0">
              <a:spcBef>
                <a:spcPts val="0"/>
              </a:spcBef>
            </a:pPr>
            <a:r>
              <a:rPr lang="en"/>
              <a:t>If the functionality of the method changed, make sure to update the unit test properly.</a:t>
            </a:r>
          </a:p>
          <a:p>
            <a:pPr indent="-228600" lvl="0" marL="457200">
              <a:spcBef>
                <a:spcPts val="0"/>
              </a:spcBef>
            </a:pPr>
            <a:r>
              <a:rPr lang="en"/>
              <a:t>Unit test cases should assert something.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Additional info</a:t>
            </a: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JUnit wiki</a:t>
            </a:r>
          </a:p>
          <a:p>
            <a:pPr indent="-228600" lvl="0" marL="457200" rtl="0">
              <a:spcBef>
                <a:spcPts val="0"/>
              </a:spcBef>
            </a:pPr>
            <a:r>
              <a:rPr lang="en" u="sng">
                <a:solidFill>
                  <a:schemeClr val="hlink"/>
                </a:solidFill>
                <a:hlinkClick r:id="rId4"/>
              </a:rPr>
              <a:t>Hamcrest documentation</a:t>
            </a:r>
          </a:p>
          <a:p>
            <a:pPr indent="-228600" lvl="0" marL="457200" rtl="0">
              <a:spcBef>
                <a:spcPts val="0"/>
              </a:spcBef>
            </a:pPr>
            <a:r>
              <a:rPr lang="en" u="sng">
                <a:solidFill>
                  <a:schemeClr val="hlink"/>
                </a:solidFill>
                <a:hlinkClick r:id="rId5"/>
              </a:rPr>
              <a:t>Mockito wiki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Exercises</a:t>
            </a:r>
          </a:p>
        </p:txBody>
      </p:sp>
      <p:sp>
        <p:nvSpPr>
          <p:cNvPr id="262" name="Shape 2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Think about how to add unit tests to the code you wrote for the ION Solid application. Ask yourself: is it simple to add? Is it simple to write tests for each component? If not, why?  Write at least 5 unit tests for 5 different classes in your code base.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Integration Testing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Integration testing</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While unit testing focuses on testing a single component and its methods in isolation, integration testing focuses on testing the integration of the components.</a:t>
            </a:r>
          </a:p>
          <a:p>
            <a:pPr indent="-228600" lvl="0" marL="457200" rtl="0">
              <a:spcBef>
                <a:spcPts val="0"/>
              </a:spcBef>
            </a:pPr>
            <a:r>
              <a:rPr lang="en"/>
              <a:t>Examples of integration testing scenarios: database connectivity, network connectivity (to an external service), file and/or ftp availability and usage, etc.</a:t>
            </a:r>
          </a:p>
          <a:p>
            <a:pPr indent="-228600" lvl="0" marL="457200" rtl="0">
              <a:spcBef>
                <a:spcPts val="0"/>
              </a:spcBef>
            </a:pPr>
            <a:r>
              <a:rPr lang="en"/>
              <a:t>Mocks are avoided in this kind of tests (except when the components are from third party applications and it’s easier to mock them than prepare a proper environment)</a:t>
            </a:r>
          </a:p>
          <a:p>
            <a:pPr indent="-228600" lvl="0" marL="457200" rtl="0">
              <a:spcBef>
                <a:spcPts val="0"/>
              </a:spcBef>
            </a:pPr>
            <a:r>
              <a:rPr lang="en"/>
              <a:t>There are several frameworks to achieve integration testing in Java:</a:t>
            </a:r>
          </a:p>
          <a:p>
            <a:pPr indent="-228600" lvl="1" marL="914400" rtl="0">
              <a:spcBef>
                <a:spcPts val="0"/>
              </a:spcBef>
            </a:pPr>
            <a:r>
              <a:rPr lang="en"/>
              <a:t>TestNG</a:t>
            </a:r>
          </a:p>
          <a:p>
            <a:pPr indent="-228600" lvl="1" marL="914400" rtl="0">
              <a:spcBef>
                <a:spcPts val="0"/>
              </a:spcBef>
            </a:pPr>
            <a:r>
              <a:rPr lang="en"/>
              <a:t>Spring Test</a:t>
            </a:r>
          </a:p>
          <a:p>
            <a:pPr indent="-228600" lvl="1" marL="914400" rtl="0">
              <a:spcBef>
                <a:spcPts val="0"/>
              </a:spcBef>
            </a:pPr>
            <a:r>
              <a:rPr lang="en"/>
              <a:t>Arquillian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Spring Test</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Used to integrate applications written with Spring</a:t>
            </a:r>
          </a:p>
          <a:p>
            <a:pPr indent="-228600" lvl="0" marL="457200">
              <a:spcBef>
                <a:spcPts val="0"/>
              </a:spcBef>
            </a:pPr>
            <a:r>
              <a:rPr lang="en"/>
              <a:t>It integrates with JUnit and TestNG.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Additional info</a:t>
            </a: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accent5"/>
                </a:solidFill>
                <a:hlinkClick r:id="rId3"/>
              </a:rPr>
              <a:t>Details for integration testing</a:t>
            </a:r>
          </a:p>
          <a:p>
            <a:pPr indent="-228600" lvl="0" marL="457200" rtl="0">
              <a:spcBef>
                <a:spcPts val="0"/>
              </a:spcBef>
            </a:pPr>
            <a:r>
              <a:rPr lang="en" u="sng">
                <a:solidFill>
                  <a:schemeClr val="hlink"/>
                </a:solidFill>
                <a:hlinkClick r:id="rId4"/>
              </a:rPr>
              <a:t>Spring 4 Integration Testing documentation</a:t>
            </a:r>
          </a:p>
          <a:p>
            <a:pPr indent="-228600" lvl="0" marL="457200" rtl="0">
              <a:spcBef>
                <a:spcPts val="0"/>
              </a:spcBef>
            </a:pPr>
            <a:r>
              <a:rPr lang="en" u="sng">
                <a:solidFill>
                  <a:schemeClr val="hlink"/>
                </a:solidFill>
                <a:hlinkClick r:id="rId5"/>
              </a:rPr>
              <a:t>TestNG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testing pyramid</a:t>
            </a:r>
          </a:p>
          <a:p>
            <a:pPr indent="-228600" lvl="0" marL="457200" rtl="0">
              <a:spcBef>
                <a:spcPts val="0"/>
              </a:spcBef>
            </a:pPr>
            <a:r>
              <a:rPr lang="en"/>
              <a:t>Unit Testing</a:t>
            </a:r>
          </a:p>
          <a:p>
            <a:pPr indent="-228600" lvl="0" marL="457200" rtl="0">
              <a:spcBef>
                <a:spcPts val="0"/>
              </a:spcBef>
            </a:pPr>
            <a:r>
              <a:rPr lang="en"/>
              <a:t>Integration Testing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Exercises</a:t>
            </a:r>
          </a:p>
        </p:txBody>
      </p:sp>
      <p:sp>
        <p:nvSpPr>
          <p:cNvPr id="291" name="Shape 2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Think about how to add integration testing to your ION Solid application. Can you write an example of an integration test?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27" name="Shape 127"/>
        <p:cNvGrpSpPr/>
        <p:nvPr/>
      </p:nvGrpSpPr>
      <p:grpSpPr>
        <a:xfrm>
          <a:off x="0" y="0"/>
          <a:ext cx="0" cy="0"/>
          <a:chOff x="0" y="0"/>
          <a:chExt cx="0" cy="0"/>
        </a:xfrm>
      </p:grpSpPr>
      <p:sp>
        <p:nvSpPr>
          <p:cNvPr id="128" name="Shape 128"/>
          <p:cNvSpPr/>
          <p:nvPr/>
        </p:nvSpPr>
        <p:spPr>
          <a:xfrm>
            <a:off x="5191450" y="3747337"/>
            <a:ext cx="3952500" cy="8238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5191450" y="2866375"/>
            <a:ext cx="3952500" cy="8238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5191450" y="1997287"/>
            <a:ext cx="3952500" cy="8238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5201200" y="1118075"/>
            <a:ext cx="3952500" cy="8238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8202660" y="4672907"/>
            <a:ext cx="115800" cy="203100"/>
          </a:xfrm>
          <a:prstGeom prst="rect">
            <a:avLst/>
          </a:prstGeom>
          <a:solidFill>
            <a:srgbClr val="FFFFFF"/>
          </a:solidFill>
          <a:ln>
            <a:noFill/>
          </a:ln>
        </p:spPr>
        <p:txBody>
          <a:bodyPr anchorCtr="0" anchor="ctr" bIns="58925" lIns="58925" rIns="58925" tIns="58925">
            <a:noAutofit/>
          </a:bodyPr>
          <a:lstStyle/>
          <a:p>
            <a:pPr lvl="0">
              <a:spcBef>
                <a:spcPts val="0"/>
              </a:spcBef>
              <a:buNone/>
            </a:pPr>
            <a:r>
              <a:t/>
            </a:r>
            <a:endParaRPr/>
          </a:p>
        </p:txBody>
      </p:sp>
      <p:pic>
        <p:nvPicPr>
          <p:cNvPr id="133" name="Shape 133"/>
          <p:cNvPicPr preferRelativeResize="0"/>
          <p:nvPr/>
        </p:nvPicPr>
        <p:blipFill>
          <a:blip r:embed="rId3">
            <a:alphaModFix/>
          </a:blip>
          <a:stretch>
            <a:fillRect/>
          </a:stretch>
        </p:blipFill>
        <p:spPr>
          <a:xfrm>
            <a:off x="7924539" y="4792673"/>
            <a:ext cx="1032135" cy="226725"/>
          </a:xfrm>
          <a:prstGeom prst="rect">
            <a:avLst/>
          </a:prstGeom>
          <a:noFill/>
          <a:ln>
            <a:noFill/>
          </a:ln>
        </p:spPr>
      </p:pic>
      <p:sp>
        <p:nvSpPr>
          <p:cNvPr id="134" name="Shape 134"/>
          <p:cNvSpPr/>
          <p:nvPr/>
        </p:nvSpPr>
        <p:spPr>
          <a:xfrm>
            <a:off x="-125" y="4914875"/>
            <a:ext cx="1960254" cy="186840"/>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700">
                <a:solidFill>
                  <a:schemeClr val="dk2"/>
                </a:solidFill>
                <a:latin typeface="Roboto Condensed"/>
                <a:ea typeface="Roboto Condensed"/>
                <a:cs typeface="Roboto Condensed"/>
                <a:sym typeface="Roboto Condensed"/>
              </a:rPr>
              <a:t>Globant Proprietary | Confidential Information</a:t>
            </a:r>
          </a:p>
        </p:txBody>
      </p:sp>
      <p:sp>
        <p:nvSpPr>
          <p:cNvPr id="135" name="Shape 135"/>
          <p:cNvSpPr/>
          <p:nvPr/>
        </p:nvSpPr>
        <p:spPr>
          <a:xfrm>
            <a:off x="286625" y="681700"/>
            <a:ext cx="4712100" cy="4010100"/>
          </a:xfrm>
          <a:prstGeom prst="triangle">
            <a:avLst>
              <a:gd fmla="val 49735"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842423" y="681700"/>
            <a:ext cx="3583500" cy="3037500"/>
          </a:xfrm>
          <a:prstGeom prst="triangle">
            <a:avLst>
              <a:gd fmla="val 49735" name="adj"/>
            </a:avLst>
          </a:prstGeom>
          <a:solidFill>
            <a:srgbClr val="999999"/>
          </a:solidFill>
          <a:ln>
            <a:noFill/>
          </a:ln>
        </p:spPr>
        <p:txBody>
          <a:bodyPr anchorCtr="0" anchor="ctr" bIns="91425" lIns="91425" rIns="91425" tIns="91425">
            <a:noAutofit/>
          </a:bodyPr>
          <a:lstStyle/>
          <a:p>
            <a:pPr lvl="0" rtl="0">
              <a:spcBef>
                <a:spcPts val="0"/>
              </a:spcBef>
              <a:buNone/>
            </a:pPr>
            <a:r>
              <a:t/>
            </a:r>
            <a:endParaRPr/>
          </a:p>
        </p:txBody>
      </p:sp>
      <p:sp>
        <p:nvSpPr>
          <p:cNvPr id="137" name="Shape 137"/>
          <p:cNvSpPr/>
          <p:nvPr/>
        </p:nvSpPr>
        <p:spPr>
          <a:xfrm>
            <a:off x="1360275" y="661675"/>
            <a:ext cx="2538000" cy="2151900"/>
          </a:xfrm>
          <a:prstGeom prst="triangle">
            <a:avLst>
              <a:gd fmla="val 49735" name="adj"/>
            </a:avLst>
          </a:prstGeom>
          <a:solidFill>
            <a:srgbClr val="1EAF9C"/>
          </a:solidFill>
          <a:ln>
            <a:noFill/>
          </a:ln>
        </p:spPr>
        <p:txBody>
          <a:bodyPr anchorCtr="0" anchor="ctr" bIns="91425" lIns="91425" rIns="91425" tIns="91425">
            <a:noAutofit/>
          </a:bodyPr>
          <a:lstStyle/>
          <a:p>
            <a:pPr lvl="0" rtl="0">
              <a:spcBef>
                <a:spcPts val="0"/>
              </a:spcBef>
              <a:buNone/>
            </a:pPr>
            <a:r>
              <a:t/>
            </a:r>
            <a:endParaRPr/>
          </a:p>
        </p:txBody>
      </p:sp>
      <p:sp>
        <p:nvSpPr>
          <p:cNvPr id="138" name="Shape 138"/>
          <p:cNvSpPr txBox="1"/>
          <p:nvPr/>
        </p:nvSpPr>
        <p:spPr>
          <a:xfrm>
            <a:off x="1126016" y="2255320"/>
            <a:ext cx="3006600" cy="336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Condensed"/>
                <a:ea typeface="Roboto Condensed"/>
                <a:cs typeface="Roboto Condensed"/>
                <a:sym typeface="Roboto Condensed"/>
              </a:rPr>
              <a:t>Acceptance Automated</a:t>
            </a:r>
          </a:p>
        </p:txBody>
      </p:sp>
      <p:cxnSp>
        <p:nvCxnSpPr>
          <p:cNvPr id="139" name="Shape 139"/>
          <p:cNvCxnSpPr/>
          <p:nvPr/>
        </p:nvCxnSpPr>
        <p:spPr>
          <a:xfrm>
            <a:off x="1301800" y="1960755"/>
            <a:ext cx="2170799" cy="0"/>
          </a:xfrm>
          <a:prstGeom prst="straightConnector1">
            <a:avLst/>
          </a:prstGeom>
          <a:noFill/>
          <a:ln cap="flat" cmpd="sng" w="19050">
            <a:solidFill>
              <a:srgbClr val="FFFFFF"/>
            </a:solidFill>
            <a:prstDash val="solid"/>
            <a:round/>
            <a:headEnd len="lg" w="lg" type="none"/>
            <a:tailEnd len="lg" w="lg" type="none"/>
          </a:ln>
        </p:spPr>
      </p:cxnSp>
      <p:sp>
        <p:nvSpPr>
          <p:cNvPr id="140" name="Shape 140"/>
          <p:cNvSpPr txBox="1"/>
          <p:nvPr/>
        </p:nvSpPr>
        <p:spPr>
          <a:xfrm>
            <a:off x="1135795" y="3075768"/>
            <a:ext cx="3006600" cy="3369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latin typeface="Roboto Condensed"/>
                <a:ea typeface="Roboto Condensed"/>
                <a:cs typeface="Roboto Condensed"/>
                <a:sym typeface="Roboto Condensed"/>
              </a:rPr>
              <a:t>Integration tests</a:t>
            </a:r>
          </a:p>
        </p:txBody>
      </p:sp>
      <p:sp>
        <p:nvSpPr>
          <p:cNvPr id="141" name="Shape 141"/>
          <p:cNvSpPr txBox="1"/>
          <p:nvPr/>
        </p:nvSpPr>
        <p:spPr>
          <a:xfrm>
            <a:off x="1135795" y="4007923"/>
            <a:ext cx="3006600" cy="3369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latin typeface="Roboto Condensed"/>
                <a:ea typeface="Roboto Condensed"/>
                <a:cs typeface="Roboto Condensed"/>
                <a:sym typeface="Roboto Condensed"/>
              </a:rPr>
              <a:t>Unit tests (&gt;80% coverage)</a:t>
            </a:r>
          </a:p>
        </p:txBody>
      </p:sp>
      <p:sp>
        <p:nvSpPr>
          <p:cNvPr id="142" name="Shape 142"/>
          <p:cNvSpPr txBox="1"/>
          <p:nvPr/>
        </p:nvSpPr>
        <p:spPr>
          <a:xfrm>
            <a:off x="1125966" y="1467847"/>
            <a:ext cx="3006600" cy="336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Roboto Condensed"/>
                <a:ea typeface="Roboto Condensed"/>
                <a:cs typeface="Roboto Condensed"/>
                <a:sym typeface="Roboto Condensed"/>
              </a:rPr>
              <a:t>Acceptance </a:t>
            </a:r>
          </a:p>
          <a:p>
            <a:pPr lvl="0" rtl="0" algn="ctr">
              <a:spcBef>
                <a:spcPts val="0"/>
              </a:spcBef>
              <a:buNone/>
            </a:pPr>
            <a:r>
              <a:rPr lang="en" sz="1200">
                <a:solidFill>
                  <a:srgbClr val="FFFFFF"/>
                </a:solidFill>
                <a:latin typeface="Roboto Condensed"/>
                <a:ea typeface="Roboto Condensed"/>
                <a:cs typeface="Roboto Condensed"/>
                <a:sym typeface="Roboto Condensed"/>
              </a:rPr>
              <a:t>Manual</a:t>
            </a:r>
          </a:p>
        </p:txBody>
      </p:sp>
      <p:cxnSp>
        <p:nvCxnSpPr>
          <p:cNvPr id="143" name="Shape 143"/>
          <p:cNvCxnSpPr>
            <a:stCxn id="137" idx="2"/>
          </p:cNvCxnSpPr>
          <p:nvPr/>
        </p:nvCxnSpPr>
        <p:spPr>
          <a:xfrm>
            <a:off x="1360275" y="2813575"/>
            <a:ext cx="2576100" cy="16800"/>
          </a:xfrm>
          <a:prstGeom prst="straightConnector1">
            <a:avLst/>
          </a:prstGeom>
          <a:noFill/>
          <a:ln cap="flat" cmpd="sng" w="19050">
            <a:solidFill>
              <a:srgbClr val="FFFFFF"/>
            </a:solidFill>
            <a:prstDash val="solid"/>
            <a:round/>
            <a:headEnd len="lg" w="lg" type="none"/>
            <a:tailEnd len="lg" w="lg" type="none"/>
          </a:ln>
        </p:spPr>
      </p:cxnSp>
      <p:cxnSp>
        <p:nvCxnSpPr>
          <p:cNvPr id="144" name="Shape 144"/>
          <p:cNvCxnSpPr>
            <a:stCxn id="136" idx="2"/>
            <a:endCxn id="136" idx="4"/>
          </p:cNvCxnSpPr>
          <p:nvPr/>
        </p:nvCxnSpPr>
        <p:spPr>
          <a:xfrm>
            <a:off x="842423" y="3719200"/>
            <a:ext cx="3583500" cy="0"/>
          </a:xfrm>
          <a:prstGeom prst="straightConnector1">
            <a:avLst/>
          </a:prstGeom>
          <a:noFill/>
          <a:ln cap="flat" cmpd="sng" w="19050">
            <a:solidFill>
              <a:srgbClr val="FFFFFF"/>
            </a:solidFill>
            <a:prstDash val="solid"/>
            <a:round/>
            <a:headEnd len="lg" w="lg" type="none"/>
            <a:tailEnd len="lg" w="lg" type="none"/>
          </a:ln>
        </p:spPr>
      </p:cxnSp>
      <p:grpSp>
        <p:nvGrpSpPr>
          <p:cNvPr id="145" name="Shape 145"/>
          <p:cNvGrpSpPr/>
          <p:nvPr/>
        </p:nvGrpSpPr>
        <p:grpSpPr>
          <a:xfrm>
            <a:off x="8137805" y="2973467"/>
            <a:ext cx="484163" cy="528605"/>
            <a:chOff x="4619852" y="3212798"/>
            <a:chExt cx="761623" cy="831664"/>
          </a:xfrm>
        </p:grpSpPr>
        <p:grpSp>
          <p:nvGrpSpPr>
            <p:cNvPr id="146" name="Shape 146"/>
            <p:cNvGrpSpPr/>
            <p:nvPr/>
          </p:nvGrpSpPr>
          <p:grpSpPr>
            <a:xfrm>
              <a:off x="4619852" y="3212798"/>
              <a:ext cx="761623" cy="759751"/>
              <a:chOff x="4794858" y="2413621"/>
              <a:chExt cx="854700" cy="852600"/>
            </a:xfrm>
          </p:grpSpPr>
          <p:sp>
            <p:nvSpPr>
              <p:cNvPr id="147" name="Shape 147"/>
              <p:cNvSpPr/>
              <p:nvPr/>
            </p:nvSpPr>
            <p:spPr>
              <a:xfrm>
                <a:off x="4794858" y="2413621"/>
                <a:ext cx="854700" cy="852600"/>
              </a:xfrm>
              <a:prstGeom prst="ellipse">
                <a:avLst/>
              </a:prstGeom>
              <a:solidFill>
                <a:srgbClr val="0AA488"/>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5160142" y="2847848"/>
                <a:ext cx="104385" cy="99177"/>
              </a:xfrm>
              <a:custGeom>
                <a:pathLst>
                  <a:path extrusionOk="0" h="9394" w="9864">
                    <a:moveTo>
                      <a:pt x="0" y="0"/>
                    </a:moveTo>
                    <a:lnTo>
                      <a:pt x="5167" y="9394"/>
                    </a:lnTo>
                    <a:lnTo>
                      <a:pt x="9864" y="470"/>
                    </a:lnTo>
                    <a:close/>
                  </a:path>
                </a:pathLst>
              </a:custGeom>
              <a:solidFill>
                <a:srgbClr val="0AA488"/>
              </a:solidFill>
              <a:ln>
                <a:noFill/>
              </a:ln>
            </p:spPr>
          </p:sp>
          <p:sp>
            <p:nvSpPr>
              <p:cNvPr id="149" name="Shape 149"/>
              <p:cNvSpPr txBox="1"/>
              <p:nvPr/>
            </p:nvSpPr>
            <p:spPr>
              <a:xfrm>
                <a:off x="4886356" y="2766662"/>
                <a:ext cx="680100" cy="1932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rPr lang="en" sz="800">
                    <a:solidFill>
                      <a:srgbClr val="FFFFFF"/>
                    </a:solidFill>
                    <a:latin typeface="Roboto Condensed"/>
                    <a:ea typeface="Roboto Condensed"/>
                    <a:cs typeface="Roboto Condensed"/>
                    <a:sym typeface="Roboto Condensed"/>
                  </a:rPr>
                  <a:t>DEV</a:t>
                </a:r>
              </a:p>
            </p:txBody>
          </p:sp>
        </p:grpSp>
        <p:sp>
          <p:nvSpPr>
            <p:cNvPr id="150" name="Shape 150"/>
            <p:cNvSpPr/>
            <p:nvPr/>
          </p:nvSpPr>
          <p:spPr>
            <a:xfrm>
              <a:off x="4954437" y="3956088"/>
              <a:ext cx="93017" cy="88374"/>
            </a:xfrm>
            <a:custGeom>
              <a:pathLst>
                <a:path extrusionOk="0" h="9394" w="9864">
                  <a:moveTo>
                    <a:pt x="0" y="0"/>
                  </a:moveTo>
                  <a:lnTo>
                    <a:pt x="5167" y="9394"/>
                  </a:lnTo>
                  <a:lnTo>
                    <a:pt x="9864" y="470"/>
                  </a:lnTo>
                  <a:close/>
                </a:path>
              </a:pathLst>
            </a:custGeom>
            <a:solidFill>
              <a:srgbClr val="0AA488"/>
            </a:solidFill>
            <a:ln>
              <a:noFill/>
            </a:ln>
          </p:spPr>
        </p:sp>
      </p:grpSp>
      <p:grpSp>
        <p:nvGrpSpPr>
          <p:cNvPr id="151" name="Shape 151"/>
          <p:cNvGrpSpPr/>
          <p:nvPr/>
        </p:nvGrpSpPr>
        <p:grpSpPr>
          <a:xfrm>
            <a:off x="8198566" y="1274160"/>
            <a:ext cx="484083" cy="528485"/>
            <a:chOff x="875007" y="1427460"/>
            <a:chExt cx="559828" cy="611177"/>
          </a:xfrm>
        </p:grpSpPr>
        <p:grpSp>
          <p:nvGrpSpPr>
            <p:cNvPr id="152" name="Shape 152"/>
            <p:cNvGrpSpPr/>
            <p:nvPr/>
          </p:nvGrpSpPr>
          <p:grpSpPr>
            <a:xfrm>
              <a:off x="875007" y="1427460"/>
              <a:ext cx="559828" cy="558452"/>
              <a:chOff x="4794858" y="2413621"/>
              <a:chExt cx="854700" cy="852600"/>
            </a:xfrm>
          </p:grpSpPr>
          <p:sp>
            <p:nvSpPr>
              <p:cNvPr id="153" name="Shape 153"/>
              <p:cNvSpPr/>
              <p:nvPr/>
            </p:nvSpPr>
            <p:spPr>
              <a:xfrm>
                <a:off x="4794858" y="2413621"/>
                <a:ext cx="854700" cy="852600"/>
              </a:xfrm>
              <a:prstGeom prst="ellipse">
                <a:avLst/>
              </a:prstGeom>
              <a:solidFill>
                <a:srgbClr val="F2395B"/>
              </a:solidFill>
              <a:ln>
                <a:noFill/>
              </a:ln>
            </p:spPr>
            <p:txBody>
              <a:bodyPr anchorCtr="0" anchor="ctr" bIns="91425" lIns="91425" rIns="91425" tIns="91425">
                <a:noAutofit/>
              </a:bodyPr>
              <a:lstStyle/>
              <a:p>
                <a:pPr lvl="0" rtl="0">
                  <a:spcBef>
                    <a:spcPts val="0"/>
                  </a:spcBef>
                  <a:buNone/>
                </a:pPr>
                <a:r>
                  <a:t/>
                </a:r>
                <a:endParaRPr/>
              </a:p>
            </p:txBody>
          </p:sp>
          <p:sp>
            <p:nvSpPr>
              <p:cNvPr id="154" name="Shape 154"/>
              <p:cNvSpPr/>
              <p:nvPr/>
            </p:nvSpPr>
            <p:spPr>
              <a:xfrm>
                <a:off x="5160142" y="2847848"/>
                <a:ext cx="104385" cy="99177"/>
              </a:xfrm>
              <a:custGeom>
                <a:pathLst>
                  <a:path extrusionOk="0" h="9394" w="9864">
                    <a:moveTo>
                      <a:pt x="0" y="0"/>
                    </a:moveTo>
                    <a:lnTo>
                      <a:pt x="5167" y="9394"/>
                    </a:lnTo>
                    <a:lnTo>
                      <a:pt x="9864" y="470"/>
                    </a:lnTo>
                    <a:close/>
                  </a:path>
                </a:pathLst>
              </a:custGeom>
              <a:solidFill>
                <a:srgbClr val="FFB40B"/>
              </a:solidFill>
              <a:ln>
                <a:noFill/>
              </a:ln>
            </p:spPr>
          </p:sp>
          <p:sp>
            <p:nvSpPr>
              <p:cNvPr id="155" name="Shape 155"/>
              <p:cNvSpPr txBox="1"/>
              <p:nvPr/>
            </p:nvSpPr>
            <p:spPr>
              <a:xfrm>
                <a:off x="4886356" y="2766662"/>
                <a:ext cx="680100" cy="193200"/>
              </a:xfrm>
              <a:prstGeom prst="rect">
                <a:avLst/>
              </a:prstGeom>
              <a:solidFill>
                <a:srgbClr val="F2395B"/>
              </a:solidFill>
              <a:ln>
                <a:noFill/>
              </a:ln>
            </p:spPr>
            <p:txBody>
              <a:bodyPr anchorCtr="0" anchor="ctr" bIns="91425" lIns="91425" rIns="91425" tIns="91425">
                <a:noAutofit/>
              </a:bodyPr>
              <a:lstStyle/>
              <a:p>
                <a:pPr lvl="0" rtl="0" algn="ctr">
                  <a:spcBef>
                    <a:spcPts val="0"/>
                  </a:spcBef>
                  <a:buNone/>
                </a:pPr>
                <a:r>
                  <a:rPr lang="en" sz="800">
                    <a:solidFill>
                      <a:srgbClr val="FFFFFF"/>
                    </a:solidFill>
                    <a:highlight>
                      <a:srgbClr val="F2395B"/>
                    </a:highlight>
                    <a:latin typeface="Roboto Condensed"/>
                    <a:ea typeface="Roboto Condensed"/>
                    <a:cs typeface="Roboto Condensed"/>
                    <a:sym typeface="Roboto Condensed"/>
                  </a:rPr>
                  <a:t>QA</a:t>
                </a:r>
              </a:p>
            </p:txBody>
          </p:sp>
        </p:grpSp>
        <p:sp>
          <p:nvSpPr>
            <p:cNvPr id="156" name="Shape 156"/>
            <p:cNvSpPr/>
            <p:nvPr/>
          </p:nvSpPr>
          <p:spPr>
            <a:xfrm>
              <a:off x="1120728" y="1973678"/>
              <a:ext cx="68357" cy="64959"/>
            </a:xfrm>
            <a:custGeom>
              <a:pathLst>
                <a:path extrusionOk="0" h="9394" w="9864">
                  <a:moveTo>
                    <a:pt x="0" y="0"/>
                  </a:moveTo>
                  <a:lnTo>
                    <a:pt x="5167" y="9394"/>
                  </a:lnTo>
                  <a:lnTo>
                    <a:pt x="9864" y="470"/>
                  </a:lnTo>
                  <a:close/>
                </a:path>
              </a:pathLst>
            </a:custGeom>
            <a:solidFill>
              <a:srgbClr val="F2395B"/>
            </a:solidFill>
            <a:ln>
              <a:noFill/>
            </a:ln>
          </p:spPr>
        </p:sp>
      </p:grpSp>
      <p:sp>
        <p:nvSpPr>
          <p:cNvPr id="157" name="Shape 157"/>
          <p:cNvSpPr txBox="1"/>
          <p:nvPr/>
        </p:nvSpPr>
        <p:spPr>
          <a:xfrm>
            <a:off x="5308725" y="3735450"/>
            <a:ext cx="2739300" cy="792900"/>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434343"/>
                </a:solidFill>
                <a:latin typeface="Roboto Condensed"/>
                <a:ea typeface="Roboto Condensed"/>
                <a:cs typeface="Roboto Condensed"/>
                <a:sym typeface="Roboto Condensed"/>
              </a:rPr>
              <a:t>Written by developers</a:t>
            </a:r>
            <a:r>
              <a:rPr lang="en" sz="1000">
                <a:solidFill>
                  <a:srgbClr val="434343"/>
                </a:solidFill>
                <a:latin typeface="Roboto Condensed"/>
                <a:ea typeface="Roboto Condensed"/>
                <a:cs typeface="Roboto Condensed"/>
                <a:sym typeface="Roboto Condensed"/>
              </a:rPr>
              <a:t>, these tests check that each unit (class, module, etc) in isolation works as expected. This tests should cover at least 80% of the code.</a:t>
            </a:r>
          </a:p>
        </p:txBody>
      </p:sp>
      <p:sp>
        <p:nvSpPr>
          <p:cNvPr id="158" name="Shape 158"/>
          <p:cNvSpPr txBox="1"/>
          <p:nvPr/>
        </p:nvSpPr>
        <p:spPr>
          <a:xfrm>
            <a:off x="5315625" y="1986175"/>
            <a:ext cx="2690700" cy="792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434343"/>
                </a:solidFill>
                <a:latin typeface="Roboto Condensed"/>
                <a:ea typeface="Roboto Condensed"/>
                <a:cs typeface="Roboto Condensed"/>
                <a:sym typeface="Roboto Condensed"/>
              </a:rPr>
              <a:t>These tests are </a:t>
            </a:r>
            <a:r>
              <a:rPr b="1" lang="en" sz="1000">
                <a:solidFill>
                  <a:srgbClr val="434343"/>
                </a:solidFill>
                <a:latin typeface="Roboto Condensed"/>
                <a:ea typeface="Roboto Condensed"/>
                <a:cs typeface="Roboto Condensed"/>
                <a:sym typeface="Roboto Condensed"/>
              </a:rPr>
              <a:t>designed by QA and written in conjunction between QA and developers</a:t>
            </a:r>
            <a:r>
              <a:rPr lang="en" sz="1000">
                <a:solidFill>
                  <a:srgbClr val="434343"/>
                </a:solidFill>
                <a:latin typeface="Roboto Condensed"/>
                <a:ea typeface="Roboto Condensed"/>
                <a:cs typeface="Roboto Condensed"/>
                <a:sym typeface="Roboto Condensed"/>
              </a:rPr>
              <a:t>. They verify in an automated way that the application as a whole is working as expected.</a:t>
            </a:r>
          </a:p>
        </p:txBody>
      </p:sp>
      <p:sp>
        <p:nvSpPr>
          <p:cNvPr id="159" name="Shape 159"/>
          <p:cNvSpPr txBox="1"/>
          <p:nvPr/>
        </p:nvSpPr>
        <p:spPr>
          <a:xfrm>
            <a:off x="5325375" y="1118075"/>
            <a:ext cx="2660400" cy="792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434343"/>
                </a:solidFill>
                <a:latin typeface="Roboto Condensed"/>
                <a:ea typeface="Roboto Condensed"/>
                <a:cs typeface="Roboto Condensed"/>
                <a:sym typeface="Roboto Condensed"/>
              </a:rPr>
              <a:t>These tests are the subset of acceptance tests that cannot be run in an automated fashion. They are </a:t>
            </a:r>
            <a:r>
              <a:rPr b="1" lang="en" sz="1000">
                <a:solidFill>
                  <a:srgbClr val="434343"/>
                </a:solidFill>
                <a:latin typeface="Roboto Condensed"/>
                <a:ea typeface="Roboto Condensed"/>
                <a:cs typeface="Roboto Condensed"/>
                <a:sym typeface="Roboto Condensed"/>
              </a:rPr>
              <a:t>designed and manually run by QA in a test environment</a:t>
            </a:r>
            <a:r>
              <a:rPr lang="en" sz="1000">
                <a:solidFill>
                  <a:srgbClr val="434343"/>
                </a:solidFill>
                <a:latin typeface="Roboto Condensed"/>
                <a:ea typeface="Roboto Condensed"/>
                <a:cs typeface="Roboto Condensed"/>
                <a:sym typeface="Roboto Condensed"/>
              </a:rPr>
              <a:t>.</a:t>
            </a:r>
          </a:p>
        </p:txBody>
      </p:sp>
      <p:sp>
        <p:nvSpPr>
          <p:cNvPr id="160" name="Shape 160"/>
          <p:cNvSpPr/>
          <p:nvPr/>
        </p:nvSpPr>
        <p:spPr>
          <a:xfrm>
            <a:off x="3115300" y="1537250"/>
            <a:ext cx="115800" cy="115800"/>
          </a:xfrm>
          <a:prstGeom prst="ellipse">
            <a:avLst/>
          </a:prstGeom>
          <a:solidFill>
            <a:srgbClr val="C1D82F"/>
          </a:solidFill>
          <a:ln cap="flat"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3610150" y="2382362"/>
            <a:ext cx="115800" cy="115800"/>
          </a:xfrm>
          <a:prstGeom prst="ellipse">
            <a:avLst/>
          </a:prstGeom>
          <a:solidFill>
            <a:srgbClr val="C1D82F"/>
          </a:solidFill>
          <a:ln cap="flat"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4094450" y="3174587"/>
            <a:ext cx="115800" cy="115800"/>
          </a:xfrm>
          <a:prstGeom prst="ellipse">
            <a:avLst/>
          </a:prstGeom>
          <a:solidFill>
            <a:srgbClr val="C1D82F"/>
          </a:solidFill>
          <a:ln cap="flat"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4647750" y="4158700"/>
            <a:ext cx="115800" cy="115800"/>
          </a:xfrm>
          <a:prstGeom prst="ellipse">
            <a:avLst/>
          </a:prstGeom>
          <a:solidFill>
            <a:srgbClr val="C1D82F"/>
          </a:solidFill>
          <a:ln cap="flat"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4" name="Shape 164"/>
          <p:cNvCxnSpPr/>
          <p:nvPr/>
        </p:nvCxnSpPr>
        <p:spPr>
          <a:xfrm>
            <a:off x="5205150" y="1126650"/>
            <a:ext cx="0" cy="822000"/>
          </a:xfrm>
          <a:prstGeom prst="straightConnector1">
            <a:avLst/>
          </a:prstGeom>
          <a:noFill/>
          <a:ln cap="flat" cmpd="sng" w="9525">
            <a:solidFill>
              <a:srgbClr val="434343"/>
            </a:solidFill>
            <a:prstDash val="dot"/>
            <a:round/>
            <a:headEnd len="lg" w="lg" type="none"/>
            <a:tailEnd len="lg" w="lg" type="none"/>
          </a:ln>
        </p:spPr>
      </p:cxnSp>
      <p:sp>
        <p:nvSpPr>
          <p:cNvPr id="165" name="Shape 165"/>
          <p:cNvSpPr txBox="1"/>
          <p:nvPr/>
        </p:nvSpPr>
        <p:spPr>
          <a:xfrm>
            <a:off x="5339850" y="2852675"/>
            <a:ext cx="2760000" cy="792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434343"/>
                </a:solidFill>
                <a:latin typeface="Roboto Condensed"/>
                <a:ea typeface="Roboto Condensed"/>
                <a:cs typeface="Roboto Condensed"/>
                <a:sym typeface="Roboto Condensed"/>
              </a:rPr>
              <a:t>These tests </a:t>
            </a:r>
            <a:r>
              <a:rPr b="1" lang="en" sz="1000">
                <a:solidFill>
                  <a:srgbClr val="434343"/>
                </a:solidFill>
                <a:latin typeface="Roboto Condensed"/>
                <a:ea typeface="Roboto Condensed"/>
                <a:cs typeface="Roboto Condensed"/>
                <a:sym typeface="Roboto Condensed"/>
              </a:rPr>
              <a:t>verify that two or more units work together correctly</a:t>
            </a:r>
            <a:r>
              <a:rPr lang="en" sz="1000">
                <a:solidFill>
                  <a:srgbClr val="434343"/>
                </a:solidFill>
                <a:latin typeface="Roboto Condensed"/>
                <a:ea typeface="Roboto Condensed"/>
                <a:cs typeface="Roboto Condensed"/>
                <a:sym typeface="Roboto Condensed"/>
              </a:rPr>
              <a:t>.</a:t>
            </a:r>
          </a:p>
          <a:p>
            <a:pPr lvl="0" rtl="0">
              <a:spcBef>
                <a:spcPts val="0"/>
              </a:spcBef>
              <a:buNone/>
            </a:pPr>
            <a:r>
              <a:rPr lang="en" sz="1000">
                <a:solidFill>
                  <a:srgbClr val="434343"/>
                </a:solidFill>
                <a:latin typeface="Roboto Condensed"/>
                <a:ea typeface="Roboto Condensed"/>
                <a:cs typeface="Roboto Condensed"/>
                <a:sym typeface="Roboto Condensed"/>
              </a:rPr>
              <a:t>As with unit tests, integration tests are written by developers.</a:t>
            </a:r>
          </a:p>
        </p:txBody>
      </p:sp>
      <p:cxnSp>
        <p:nvCxnSpPr>
          <p:cNvPr id="166" name="Shape 166"/>
          <p:cNvCxnSpPr/>
          <p:nvPr/>
        </p:nvCxnSpPr>
        <p:spPr>
          <a:xfrm>
            <a:off x="3231100" y="1595150"/>
            <a:ext cx="1944900" cy="0"/>
          </a:xfrm>
          <a:prstGeom prst="straightConnector1">
            <a:avLst/>
          </a:prstGeom>
          <a:noFill/>
          <a:ln cap="flat" cmpd="sng" w="9525">
            <a:solidFill>
              <a:schemeClr val="dk2"/>
            </a:solidFill>
            <a:prstDash val="dot"/>
            <a:round/>
            <a:headEnd len="lg" w="lg" type="none"/>
            <a:tailEnd len="lg" w="lg" type="none"/>
          </a:ln>
        </p:spPr>
      </p:cxnSp>
      <p:cxnSp>
        <p:nvCxnSpPr>
          <p:cNvPr id="167" name="Shape 167"/>
          <p:cNvCxnSpPr/>
          <p:nvPr/>
        </p:nvCxnSpPr>
        <p:spPr>
          <a:xfrm>
            <a:off x="3725941" y="2440278"/>
            <a:ext cx="1460100" cy="0"/>
          </a:xfrm>
          <a:prstGeom prst="straightConnector1">
            <a:avLst/>
          </a:prstGeom>
          <a:noFill/>
          <a:ln cap="flat" cmpd="sng" w="9525">
            <a:solidFill>
              <a:schemeClr val="dk2"/>
            </a:solidFill>
            <a:prstDash val="dot"/>
            <a:round/>
            <a:headEnd len="lg" w="lg" type="none"/>
            <a:tailEnd len="lg" w="lg" type="none"/>
          </a:ln>
        </p:spPr>
      </p:cxnSp>
      <p:cxnSp>
        <p:nvCxnSpPr>
          <p:cNvPr id="168" name="Shape 168"/>
          <p:cNvCxnSpPr/>
          <p:nvPr/>
        </p:nvCxnSpPr>
        <p:spPr>
          <a:xfrm>
            <a:off x="4210250" y="3232487"/>
            <a:ext cx="994800" cy="0"/>
          </a:xfrm>
          <a:prstGeom prst="straightConnector1">
            <a:avLst/>
          </a:prstGeom>
          <a:noFill/>
          <a:ln cap="flat" cmpd="sng" w="9525">
            <a:solidFill>
              <a:schemeClr val="dk2"/>
            </a:solidFill>
            <a:prstDash val="dot"/>
            <a:round/>
            <a:headEnd len="lg" w="lg" type="none"/>
            <a:tailEnd len="lg" w="lg" type="none"/>
          </a:ln>
        </p:spPr>
      </p:cxnSp>
      <p:cxnSp>
        <p:nvCxnSpPr>
          <p:cNvPr id="169" name="Shape 169"/>
          <p:cNvCxnSpPr/>
          <p:nvPr/>
        </p:nvCxnSpPr>
        <p:spPr>
          <a:xfrm>
            <a:off x="5205050" y="2890225"/>
            <a:ext cx="0" cy="794400"/>
          </a:xfrm>
          <a:prstGeom prst="straightConnector1">
            <a:avLst/>
          </a:prstGeom>
          <a:noFill/>
          <a:ln cap="flat" cmpd="sng" w="9525">
            <a:solidFill>
              <a:schemeClr val="dk2"/>
            </a:solidFill>
            <a:prstDash val="dot"/>
            <a:round/>
            <a:headEnd len="lg" w="lg" type="none"/>
            <a:tailEnd len="lg" w="lg" type="none"/>
          </a:ln>
        </p:spPr>
      </p:cxnSp>
      <p:cxnSp>
        <p:nvCxnSpPr>
          <p:cNvPr id="170" name="Shape 170"/>
          <p:cNvCxnSpPr>
            <a:stCxn id="163" idx="6"/>
          </p:cNvCxnSpPr>
          <p:nvPr/>
        </p:nvCxnSpPr>
        <p:spPr>
          <a:xfrm>
            <a:off x="4763550" y="4216600"/>
            <a:ext cx="455400" cy="0"/>
          </a:xfrm>
          <a:prstGeom prst="straightConnector1">
            <a:avLst/>
          </a:prstGeom>
          <a:noFill/>
          <a:ln cap="flat" cmpd="sng" w="9525">
            <a:solidFill>
              <a:schemeClr val="dk2"/>
            </a:solidFill>
            <a:prstDash val="dot"/>
            <a:round/>
            <a:headEnd len="lg" w="lg" type="none"/>
            <a:tailEnd len="lg" w="lg" type="none"/>
          </a:ln>
        </p:spPr>
      </p:cxnSp>
      <p:cxnSp>
        <p:nvCxnSpPr>
          <p:cNvPr id="171" name="Shape 171"/>
          <p:cNvCxnSpPr/>
          <p:nvPr/>
        </p:nvCxnSpPr>
        <p:spPr>
          <a:xfrm>
            <a:off x="5205150" y="3753175"/>
            <a:ext cx="0" cy="822000"/>
          </a:xfrm>
          <a:prstGeom prst="straightConnector1">
            <a:avLst/>
          </a:prstGeom>
          <a:noFill/>
          <a:ln cap="flat" cmpd="sng" w="9525">
            <a:solidFill>
              <a:schemeClr val="dk2"/>
            </a:solidFill>
            <a:prstDash val="dot"/>
            <a:round/>
            <a:headEnd len="lg" w="lg" type="none"/>
            <a:tailEnd len="lg" w="lg" type="none"/>
          </a:ln>
        </p:spPr>
      </p:cxnSp>
      <p:grpSp>
        <p:nvGrpSpPr>
          <p:cNvPr id="172" name="Shape 172"/>
          <p:cNvGrpSpPr/>
          <p:nvPr/>
        </p:nvGrpSpPr>
        <p:grpSpPr>
          <a:xfrm>
            <a:off x="8137805" y="3912080"/>
            <a:ext cx="484163" cy="528605"/>
            <a:chOff x="4619852" y="3212798"/>
            <a:chExt cx="761623" cy="831664"/>
          </a:xfrm>
        </p:grpSpPr>
        <p:grpSp>
          <p:nvGrpSpPr>
            <p:cNvPr id="173" name="Shape 173"/>
            <p:cNvGrpSpPr/>
            <p:nvPr/>
          </p:nvGrpSpPr>
          <p:grpSpPr>
            <a:xfrm>
              <a:off x="4619852" y="3212798"/>
              <a:ext cx="761623" cy="759751"/>
              <a:chOff x="4794858" y="2413621"/>
              <a:chExt cx="854700" cy="852600"/>
            </a:xfrm>
          </p:grpSpPr>
          <p:sp>
            <p:nvSpPr>
              <p:cNvPr id="174" name="Shape 174"/>
              <p:cNvSpPr/>
              <p:nvPr/>
            </p:nvSpPr>
            <p:spPr>
              <a:xfrm>
                <a:off x="4794858" y="2413621"/>
                <a:ext cx="854700" cy="852600"/>
              </a:xfrm>
              <a:prstGeom prst="ellipse">
                <a:avLst/>
              </a:prstGeom>
              <a:solidFill>
                <a:srgbClr val="0AA488"/>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160142" y="2847848"/>
                <a:ext cx="104385" cy="99177"/>
              </a:xfrm>
              <a:custGeom>
                <a:pathLst>
                  <a:path extrusionOk="0" h="9394" w="9864">
                    <a:moveTo>
                      <a:pt x="0" y="0"/>
                    </a:moveTo>
                    <a:lnTo>
                      <a:pt x="5167" y="9394"/>
                    </a:lnTo>
                    <a:lnTo>
                      <a:pt x="9864" y="470"/>
                    </a:lnTo>
                    <a:close/>
                  </a:path>
                </a:pathLst>
              </a:custGeom>
              <a:solidFill>
                <a:srgbClr val="0AA488"/>
              </a:solidFill>
              <a:ln>
                <a:noFill/>
              </a:ln>
            </p:spPr>
          </p:sp>
          <p:sp>
            <p:nvSpPr>
              <p:cNvPr id="176" name="Shape 176"/>
              <p:cNvSpPr txBox="1"/>
              <p:nvPr/>
            </p:nvSpPr>
            <p:spPr>
              <a:xfrm>
                <a:off x="4886356" y="2766662"/>
                <a:ext cx="680100" cy="1932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rPr lang="en" sz="800">
                    <a:solidFill>
                      <a:srgbClr val="FFFFFF"/>
                    </a:solidFill>
                    <a:latin typeface="Roboto Condensed"/>
                    <a:ea typeface="Roboto Condensed"/>
                    <a:cs typeface="Roboto Condensed"/>
                    <a:sym typeface="Roboto Condensed"/>
                  </a:rPr>
                  <a:t>DEV</a:t>
                </a:r>
              </a:p>
            </p:txBody>
          </p:sp>
        </p:grpSp>
        <p:sp>
          <p:nvSpPr>
            <p:cNvPr id="177" name="Shape 177"/>
            <p:cNvSpPr/>
            <p:nvPr/>
          </p:nvSpPr>
          <p:spPr>
            <a:xfrm>
              <a:off x="4954437" y="3956088"/>
              <a:ext cx="93017" cy="88374"/>
            </a:xfrm>
            <a:custGeom>
              <a:pathLst>
                <a:path extrusionOk="0" h="9394" w="9864">
                  <a:moveTo>
                    <a:pt x="0" y="0"/>
                  </a:moveTo>
                  <a:lnTo>
                    <a:pt x="5167" y="9394"/>
                  </a:lnTo>
                  <a:lnTo>
                    <a:pt x="9864" y="470"/>
                  </a:lnTo>
                  <a:close/>
                </a:path>
              </a:pathLst>
            </a:custGeom>
            <a:solidFill>
              <a:srgbClr val="0AA488"/>
            </a:solidFill>
            <a:ln>
              <a:noFill/>
            </a:ln>
          </p:spPr>
        </p:sp>
      </p:grpSp>
      <p:grpSp>
        <p:nvGrpSpPr>
          <p:cNvPr id="178" name="Shape 178"/>
          <p:cNvGrpSpPr/>
          <p:nvPr/>
        </p:nvGrpSpPr>
        <p:grpSpPr>
          <a:xfrm>
            <a:off x="8334975" y="2231573"/>
            <a:ext cx="414323" cy="452259"/>
            <a:chOff x="4619852" y="3212798"/>
            <a:chExt cx="761623" cy="831664"/>
          </a:xfrm>
        </p:grpSpPr>
        <p:grpSp>
          <p:nvGrpSpPr>
            <p:cNvPr id="179" name="Shape 179"/>
            <p:cNvGrpSpPr/>
            <p:nvPr/>
          </p:nvGrpSpPr>
          <p:grpSpPr>
            <a:xfrm>
              <a:off x="4619852" y="3212798"/>
              <a:ext cx="761623" cy="759751"/>
              <a:chOff x="4794858" y="2413621"/>
              <a:chExt cx="854700" cy="852600"/>
            </a:xfrm>
          </p:grpSpPr>
          <p:sp>
            <p:nvSpPr>
              <p:cNvPr id="180" name="Shape 180"/>
              <p:cNvSpPr/>
              <p:nvPr/>
            </p:nvSpPr>
            <p:spPr>
              <a:xfrm>
                <a:off x="4794858" y="2413621"/>
                <a:ext cx="854700" cy="852600"/>
              </a:xfrm>
              <a:prstGeom prst="ellipse">
                <a:avLst/>
              </a:prstGeom>
              <a:solidFill>
                <a:srgbClr val="0AA488"/>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5160142" y="2847848"/>
                <a:ext cx="104385" cy="99177"/>
              </a:xfrm>
              <a:custGeom>
                <a:pathLst>
                  <a:path extrusionOk="0" h="9394" w="9864">
                    <a:moveTo>
                      <a:pt x="0" y="0"/>
                    </a:moveTo>
                    <a:lnTo>
                      <a:pt x="5167" y="9394"/>
                    </a:lnTo>
                    <a:lnTo>
                      <a:pt x="9864" y="470"/>
                    </a:lnTo>
                    <a:close/>
                  </a:path>
                </a:pathLst>
              </a:custGeom>
              <a:solidFill>
                <a:srgbClr val="0AA488"/>
              </a:solidFill>
              <a:ln>
                <a:noFill/>
              </a:ln>
            </p:spPr>
          </p:sp>
          <p:sp>
            <p:nvSpPr>
              <p:cNvPr id="182" name="Shape 182"/>
              <p:cNvSpPr txBox="1"/>
              <p:nvPr/>
            </p:nvSpPr>
            <p:spPr>
              <a:xfrm>
                <a:off x="4886356" y="2766662"/>
                <a:ext cx="680100" cy="1932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rPr lang="en" sz="700">
                    <a:solidFill>
                      <a:srgbClr val="FFFFFF"/>
                    </a:solidFill>
                    <a:latin typeface="Roboto Condensed"/>
                    <a:ea typeface="Roboto Condensed"/>
                    <a:cs typeface="Roboto Condensed"/>
                    <a:sym typeface="Roboto Condensed"/>
                  </a:rPr>
                  <a:t>DEV</a:t>
                </a:r>
              </a:p>
            </p:txBody>
          </p:sp>
        </p:grpSp>
        <p:sp>
          <p:nvSpPr>
            <p:cNvPr id="183" name="Shape 183"/>
            <p:cNvSpPr/>
            <p:nvPr/>
          </p:nvSpPr>
          <p:spPr>
            <a:xfrm>
              <a:off x="4954437" y="3956088"/>
              <a:ext cx="93017" cy="88374"/>
            </a:xfrm>
            <a:custGeom>
              <a:pathLst>
                <a:path extrusionOk="0" h="9394" w="9864">
                  <a:moveTo>
                    <a:pt x="0" y="0"/>
                  </a:moveTo>
                  <a:lnTo>
                    <a:pt x="5167" y="9394"/>
                  </a:lnTo>
                  <a:lnTo>
                    <a:pt x="9864" y="470"/>
                  </a:lnTo>
                  <a:close/>
                </a:path>
              </a:pathLst>
            </a:custGeom>
            <a:solidFill>
              <a:srgbClr val="0AA488"/>
            </a:solidFill>
            <a:ln>
              <a:noFill/>
            </a:ln>
          </p:spPr>
        </p:sp>
      </p:grpSp>
      <p:grpSp>
        <p:nvGrpSpPr>
          <p:cNvPr id="184" name="Shape 184"/>
          <p:cNvGrpSpPr/>
          <p:nvPr/>
        </p:nvGrpSpPr>
        <p:grpSpPr>
          <a:xfrm>
            <a:off x="8010477" y="2092311"/>
            <a:ext cx="418583" cy="456977"/>
            <a:chOff x="875007" y="1427460"/>
            <a:chExt cx="559828" cy="611177"/>
          </a:xfrm>
        </p:grpSpPr>
        <p:grpSp>
          <p:nvGrpSpPr>
            <p:cNvPr id="185" name="Shape 185"/>
            <p:cNvGrpSpPr/>
            <p:nvPr/>
          </p:nvGrpSpPr>
          <p:grpSpPr>
            <a:xfrm>
              <a:off x="875007" y="1427460"/>
              <a:ext cx="559828" cy="558452"/>
              <a:chOff x="4794858" y="2413621"/>
              <a:chExt cx="854700" cy="852600"/>
            </a:xfrm>
          </p:grpSpPr>
          <p:sp>
            <p:nvSpPr>
              <p:cNvPr id="186" name="Shape 186"/>
              <p:cNvSpPr/>
              <p:nvPr/>
            </p:nvSpPr>
            <p:spPr>
              <a:xfrm>
                <a:off x="4794858" y="2413621"/>
                <a:ext cx="854700" cy="852600"/>
              </a:xfrm>
              <a:prstGeom prst="ellipse">
                <a:avLst/>
              </a:prstGeom>
              <a:solidFill>
                <a:srgbClr val="F2395B"/>
              </a:solidFill>
              <a:ln>
                <a:noFill/>
              </a:ln>
            </p:spPr>
            <p:txBody>
              <a:bodyPr anchorCtr="0" anchor="ctr" bIns="91425" lIns="91425" rIns="91425" tIns="91425">
                <a:noAutofit/>
              </a:bodyPr>
              <a:lstStyle/>
              <a:p>
                <a:pPr lvl="0" rtl="0">
                  <a:spcBef>
                    <a:spcPts val="0"/>
                  </a:spcBef>
                  <a:buNone/>
                </a:pPr>
                <a:r>
                  <a:t/>
                </a:r>
                <a:endParaRPr/>
              </a:p>
            </p:txBody>
          </p:sp>
          <p:sp>
            <p:nvSpPr>
              <p:cNvPr id="187" name="Shape 187"/>
              <p:cNvSpPr/>
              <p:nvPr/>
            </p:nvSpPr>
            <p:spPr>
              <a:xfrm>
                <a:off x="5160142" y="2847848"/>
                <a:ext cx="104385" cy="99177"/>
              </a:xfrm>
              <a:custGeom>
                <a:pathLst>
                  <a:path extrusionOk="0" h="9394" w="9864">
                    <a:moveTo>
                      <a:pt x="0" y="0"/>
                    </a:moveTo>
                    <a:lnTo>
                      <a:pt x="5167" y="9394"/>
                    </a:lnTo>
                    <a:lnTo>
                      <a:pt x="9864" y="470"/>
                    </a:lnTo>
                    <a:close/>
                  </a:path>
                </a:pathLst>
              </a:custGeom>
              <a:solidFill>
                <a:srgbClr val="F2395B"/>
              </a:solidFill>
              <a:ln>
                <a:noFill/>
              </a:ln>
            </p:spPr>
          </p:sp>
          <p:sp>
            <p:nvSpPr>
              <p:cNvPr id="188" name="Shape 188"/>
              <p:cNvSpPr txBox="1"/>
              <p:nvPr/>
            </p:nvSpPr>
            <p:spPr>
              <a:xfrm>
                <a:off x="4886356" y="2766662"/>
                <a:ext cx="680100" cy="193200"/>
              </a:xfrm>
              <a:prstGeom prst="rect">
                <a:avLst/>
              </a:prstGeom>
              <a:solidFill>
                <a:srgbClr val="F2395B"/>
              </a:solidFill>
              <a:ln>
                <a:noFill/>
              </a:ln>
            </p:spPr>
            <p:txBody>
              <a:bodyPr anchorCtr="0" anchor="ctr" bIns="91425" lIns="91425" rIns="91425" tIns="91425">
                <a:noAutofit/>
              </a:bodyPr>
              <a:lstStyle/>
              <a:p>
                <a:pPr lvl="0" rtl="0" algn="ctr">
                  <a:spcBef>
                    <a:spcPts val="0"/>
                  </a:spcBef>
                  <a:buNone/>
                </a:pPr>
                <a:r>
                  <a:rPr lang="en" sz="700">
                    <a:solidFill>
                      <a:srgbClr val="FFFFFF"/>
                    </a:solidFill>
                    <a:highlight>
                      <a:srgbClr val="F2395B"/>
                    </a:highlight>
                    <a:latin typeface="Roboto Condensed"/>
                    <a:ea typeface="Roboto Condensed"/>
                    <a:cs typeface="Roboto Condensed"/>
                    <a:sym typeface="Roboto Condensed"/>
                  </a:rPr>
                  <a:t>QA</a:t>
                </a:r>
              </a:p>
            </p:txBody>
          </p:sp>
        </p:grpSp>
        <p:sp>
          <p:nvSpPr>
            <p:cNvPr id="189" name="Shape 189"/>
            <p:cNvSpPr/>
            <p:nvPr/>
          </p:nvSpPr>
          <p:spPr>
            <a:xfrm>
              <a:off x="1120728" y="1973678"/>
              <a:ext cx="68357" cy="64959"/>
            </a:xfrm>
            <a:custGeom>
              <a:pathLst>
                <a:path extrusionOk="0" h="9394" w="9864">
                  <a:moveTo>
                    <a:pt x="0" y="0"/>
                  </a:moveTo>
                  <a:lnTo>
                    <a:pt x="5167" y="9394"/>
                  </a:lnTo>
                  <a:lnTo>
                    <a:pt x="9864" y="470"/>
                  </a:lnTo>
                  <a:close/>
                </a:path>
              </a:pathLst>
            </a:custGeom>
            <a:solidFill>
              <a:srgbClr val="F2395B"/>
            </a:solidFill>
            <a:ln>
              <a:noFill/>
            </a:ln>
          </p:spPr>
        </p:sp>
      </p:grpSp>
      <p:cxnSp>
        <p:nvCxnSpPr>
          <p:cNvPr id="190" name="Shape 190"/>
          <p:cNvCxnSpPr/>
          <p:nvPr/>
        </p:nvCxnSpPr>
        <p:spPr>
          <a:xfrm>
            <a:off x="5205050" y="2010150"/>
            <a:ext cx="0" cy="834000"/>
          </a:xfrm>
          <a:prstGeom prst="straightConnector1">
            <a:avLst/>
          </a:prstGeom>
          <a:noFill/>
          <a:ln cap="flat" cmpd="sng" w="9525">
            <a:solidFill>
              <a:schemeClr val="dk2"/>
            </a:solidFill>
            <a:prstDash val="dot"/>
            <a:round/>
            <a:headEnd len="lg" w="lg" type="none"/>
            <a:tailEnd len="lg" w="lg" type="none"/>
          </a:ln>
        </p:spPr>
      </p:cxnSp>
      <p:sp>
        <p:nvSpPr>
          <p:cNvPr id="191" name="Shape 191"/>
          <p:cNvSpPr txBox="1"/>
          <p:nvPr>
            <p:ph type="title"/>
          </p:nvPr>
        </p:nvSpPr>
        <p:spPr>
          <a:xfrm>
            <a:off x="162050" y="65000"/>
            <a:ext cx="8520600" cy="572700"/>
          </a:xfrm>
          <a:prstGeom prst="rect">
            <a:avLst/>
          </a:prstGeom>
        </p:spPr>
        <p:txBody>
          <a:bodyPr anchorCtr="0" anchor="ctr" bIns="91425" lIns="91425" rIns="91425" tIns="91425">
            <a:noAutofit/>
          </a:bodyPr>
          <a:lstStyle/>
          <a:p>
            <a:pPr lvl="0" rtl="0" algn="l">
              <a:spcBef>
                <a:spcPts val="0"/>
              </a:spcBef>
              <a:buNone/>
            </a:pPr>
            <a:r>
              <a:rPr lang="en" sz="2800"/>
              <a:t>The testing pyramid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Unit Testing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Unit testing</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Software testing method that focuses on testing single units of code</a:t>
            </a:r>
          </a:p>
          <a:p>
            <a:pPr indent="-228600" lvl="0" marL="457200" rtl="0">
              <a:spcBef>
                <a:spcPts val="0"/>
              </a:spcBef>
            </a:pPr>
            <a:r>
              <a:rPr lang="en"/>
              <a:t>Software components and their methods are tested in isolation</a:t>
            </a:r>
          </a:p>
          <a:p>
            <a:pPr indent="-228600" lvl="0" marL="457200" rtl="0">
              <a:spcBef>
                <a:spcPts val="0"/>
              </a:spcBef>
            </a:pPr>
            <a:r>
              <a:rPr lang="en"/>
              <a:t>Unit tests are usually written by developers and in development phase.</a:t>
            </a:r>
          </a:p>
          <a:p>
            <a:pPr indent="-228600" lvl="0" marL="457200" rtl="0">
              <a:spcBef>
                <a:spcPts val="0"/>
              </a:spcBef>
            </a:pPr>
            <a:r>
              <a:rPr lang="en"/>
              <a:t>Each unit test covers a path of a specific functionality and checks if it provides the expected results.</a:t>
            </a:r>
          </a:p>
          <a:p>
            <a:pPr indent="-228600" lvl="0" marL="457200" rtl="0">
              <a:spcBef>
                <a:spcPts val="0"/>
              </a:spcBef>
            </a:pPr>
            <a:r>
              <a:rPr lang="en"/>
              <a:t>Helps to obtain the % of code coverage</a:t>
            </a:r>
          </a:p>
          <a:p>
            <a:pPr indent="-228600" lvl="0" marL="457200">
              <a:spcBef>
                <a:spcPts val="0"/>
              </a:spcBef>
            </a:pPr>
            <a:r>
              <a:rPr lang="en"/>
              <a:t>Depends on the technology used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JUnit</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Framework that helps creating unit tests for Java</a:t>
            </a:r>
          </a:p>
          <a:p>
            <a:pPr indent="-228600" lvl="0" marL="457200" rtl="0">
              <a:spcBef>
                <a:spcPts val="0"/>
              </a:spcBef>
            </a:pPr>
            <a:r>
              <a:rPr lang="en"/>
              <a:t>Provides tools to prepare, execute and check results of unit tests cases written</a:t>
            </a:r>
          </a:p>
          <a:p>
            <a:pPr indent="-228600" lvl="0" marL="457200" rtl="0">
              <a:spcBef>
                <a:spcPts val="0"/>
              </a:spcBef>
            </a:pPr>
            <a:r>
              <a:rPr lang="en"/>
              <a:t>After the test cases are executed, JUnit generates report of the results of the execution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JUnit example</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Courier New"/>
                <a:ea typeface="Courier New"/>
                <a:cs typeface="Courier New"/>
                <a:sym typeface="Courier New"/>
              </a:rPr>
              <a:t>public class SimpleTest {</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    @Test</a:t>
            </a:r>
          </a:p>
          <a:p>
            <a:pPr lvl="0" rtl="0">
              <a:lnSpc>
                <a:spcPct val="100000"/>
              </a:lnSpc>
              <a:spcBef>
                <a:spcPts val="0"/>
              </a:spcBef>
              <a:spcAft>
                <a:spcPts val="0"/>
              </a:spcAft>
              <a:buNone/>
            </a:pPr>
            <a:r>
              <a:rPr lang="en" sz="1200">
                <a:latin typeface="Courier New"/>
                <a:ea typeface="Courier New"/>
                <a:cs typeface="Courier New"/>
                <a:sym typeface="Courier New"/>
              </a:rPr>
              <a:t>    public void checkHello() {</a:t>
            </a:r>
          </a:p>
          <a:p>
            <a:pPr lvl="0" rtl="0">
              <a:lnSpc>
                <a:spcPct val="100000"/>
              </a:lnSpc>
              <a:spcBef>
                <a:spcPts val="0"/>
              </a:spcBef>
              <a:spcAft>
                <a:spcPts val="0"/>
              </a:spcAft>
              <a:buNone/>
            </a:pPr>
            <a:r>
              <a:rPr lang="en" sz="1200">
                <a:latin typeface="Courier New"/>
                <a:ea typeface="Courier New"/>
                <a:cs typeface="Courier New"/>
                <a:sym typeface="Courier New"/>
              </a:rPr>
              <a:t>        SimpleClass simpleClass = new SimpleClass();</a:t>
            </a:r>
          </a:p>
          <a:p>
            <a:pPr lvl="0" rtl="0">
              <a:lnSpc>
                <a:spcPct val="100000"/>
              </a:lnSpc>
              <a:spcBef>
                <a:spcPts val="0"/>
              </a:spcBef>
              <a:spcAft>
                <a:spcPts val="0"/>
              </a:spcAft>
              <a:buNone/>
            </a:pPr>
            <a:r>
              <a:rPr lang="en" sz="1200">
                <a:latin typeface="Courier New"/>
                <a:ea typeface="Courier New"/>
                <a:cs typeface="Courier New"/>
                <a:sym typeface="Courier New"/>
              </a:rPr>
              <a:t>        assertThat(simpleClass.sayHello("Glober"),</a:t>
            </a:r>
          </a:p>
          <a:p>
            <a:pPr lvl="0" rtl="0">
              <a:lnSpc>
                <a:spcPct val="100000"/>
              </a:lnSpc>
              <a:spcBef>
                <a:spcPts val="0"/>
              </a:spcBef>
              <a:spcAft>
                <a:spcPts val="0"/>
              </a:spcAft>
              <a:buNone/>
            </a:pPr>
            <a:r>
              <a:rPr lang="en" sz="1200">
                <a:latin typeface="Courier New"/>
                <a:ea typeface="Courier New"/>
                <a:cs typeface="Courier New"/>
                <a:sym typeface="Courier New"/>
              </a:rPr>
              <a:t>            equalTo("Hello Glober"));</a:t>
            </a:r>
          </a:p>
          <a:p>
            <a:pPr lvl="0" rtl="0">
              <a:lnSpc>
                <a:spcPct val="100000"/>
              </a:lnSpc>
              <a:spcBef>
                <a:spcPts val="0"/>
              </a:spcBef>
              <a:spcAft>
                <a:spcPts val="0"/>
              </a:spcAft>
              <a:buNone/>
            </a:pPr>
            <a:r>
              <a:rPr lang="en" sz="1200">
                <a:latin typeface="Courier New"/>
                <a:ea typeface="Courier New"/>
                <a:cs typeface="Courier New"/>
                <a:sym typeface="Courier New"/>
              </a:rPr>
              <a:t>    }</a:t>
            </a:r>
          </a:p>
          <a:p>
            <a:pPr lvl="0">
              <a:lnSpc>
                <a:spcPct val="100000"/>
              </a:lnSpc>
              <a:spcBef>
                <a:spcPts val="0"/>
              </a:spcBef>
              <a:spcAft>
                <a:spcPts val="0"/>
              </a:spcAft>
              <a:buClr>
                <a:schemeClr val="dk1"/>
              </a:buClr>
              <a:buSzPct val="91666"/>
              <a:buFont typeface="Arial"/>
              <a:buNone/>
            </a:pPr>
            <a:r>
              <a:t/>
            </a:r>
            <a:endParaRPr sz="1200">
              <a:latin typeface="Courier New"/>
              <a:ea typeface="Courier New"/>
              <a:cs typeface="Courier New"/>
              <a:sym typeface="Courier New"/>
            </a:endParaRPr>
          </a:p>
          <a:p>
            <a:pPr lvl="0">
              <a:lnSpc>
                <a:spcPct val="100000"/>
              </a:lnSpc>
              <a:spcBef>
                <a:spcPts val="0"/>
              </a:spcBef>
              <a:spcAft>
                <a:spcPts val="0"/>
              </a:spcAft>
              <a:buNone/>
            </a:pPr>
            <a:r>
              <a:rPr lang="en" sz="1200">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JUnit test case</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test case is defined as a </a:t>
            </a:r>
            <a:r>
              <a:rPr b="1" lang="en">
                <a:solidFill>
                  <a:srgbClr val="0000FF"/>
                </a:solidFill>
                <a:latin typeface="Courier New"/>
                <a:ea typeface="Courier New"/>
                <a:cs typeface="Courier New"/>
                <a:sym typeface="Courier New"/>
              </a:rPr>
              <a:t>public</a:t>
            </a:r>
            <a:r>
              <a:rPr lang="en"/>
              <a:t> method with zero arguments and returns nothing (</a:t>
            </a:r>
            <a:r>
              <a:rPr b="1" lang="en">
                <a:solidFill>
                  <a:srgbClr val="0000FF"/>
                </a:solidFill>
                <a:latin typeface="Courier New"/>
                <a:ea typeface="Courier New"/>
                <a:cs typeface="Courier New"/>
                <a:sym typeface="Courier New"/>
              </a:rPr>
              <a:t>void</a:t>
            </a:r>
            <a:r>
              <a:rPr lang="en"/>
              <a:t>). Also, a test case should be decorated with </a:t>
            </a:r>
            <a:r>
              <a:rPr b="1" lang="en">
                <a:solidFill>
                  <a:srgbClr val="B7B7B7"/>
                </a:solidFill>
                <a:latin typeface="Courier New"/>
                <a:ea typeface="Courier New"/>
                <a:cs typeface="Courier New"/>
                <a:sym typeface="Courier New"/>
              </a:rPr>
              <a:t>@Test</a:t>
            </a:r>
            <a:r>
              <a:rPr lang="en"/>
              <a:t> annotation.</a:t>
            </a:r>
          </a:p>
          <a:p>
            <a:pPr indent="-228600" lvl="0" marL="457200" rtl="0">
              <a:spcBef>
                <a:spcPts val="0"/>
              </a:spcBef>
            </a:pPr>
            <a:r>
              <a:rPr lang="en"/>
              <a:t>Test cases should evaluate a single path of a single method of a class in isolation.</a:t>
            </a:r>
          </a:p>
          <a:p>
            <a:pPr indent="-228600" lvl="0" marL="457200" rtl="0">
              <a:spcBef>
                <a:spcPts val="0"/>
              </a:spcBef>
            </a:pPr>
            <a:r>
              <a:rPr lang="en"/>
              <a:t>A test case must contain at least an assert statement to evaluate the results of the execution of the method. Also, it must contains the relevant assert statements to evaluate if the method behaves as expected and to evaluate the state of the class being tested (if any).</a:t>
            </a:r>
          </a:p>
          <a:p>
            <a:pPr indent="-228600" lvl="0" marL="457200" rtl="0">
              <a:spcBef>
                <a:spcPts val="0"/>
              </a:spcBef>
            </a:pPr>
            <a:r>
              <a:rPr lang="en"/>
              <a:t>To ease test case readability, assertions are used along with Matchers. This is usually done with a library like Hamcrest.</a:t>
            </a:r>
          </a:p>
          <a:p>
            <a:pPr indent="-228600" lvl="0" marL="457200">
              <a:spcBef>
                <a:spcPts val="0"/>
              </a:spcBef>
            </a:pPr>
            <a:r>
              <a:rPr lang="en"/>
              <a:t>See examples: CalculatorTest, ElevatorTest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Exception testing</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Test cases can also be used to check if a method has thrown an exception.</a:t>
            </a:r>
          </a:p>
          <a:p>
            <a:pPr indent="-228600" lvl="0" marL="457200" rtl="0">
              <a:spcBef>
                <a:spcPts val="0"/>
              </a:spcBef>
            </a:pPr>
            <a:r>
              <a:rPr lang="en"/>
              <a:t>This can be done in three ways: using </a:t>
            </a:r>
            <a:r>
              <a:rPr b="1" lang="en">
                <a:solidFill>
                  <a:srgbClr val="0000FF"/>
                </a:solidFill>
                <a:latin typeface="Courier New"/>
                <a:ea typeface="Courier New"/>
                <a:cs typeface="Courier New"/>
                <a:sym typeface="Courier New"/>
              </a:rPr>
              <a:t>try</a:t>
            </a:r>
            <a:r>
              <a:rPr lang="en">
                <a:latin typeface="Courier New"/>
                <a:ea typeface="Courier New"/>
                <a:cs typeface="Courier New"/>
                <a:sym typeface="Courier New"/>
              </a:rPr>
              <a:t>-</a:t>
            </a:r>
            <a:r>
              <a:rPr b="1" lang="en">
                <a:solidFill>
                  <a:srgbClr val="0000FF"/>
                </a:solidFill>
                <a:latin typeface="Courier New"/>
                <a:ea typeface="Courier New"/>
                <a:cs typeface="Courier New"/>
                <a:sym typeface="Courier New"/>
              </a:rPr>
              <a:t>catch</a:t>
            </a:r>
            <a:r>
              <a:rPr lang="en"/>
              <a:t> statement, declaring the exception in the </a:t>
            </a:r>
            <a:r>
              <a:rPr b="1" lang="en">
                <a:solidFill>
                  <a:srgbClr val="B7B7B7"/>
                </a:solidFill>
                <a:latin typeface="Courier New"/>
                <a:ea typeface="Courier New"/>
                <a:cs typeface="Courier New"/>
                <a:sym typeface="Courier New"/>
              </a:rPr>
              <a:t>@Test</a:t>
            </a:r>
            <a:r>
              <a:rPr lang="en"/>
              <a:t> annotation, using a rule with </a:t>
            </a:r>
            <a:r>
              <a:rPr b="1" lang="en">
                <a:solidFill>
                  <a:srgbClr val="B7B7B7"/>
                </a:solidFill>
                <a:latin typeface="Courier New"/>
                <a:ea typeface="Courier New"/>
                <a:cs typeface="Courier New"/>
                <a:sym typeface="Courier New"/>
              </a:rPr>
              <a:t>@Rule</a:t>
            </a:r>
            <a:r>
              <a:rPr lang="en"/>
              <a:t> annotation.</a:t>
            </a:r>
          </a:p>
          <a:p>
            <a:pPr indent="-228600" lvl="0" marL="457200" rtl="0">
              <a:spcBef>
                <a:spcPts val="0"/>
              </a:spcBef>
            </a:pPr>
            <a:r>
              <a:rPr b="1" lang="en">
                <a:solidFill>
                  <a:srgbClr val="B7B7B7"/>
                </a:solidFill>
                <a:latin typeface="Courier New"/>
                <a:ea typeface="Courier New"/>
                <a:cs typeface="Courier New"/>
                <a:sym typeface="Courier New"/>
              </a:rPr>
              <a:t>@Test</a:t>
            </a:r>
            <a:r>
              <a:rPr lang="en"/>
              <a:t> annotation allows to define the exception to catch only.</a:t>
            </a:r>
          </a:p>
          <a:p>
            <a:pPr indent="-228600" lvl="0" marL="457200" rtl="0">
              <a:spcBef>
                <a:spcPts val="0"/>
              </a:spcBef>
            </a:pPr>
            <a:r>
              <a:rPr b="1" lang="en">
                <a:solidFill>
                  <a:srgbClr val="B7B7B7"/>
                </a:solidFill>
                <a:latin typeface="Courier New"/>
                <a:ea typeface="Courier New"/>
                <a:cs typeface="Courier New"/>
                <a:sym typeface="Courier New"/>
              </a:rPr>
              <a:t>@Rule</a:t>
            </a:r>
            <a:r>
              <a:rPr lang="en"/>
              <a:t> ExpectedException allows to add detailed info about the exception thrown that will be tested like type, message and cause.</a:t>
            </a:r>
          </a:p>
          <a:p>
            <a:pPr indent="-228600" lvl="0" marL="457200" rtl="0">
              <a:spcBef>
                <a:spcPts val="0"/>
              </a:spcBef>
            </a:pPr>
            <a:r>
              <a:rPr b="1" lang="en">
                <a:solidFill>
                  <a:srgbClr val="0000FF"/>
                </a:solidFill>
                <a:latin typeface="Courier New"/>
                <a:ea typeface="Courier New"/>
                <a:cs typeface="Courier New"/>
                <a:sym typeface="Courier New"/>
              </a:rPr>
              <a:t>try</a:t>
            </a:r>
            <a:r>
              <a:rPr lang="en">
                <a:latin typeface="Courier New"/>
                <a:ea typeface="Courier New"/>
                <a:cs typeface="Courier New"/>
                <a:sym typeface="Courier New"/>
              </a:rPr>
              <a:t>-</a:t>
            </a:r>
            <a:r>
              <a:rPr b="1" lang="en">
                <a:solidFill>
                  <a:srgbClr val="0000FF"/>
                </a:solidFill>
                <a:latin typeface="Courier New"/>
                <a:ea typeface="Courier New"/>
                <a:cs typeface="Courier New"/>
                <a:sym typeface="Courier New"/>
              </a:rPr>
              <a:t>catch</a:t>
            </a:r>
            <a:r>
              <a:rPr lang="en"/>
              <a:t> statement can work as the rule but is cumbersome.</a:t>
            </a:r>
          </a:p>
          <a:p>
            <a:pPr indent="-228600" lvl="0" marL="457200" rtl="0">
              <a:spcBef>
                <a:spcPts val="0"/>
              </a:spcBef>
            </a:pPr>
            <a:r>
              <a:rPr lang="en"/>
              <a:t>The best of these is using the rule approach.</a:t>
            </a:r>
          </a:p>
          <a:p>
            <a:pPr indent="-228600" lvl="0" marL="457200">
              <a:spcBef>
                <a:spcPts val="0"/>
              </a:spcBef>
            </a:pPr>
            <a:r>
              <a:rPr lang="en"/>
              <a:t>See example: SimpleValidatorTest</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