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Data_transfer_objec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1732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Services: Project Architecture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11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Think if tomorrow we have to migrate from MySQL to PostgreSQL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Even worse, think if we need to start using a NoSQL Database, such as MongoDB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2340450" y="424750"/>
            <a:ext cx="4463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use interfaces?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2163375"/>
            <a:ext cx="8520600" cy="120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interfaces, we can still treat these objects as we did before. No changes needed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12950" y="1192700"/>
            <a:ext cx="5210700" cy="3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301575"/>
            <a:ext cx="5709300" cy="31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ProductServiceImpl implements Productservice {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									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private ProductDao productDao;						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@Override											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public Product getProduct( int id ) {						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return productDao.getProduct( id );				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@Override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public void saveProduct( Product product) {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productDao.save( product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sp>
        <p:nvSpPr>
          <p:cNvPr id="144" name="Shape 144"/>
          <p:cNvSpPr txBox="1"/>
          <p:nvPr>
            <p:ph idx="4294967295" type="ctrTitle"/>
          </p:nvPr>
        </p:nvSpPr>
        <p:spPr>
          <a:xfrm>
            <a:off x="2605400" y="217425"/>
            <a:ext cx="4206900" cy="9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Service (impl)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784625" y="2136200"/>
            <a:ext cx="3433500" cy="11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Never finds out that the underlying layer was modified!!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340450" y="424750"/>
            <a:ext cx="4463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use interfaces?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16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Think if tomorrow we have to migrate from MySQL to PostgreSQL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Even worse, think if we need to start using a NoSQL Database, such as MongoDB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interfaces, we can still treat these objects as we did before. No changes needed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2879425"/>
            <a:ext cx="6435300" cy="51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980000"/>
              </a:buClr>
              <a:buChar char="-"/>
            </a:pPr>
            <a:r>
              <a:rPr lang="en">
                <a:solidFill>
                  <a:srgbClr val="980000"/>
                </a:solidFill>
              </a:rPr>
              <a:t>Spring can inject these dependencies as it used to 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3454375"/>
            <a:ext cx="6929700" cy="51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980000"/>
              </a:buClr>
              <a:buChar char="-"/>
            </a:pPr>
            <a:r>
              <a:rPr lang="en">
                <a:solidFill>
                  <a:srgbClr val="980000"/>
                </a:solidFill>
              </a:rPr>
              <a:t>Exception handling and REST properties remain the same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7705200" y="1468900"/>
            <a:ext cx="847200" cy="927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047225" y="3012000"/>
            <a:ext cx="1179900" cy="14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477850" y="3012000"/>
            <a:ext cx="1351500" cy="14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315000" y="1337800"/>
            <a:ext cx="998400" cy="9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228875" y="3022050"/>
            <a:ext cx="1472400" cy="13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73825" y="2976150"/>
            <a:ext cx="1472400" cy="14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678725" y="1360750"/>
            <a:ext cx="998400" cy="9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014550" y="424850"/>
            <a:ext cx="2401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Summary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73824" y="1146150"/>
            <a:ext cx="3389700" cy="3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           	   Servic</a:t>
            </a:r>
            <a:r>
              <a:rPr lang="en"/>
              <a:t>e						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ServiceImpl1    ServiceImpl2</a:t>
            </a:r>
          </a:p>
        </p:txBody>
      </p:sp>
      <p:sp>
        <p:nvSpPr>
          <p:cNvPr id="167" name="Shape 167"/>
          <p:cNvSpPr/>
          <p:nvPr/>
        </p:nvSpPr>
        <p:spPr>
          <a:xfrm>
            <a:off x="1729075" y="2311389"/>
            <a:ext cx="262200" cy="67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228875" y="2311400"/>
            <a:ext cx="262200" cy="67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899075" y="1658175"/>
            <a:ext cx="726300" cy="8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657325" y="3022050"/>
            <a:ext cx="1284900" cy="139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DAOImpl1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942225" y="3022050"/>
            <a:ext cx="1430100" cy="139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/>
              <a:t>DAOImpl2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568150" y="2329314"/>
            <a:ext cx="262200" cy="67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047225" y="2329314"/>
            <a:ext cx="262200" cy="67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437100" y="1559500"/>
            <a:ext cx="726300" cy="8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753325" y="1791625"/>
            <a:ext cx="2503500" cy="26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343675" y="1811800"/>
            <a:ext cx="1351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116975" y="384525"/>
            <a:ext cx="4476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will see next...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WebServices. Where do we locate them in this structure?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Transfer Object (DTO):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https://en.wikipedia.org/wiki/Data_transfer_object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612700" y="1707150"/>
            <a:ext cx="7111200" cy="14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278250"/>
            <a:ext cx="8520600" cy="88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61" name="Shape 61"/>
          <p:cNvSpPr/>
          <p:nvPr/>
        </p:nvSpPr>
        <p:spPr>
          <a:xfrm>
            <a:off x="233225" y="1314350"/>
            <a:ext cx="5058600" cy="3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4294967295" type="body"/>
          </p:nvPr>
        </p:nvSpPr>
        <p:spPr>
          <a:xfrm>
            <a:off x="311700" y="1446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Product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</a:t>
            </a:r>
            <a:r>
              <a:rPr lang="en" sz="1400"/>
              <a:t>rivate int id;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</a:t>
            </a:r>
            <a:r>
              <a:rPr lang="en" sz="1400"/>
              <a:t>rivate String name;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</a:t>
            </a:r>
            <a:r>
              <a:rPr lang="en" sz="1400"/>
              <a:t>rivate String description;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</a:t>
            </a:r>
            <a:r>
              <a:rPr lang="en" sz="1400"/>
              <a:t>ublic Product (int id, String name, String description)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….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33225" y="1314350"/>
            <a:ext cx="5251200" cy="3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ctrTitle"/>
          </p:nvPr>
        </p:nvSpPr>
        <p:spPr>
          <a:xfrm>
            <a:off x="311700" y="268100"/>
            <a:ext cx="8520600" cy="93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DAO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4294967295" type="body"/>
          </p:nvPr>
        </p:nvSpPr>
        <p:spPr>
          <a:xfrm>
            <a:off x="311700" y="1446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interface ProductDAO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// Returns the Product with the specified id from database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Product getProduct( int id 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//Saves product in database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void saveProduct( Product product 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73775" y="920275"/>
            <a:ext cx="8120100" cy="41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ctrTitle"/>
          </p:nvPr>
        </p:nvSpPr>
        <p:spPr>
          <a:xfrm>
            <a:off x="311700" y="42375"/>
            <a:ext cx="8520600" cy="93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DAO (impl)</a:t>
            </a:r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273775" y="920275"/>
            <a:ext cx="8520600" cy="31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ProductDAOImpl implements ProductDAO {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private NamedParameterJdbcTemplate namedParameterJdbcTemplate;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@Override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public Product getProduct( int id ) {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return </a:t>
            </a:r>
            <a:r>
              <a:rPr lang="en" sz="1400"/>
              <a:t>namedParameterJdbcTemplate.query (“SELECT FROM products WHERE id=”+id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@Override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public void saveProduct( Product product) {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String query = (“INSER INTO products VALUES ( :name, :description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Map namedParameters = new HashMap();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namedParameters.put( “name”, product.getName()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namedParameters.put( “description”, product.getDescription()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namedParameterJdbcTemplate.update( query, namedParameters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33225" y="1314350"/>
            <a:ext cx="4622700" cy="3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46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 interface ProductService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// Returns the Product with the specified id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Product getProduct( int id );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//Saves product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</a:t>
            </a:r>
            <a:r>
              <a:rPr lang="en" sz="1400"/>
              <a:t>oid saveProduct( Product product 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sp>
        <p:nvSpPr>
          <p:cNvPr id="84" name="Shape 84"/>
          <p:cNvSpPr txBox="1"/>
          <p:nvPr>
            <p:ph idx="4294967295" type="ctrTitle"/>
          </p:nvPr>
        </p:nvSpPr>
        <p:spPr>
          <a:xfrm>
            <a:off x="3451800" y="217425"/>
            <a:ext cx="2240400" cy="9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Service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12950" y="1192700"/>
            <a:ext cx="5210700" cy="3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301575"/>
            <a:ext cx="8520600" cy="31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</a:t>
            </a:r>
            <a:r>
              <a:rPr lang="en" sz="1400"/>
              <a:t>ublic class ProductServiceImpl implements Productservice {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rivate ProductDao productDao;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@Override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ublic Product getProduct( int id ) {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/>
              <a:t>r</a:t>
            </a:r>
            <a:r>
              <a:rPr lang="en" sz="1400"/>
              <a:t>eturn productDao.getProduct( id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@Override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public void saveProduct( Product product) {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productDao.save( product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sp>
        <p:nvSpPr>
          <p:cNvPr id="91" name="Shape 91"/>
          <p:cNvSpPr txBox="1"/>
          <p:nvPr>
            <p:ph idx="4294967295" type="ctrTitle"/>
          </p:nvPr>
        </p:nvSpPr>
        <p:spPr>
          <a:xfrm>
            <a:off x="2605400" y="217425"/>
            <a:ext cx="4206900" cy="9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Service (impl)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7705200" y="1468900"/>
            <a:ext cx="847200" cy="927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047225" y="3012000"/>
            <a:ext cx="1179900" cy="14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477850" y="3012000"/>
            <a:ext cx="1351500" cy="14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315000" y="1337800"/>
            <a:ext cx="998400" cy="9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228875" y="3022050"/>
            <a:ext cx="1472400" cy="13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73825" y="2976150"/>
            <a:ext cx="1472400" cy="14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678725" y="1360750"/>
            <a:ext cx="998400" cy="9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014550" y="424850"/>
            <a:ext cx="2401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Summary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73824" y="1146150"/>
            <a:ext cx="3389700" cy="3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        	   Service						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ServiceImpl1    ServiceImpl2</a:t>
            </a:r>
          </a:p>
        </p:txBody>
      </p:sp>
      <p:sp>
        <p:nvSpPr>
          <p:cNvPr id="105" name="Shape 105"/>
          <p:cNvSpPr/>
          <p:nvPr/>
        </p:nvSpPr>
        <p:spPr>
          <a:xfrm>
            <a:off x="1729075" y="2311389"/>
            <a:ext cx="262200" cy="67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228875" y="2311400"/>
            <a:ext cx="262200" cy="67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899075" y="1658175"/>
            <a:ext cx="726300" cy="8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657325" y="3022050"/>
            <a:ext cx="1284900" cy="139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DAOImpl1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942225" y="3022050"/>
            <a:ext cx="1430100" cy="139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DAOImpl2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568150" y="2329314"/>
            <a:ext cx="262200" cy="67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047225" y="2329314"/>
            <a:ext cx="262200" cy="67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437100" y="1559500"/>
            <a:ext cx="726300" cy="8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753325" y="1791625"/>
            <a:ext cx="2503500" cy="26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43675" y="1811800"/>
            <a:ext cx="13515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340450" y="424750"/>
            <a:ext cx="4463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 we use interfaces?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5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Think if tomorrow we have to migrate from MySQL to PostgreSQL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679275"/>
            <a:ext cx="8520600" cy="120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Even worse, think if we need to start using a NoSQL Database, such as MongoDB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73775" y="920275"/>
            <a:ext cx="8120100" cy="41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4294967295" type="ctrTitle"/>
          </p:nvPr>
        </p:nvSpPr>
        <p:spPr>
          <a:xfrm>
            <a:off x="2269225" y="52450"/>
            <a:ext cx="4679700" cy="9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DAO (impl 2)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73775" y="920275"/>
            <a:ext cx="8520600" cy="31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ProductDAOMongoImpl implements ProductDAO {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rivate MongoClient mongoClient = new MongoClient();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DB db = mongoClient.getDB( “productDB”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DBCollection productTable = db.getCollection( “product”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@Override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public Product getProduct( int id ) {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return table.find( id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@Override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public void saveProduct( Product product) {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table.insert( product );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