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5ad780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05ad780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5ad780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05ad780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05ad780b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05ad780b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5ad780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5ad780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5ad780b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05ad780b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05ad780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05ad780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05ad780b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05ad780b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dbcc37bb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dbcc37bb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3c56f9f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3c56f9f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3c56fa0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3c56fa0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c56fa0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c56fa0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3c56fa0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3c56fa0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05ad78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05ad78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5ad780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5ad780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05ad780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05ad780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 flipH="1" rot="10800000">
            <a:off x="-15950" y="537825"/>
            <a:ext cx="9164400" cy="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1438" r="0" t="0"/>
          <a:stretch/>
        </p:blipFill>
        <p:spPr>
          <a:xfrm>
            <a:off x="0" y="1"/>
            <a:ext cx="1669575" cy="572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lautiq/Contador_UART_CLP_TP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Circuitos Lógicos Programables</a:t>
            </a:r>
            <a:br>
              <a:rPr lang="es"/>
            </a:br>
            <a:r>
              <a:rPr lang="es" sz="3700"/>
              <a:t>Trabajo Práctico Final</a:t>
            </a:r>
            <a:endParaRPr sz="37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e implementación de Contador Bidireccional controlado vía UART.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506850" y="4713825"/>
            <a:ext cx="21303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Alumno: Ing. Quarin, Lautaro.</a:t>
            </a:r>
            <a:br>
              <a:rPr lang="es"/>
            </a:br>
            <a:r>
              <a:rPr lang="es"/>
              <a:t>Profesor: Ing. Alvarez, Nicolás.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</a:t>
            </a:r>
            <a:r>
              <a:rPr lang="es"/>
              <a:t> - Secuencia Completa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6350"/>
            <a:ext cx="9143999" cy="210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- Marcador 1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13" y="1267338"/>
            <a:ext cx="7902987" cy="357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- Marcador 2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38" y="1267350"/>
            <a:ext cx="7588537" cy="357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- Marcador 3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75" y="1310188"/>
            <a:ext cx="7864448" cy="357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- Marcador 4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25" y="1423199"/>
            <a:ext cx="8247673" cy="32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Uso de Recursos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9749"/>
            <a:ext cx="4228599" cy="20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399" y="1419738"/>
            <a:ext cx="4458200" cy="2102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8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de github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89800"/>
            <a:ext cx="80049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br>
              <a:rPr lang="es" sz="1200"/>
            </a:br>
            <a:r>
              <a:rPr lang="es" sz="1200" u="sng">
                <a:solidFill>
                  <a:schemeClr val="hlink"/>
                </a:solidFill>
                <a:hlinkClick r:id="rId3"/>
              </a:rPr>
              <a:t>https://github.com/lautiq/Contador_UART_CLP_TPF</a:t>
            </a:r>
            <a:endParaRPr sz="1200"/>
          </a:p>
        </p:txBody>
      </p:sp>
      <p:sp>
        <p:nvSpPr>
          <p:cNvPr id="182" name="Google Shape;182;p28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754450" y="4258163"/>
            <a:ext cx="363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GRACIAS POR SU ATENCIÓN!</a:t>
            </a:r>
            <a:endParaRPr sz="1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7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-"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Desarrollar un sistema digital que funcione como un contador ascendente/descendente.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-"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Aplicar un control sobre el contador mediante la interfaz UART y un reloj externo.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-"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El contador debe poder aumentar o disminuir su valor en base a los comandos recibidos.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-"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El reloj externo debe dictar el ritmo de conteo en base a la configuración proporcionada.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Implementación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-"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Implementar el diseño mediante VHDL.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-"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Realizar simulaciones y testbenches.</a:t>
            </a:r>
            <a:b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general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3600" y="1568750"/>
            <a:ext cx="8891700" cy="2848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5" y="1723950"/>
            <a:ext cx="8458551" cy="24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contador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5" y="1423188"/>
            <a:ext cx="24574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4427125" y="1217025"/>
            <a:ext cx="3269400" cy="36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200" y="1267338"/>
            <a:ext cx="3180214" cy="357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controlador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977375" y="1353475"/>
            <a:ext cx="4036500" cy="34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0" y="1353475"/>
            <a:ext cx="2741850" cy="19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681" y="1398377"/>
            <a:ext cx="3944914" cy="338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controlador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856275" y="1353475"/>
            <a:ext cx="4566900" cy="26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0" y="1353475"/>
            <a:ext cx="2741850" cy="19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050" y="1387900"/>
            <a:ext cx="44767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RTL analysis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1660050" y="1423200"/>
            <a:ext cx="5823900" cy="143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123" y="1501115"/>
            <a:ext cx="5540273" cy="122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05700"/>
            <a:ext cx="8839198" cy="192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RTL analysis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660050" y="1270800"/>
            <a:ext cx="5823900" cy="143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123" y="1348715"/>
            <a:ext cx="5540273" cy="122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626" y="2777100"/>
            <a:ext cx="6563177" cy="23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694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RTL analysis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676225" y="0"/>
            <a:ext cx="74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660050" y="1118400"/>
            <a:ext cx="5823900" cy="143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123" y="1196315"/>
            <a:ext cx="5540273" cy="122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125" y="2548500"/>
            <a:ext cx="5921756" cy="2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