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5" r:id="rId4"/>
    <p:sldId id="266" r:id="rId5"/>
    <p:sldId id="279" r:id="rId6"/>
    <p:sldId id="263" r:id="rId7"/>
    <p:sldId id="283" r:id="rId8"/>
    <p:sldId id="280" r:id="rId9"/>
    <p:sldId id="284" r:id="rId10"/>
    <p:sldId id="281" r:id="rId11"/>
    <p:sldId id="285" r:id="rId12"/>
    <p:sldId id="282" r:id="rId13"/>
    <p:sldId id="286" r:id="rId14"/>
    <p:sldId id="270" r:id="rId15"/>
    <p:sldId id="287" r:id="rId16"/>
    <p:sldId id="288" r:id="rId17"/>
    <p:sldId id="272" r:id="rId18"/>
    <p:sldId id="259" r:id="rId19"/>
    <p:sldId id="273" r:id="rId20"/>
    <p:sldId id="274" r:id="rId21"/>
    <p:sldId id="289" r:id="rId22"/>
    <p:sldId id="275" r:id="rId23"/>
    <p:sldId id="276" r:id="rId24"/>
    <p:sldId id="29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272"/>
    <p:restoredTop sz="96208"/>
  </p:normalViewPr>
  <p:slideViewPr>
    <p:cSldViewPr snapToGrid="0" snapToObjects="1">
      <p:cViewPr>
        <p:scale>
          <a:sx n="90" d="100"/>
          <a:sy n="90" d="100"/>
        </p:scale>
        <p:origin x="1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31024-B212-45E1-A992-84298D375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F7944E1-A0BC-46F1-A034-CF44E3F995F3}">
      <dgm:prSet/>
      <dgm:spPr/>
      <dgm:t>
        <a:bodyPr/>
        <a:lstStyle/>
        <a:p>
          <a:r>
            <a:rPr lang="en-US" b="1"/>
            <a:t>Pros</a:t>
          </a:r>
          <a:r>
            <a:rPr lang="en-US"/>
            <a:t>: </a:t>
          </a:r>
        </a:p>
      </dgm:t>
    </dgm:pt>
    <dgm:pt modelId="{0857F54E-8441-4430-9665-8DFED07B61CD}" type="parTrans" cxnId="{CFEEBE99-6405-4849-8803-4248CE326F98}">
      <dgm:prSet/>
      <dgm:spPr/>
      <dgm:t>
        <a:bodyPr/>
        <a:lstStyle/>
        <a:p>
          <a:endParaRPr lang="en-US"/>
        </a:p>
      </dgm:t>
    </dgm:pt>
    <dgm:pt modelId="{9BB42B6C-2C64-45AE-9E54-EF4B54BC4D19}" type="sibTrans" cxnId="{CFEEBE99-6405-4849-8803-4248CE326F98}">
      <dgm:prSet/>
      <dgm:spPr/>
      <dgm:t>
        <a:bodyPr/>
        <a:lstStyle/>
        <a:p>
          <a:endParaRPr lang="en-US"/>
        </a:p>
      </dgm:t>
    </dgm:pt>
    <dgm:pt modelId="{D0401943-0F66-4E45-8694-91335AA022A1}">
      <dgm:prSet/>
      <dgm:spPr/>
      <dgm:t>
        <a:bodyPr/>
        <a:lstStyle/>
        <a:p>
          <a:r>
            <a:rPr lang="en-US"/>
            <a:t>Finds the shortest path between vertices</a:t>
          </a:r>
        </a:p>
      </dgm:t>
    </dgm:pt>
    <dgm:pt modelId="{E39AFEC9-7761-498B-AC4C-DBBE13D93430}" type="parTrans" cxnId="{5F768B15-AE47-42D6-AC13-487B2881B784}">
      <dgm:prSet/>
      <dgm:spPr/>
      <dgm:t>
        <a:bodyPr/>
        <a:lstStyle/>
        <a:p>
          <a:endParaRPr lang="en-US"/>
        </a:p>
      </dgm:t>
    </dgm:pt>
    <dgm:pt modelId="{A056F8F7-96F0-418A-A293-43D05FF85631}" type="sibTrans" cxnId="{5F768B15-AE47-42D6-AC13-487B2881B784}">
      <dgm:prSet/>
      <dgm:spPr/>
      <dgm:t>
        <a:bodyPr/>
        <a:lstStyle/>
        <a:p>
          <a:endParaRPr lang="en-US"/>
        </a:p>
      </dgm:t>
    </dgm:pt>
    <dgm:pt modelId="{5CDE7AF5-C056-497B-AD6C-C1210BF22873}">
      <dgm:prSet/>
      <dgm:spPr/>
      <dgm:t>
        <a:bodyPr/>
        <a:lstStyle/>
        <a:p>
          <a:r>
            <a:rPr lang="en-US"/>
            <a:t>Searches level by level</a:t>
          </a:r>
        </a:p>
      </dgm:t>
    </dgm:pt>
    <dgm:pt modelId="{8DEB03EA-622F-4C35-83FD-70DF9E675199}" type="parTrans" cxnId="{02E731F6-F934-4680-B825-219C947F1612}">
      <dgm:prSet/>
      <dgm:spPr/>
      <dgm:t>
        <a:bodyPr/>
        <a:lstStyle/>
        <a:p>
          <a:endParaRPr lang="en-US"/>
        </a:p>
      </dgm:t>
    </dgm:pt>
    <dgm:pt modelId="{3775CF15-5DDD-4AB1-840F-0A874F91895F}" type="sibTrans" cxnId="{02E731F6-F934-4680-B825-219C947F1612}">
      <dgm:prSet/>
      <dgm:spPr/>
      <dgm:t>
        <a:bodyPr/>
        <a:lstStyle/>
        <a:p>
          <a:endParaRPr lang="en-US"/>
        </a:p>
      </dgm:t>
    </dgm:pt>
    <dgm:pt modelId="{653F1D93-0A08-47DB-BCEB-2899DA78326A}">
      <dgm:prSet/>
      <dgm:spPr/>
      <dgm:t>
        <a:bodyPr/>
        <a:lstStyle/>
        <a:p>
          <a:r>
            <a:rPr lang="en-US"/>
            <a:t>Can find the closest goal in less time </a:t>
          </a:r>
        </a:p>
      </dgm:t>
    </dgm:pt>
    <dgm:pt modelId="{04F5FB42-BBF8-4AC3-BDC8-2E43C765E1AA}" type="parTrans" cxnId="{6F2FD966-057B-4D39-99D4-7CE8A73885AF}">
      <dgm:prSet/>
      <dgm:spPr/>
      <dgm:t>
        <a:bodyPr/>
        <a:lstStyle/>
        <a:p>
          <a:endParaRPr lang="en-US"/>
        </a:p>
      </dgm:t>
    </dgm:pt>
    <dgm:pt modelId="{0CEDAE19-ADBB-49D0-B955-847FE4B09AA2}" type="sibTrans" cxnId="{6F2FD966-057B-4D39-99D4-7CE8A73885AF}">
      <dgm:prSet/>
      <dgm:spPr/>
      <dgm:t>
        <a:bodyPr/>
        <a:lstStyle/>
        <a:p>
          <a:endParaRPr lang="en-US"/>
        </a:p>
      </dgm:t>
    </dgm:pt>
    <dgm:pt modelId="{8BFF1838-3CE0-4E6F-AD69-83B407C39F98}">
      <dgm:prSet/>
      <dgm:spPr/>
      <dgm:t>
        <a:bodyPr/>
        <a:lstStyle/>
        <a:p>
          <a:r>
            <a:rPr lang="en-US" b="1"/>
            <a:t>Cons</a:t>
          </a:r>
          <a:r>
            <a:rPr lang="en-US"/>
            <a:t>: </a:t>
          </a:r>
        </a:p>
      </dgm:t>
    </dgm:pt>
    <dgm:pt modelId="{CC5D1A30-C6A3-4F5E-AC57-2FA0D58CF258}" type="parTrans" cxnId="{9E9FBD83-EFFB-4CE9-9809-1BEDF54F5B15}">
      <dgm:prSet/>
      <dgm:spPr/>
      <dgm:t>
        <a:bodyPr/>
        <a:lstStyle/>
        <a:p>
          <a:endParaRPr lang="en-US"/>
        </a:p>
      </dgm:t>
    </dgm:pt>
    <dgm:pt modelId="{73A41D68-1985-4E70-B336-0015418707EC}" type="sibTrans" cxnId="{9E9FBD83-EFFB-4CE9-9809-1BEDF54F5B15}">
      <dgm:prSet/>
      <dgm:spPr/>
      <dgm:t>
        <a:bodyPr/>
        <a:lstStyle/>
        <a:p>
          <a:endParaRPr lang="en-US"/>
        </a:p>
      </dgm:t>
    </dgm:pt>
    <dgm:pt modelId="{3474AB25-1889-4487-B481-C24FFB4B6615}">
      <dgm:prSet/>
      <dgm:spPr/>
      <dgm:t>
        <a:bodyPr/>
        <a:lstStyle/>
        <a:p>
          <a:r>
            <a:rPr lang="en-US"/>
            <a:t>Consumes a lot of memory</a:t>
          </a:r>
        </a:p>
      </dgm:t>
    </dgm:pt>
    <dgm:pt modelId="{E442FC1A-12CE-4519-9093-A7DC93F5157C}" type="parTrans" cxnId="{1A818E11-E458-41FB-997F-FFD2DA331390}">
      <dgm:prSet/>
      <dgm:spPr/>
      <dgm:t>
        <a:bodyPr/>
        <a:lstStyle/>
        <a:p>
          <a:endParaRPr lang="en-US"/>
        </a:p>
      </dgm:t>
    </dgm:pt>
    <dgm:pt modelId="{F9B10850-84DD-4016-B012-308BF0C39E39}" type="sibTrans" cxnId="{1A818E11-E458-41FB-997F-FFD2DA331390}">
      <dgm:prSet/>
      <dgm:spPr/>
      <dgm:t>
        <a:bodyPr/>
        <a:lstStyle/>
        <a:p>
          <a:endParaRPr lang="en-US"/>
        </a:p>
      </dgm:t>
    </dgm:pt>
    <dgm:pt modelId="{48F36168-97CC-4486-8149-215CFEAF4502}" type="pres">
      <dgm:prSet presAssocID="{4C731024-B212-45E1-A992-84298D375203}" presName="root" presStyleCnt="0">
        <dgm:presLayoutVars>
          <dgm:dir/>
          <dgm:resizeHandles val="exact"/>
        </dgm:presLayoutVars>
      </dgm:prSet>
      <dgm:spPr/>
    </dgm:pt>
    <dgm:pt modelId="{5194A545-A4E2-4052-BFB0-DBB53ECDB711}" type="pres">
      <dgm:prSet presAssocID="{6F7944E1-A0BC-46F1-A034-CF44E3F995F3}" presName="compNode" presStyleCnt="0"/>
      <dgm:spPr/>
    </dgm:pt>
    <dgm:pt modelId="{583BF405-BE94-4611-814F-EEF396F5B231}" type="pres">
      <dgm:prSet presAssocID="{6F7944E1-A0BC-46F1-A034-CF44E3F995F3}" presName="bgRect" presStyleLbl="bgShp" presStyleIdx="0" presStyleCnt="5"/>
      <dgm:spPr/>
    </dgm:pt>
    <dgm:pt modelId="{C51EA8A8-14C0-4D8A-8458-26009ECF4A47}" type="pres">
      <dgm:prSet presAssocID="{6F7944E1-A0BC-46F1-A034-CF44E3F995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29A75A-D014-42B8-8ECE-52C81F389BED}" type="pres">
      <dgm:prSet presAssocID="{6F7944E1-A0BC-46F1-A034-CF44E3F995F3}" presName="spaceRect" presStyleCnt="0"/>
      <dgm:spPr/>
    </dgm:pt>
    <dgm:pt modelId="{2E6C8224-506D-4C41-AE69-2A73B9461460}" type="pres">
      <dgm:prSet presAssocID="{6F7944E1-A0BC-46F1-A034-CF44E3F995F3}" presName="parTx" presStyleLbl="revTx" presStyleIdx="0" presStyleCnt="6">
        <dgm:presLayoutVars>
          <dgm:chMax val="0"/>
          <dgm:chPref val="0"/>
        </dgm:presLayoutVars>
      </dgm:prSet>
      <dgm:spPr/>
    </dgm:pt>
    <dgm:pt modelId="{A0DDB1DB-3DAA-42DF-8871-170A7D639AA2}" type="pres">
      <dgm:prSet presAssocID="{9BB42B6C-2C64-45AE-9E54-EF4B54BC4D19}" presName="sibTrans" presStyleCnt="0"/>
      <dgm:spPr/>
    </dgm:pt>
    <dgm:pt modelId="{E21972CC-1240-44F2-A672-EC105BF7C802}" type="pres">
      <dgm:prSet presAssocID="{D0401943-0F66-4E45-8694-91335AA022A1}" presName="compNode" presStyleCnt="0"/>
      <dgm:spPr/>
    </dgm:pt>
    <dgm:pt modelId="{C80438F5-39F1-4E1C-A1EE-9A4105681859}" type="pres">
      <dgm:prSet presAssocID="{D0401943-0F66-4E45-8694-91335AA022A1}" presName="bgRect" presStyleLbl="bgShp" presStyleIdx="1" presStyleCnt="5"/>
      <dgm:spPr/>
    </dgm:pt>
    <dgm:pt modelId="{9700AC91-51A3-4ED3-8CE3-33363B1EB26A}" type="pres">
      <dgm:prSet presAssocID="{D0401943-0F66-4E45-8694-91335AA022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785438-2192-4551-A99E-18AF5D55207D}" type="pres">
      <dgm:prSet presAssocID="{D0401943-0F66-4E45-8694-91335AA022A1}" presName="spaceRect" presStyleCnt="0"/>
      <dgm:spPr/>
    </dgm:pt>
    <dgm:pt modelId="{E88BB5A7-E0FD-4379-A23B-009A4410687D}" type="pres">
      <dgm:prSet presAssocID="{D0401943-0F66-4E45-8694-91335AA022A1}" presName="parTx" presStyleLbl="revTx" presStyleIdx="1" presStyleCnt="6">
        <dgm:presLayoutVars>
          <dgm:chMax val="0"/>
          <dgm:chPref val="0"/>
        </dgm:presLayoutVars>
      </dgm:prSet>
      <dgm:spPr/>
    </dgm:pt>
    <dgm:pt modelId="{770188FC-52A9-4C1F-8AB0-AB87A49938CC}" type="pres">
      <dgm:prSet presAssocID="{A056F8F7-96F0-418A-A293-43D05FF85631}" presName="sibTrans" presStyleCnt="0"/>
      <dgm:spPr/>
    </dgm:pt>
    <dgm:pt modelId="{870FBDF4-0FFE-425F-8D90-8D34EFA65DDE}" type="pres">
      <dgm:prSet presAssocID="{5CDE7AF5-C056-497B-AD6C-C1210BF22873}" presName="compNode" presStyleCnt="0"/>
      <dgm:spPr/>
    </dgm:pt>
    <dgm:pt modelId="{DC1D6BF3-91D0-4A0B-8063-9E5CFA5B3133}" type="pres">
      <dgm:prSet presAssocID="{5CDE7AF5-C056-497B-AD6C-C1210BF22873}" presName="bgRect" presStyleLbl="bgShp" presStyleIdx="2" presStyleCnt="5"/>
      <dgm:spPr/>
    </dgm:pt>
    <dgm:pt modelId="{13265A26-CEA2-4CF7-B00C-41F1EDB5FC87}" type="pres">
      <dgm:prSet presAssocID="{5CDE7AF5-C056-497B-AD6C-C1210BF228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6019C8A-6CEB-4686-8D67-78A43A4142F8}" type="pres">
      <dgm:prSet presAssocID="{5CDE7AF5-C056-497B-AD6C-C1210BF22873}" presName="spaceRect" presStyleCnt="0"/>
      <dgm:spPr/>
    </dgm:pt>
    <dgm:pt modelId="{9FDAAEE0-6713-4824-8554-07C3F00AE11F}" type="pres">
      <dgm:prSet presAssocID="{5CDE7AF5-C056-497B-AD6C-C1210BF22873}" presName="parTx" presStyleLbl="revTx" presStyleIdx="2" presStyleCnt="6">
        <dgm:presLayoutVars>
          <dgm:chMax val="0"/>
          <dgm:chPref val="0"/>
        </dgm:presLayoutVars>
      </dgm:prSet>
      <dgm:spPr/>
    </dgm:pt>
    <dgm:pt modelId="{BA479C35-A115-46FF-8961-9BC4FF7AB8A3}" type="pres">
      <dgm:prSet presAssocID="{3775CF15-5DDD-4AB1-840F-0A874F91895F}" presName="sibTrans" presStyleCnt="0"/>
      <dgm:spPr/>
    </dgm:pt>
    <dgm:pt modelId="{ABA33F2E-5242-47DE-A920-D07F0D635AD0}" type="pres">
      <dgm:prSet presAssocID="{653F1D93-0A08-47DB-BCEB-2899DA78326A}" presName="compNode" presStyleCnt="0"/>
      <dgm:spPr/>
    </dgm:pt>
    <dgm:pt modelId="{F832E432-D5E8-496F-ADCF-B847352BE374}" type="pres">
      <dgm:prSet presAssocID="{653F1D93-0A08-47DB-BCEB-2899DA78326A}" presName="bgRect" presStyleLbl="bgShp" presStyleIdx="3" presStyleCnt="5"/>
      <dgm:spPr/>
    </dgm:pt>
    <dgm:pt modelId="{3534600C-AB58-4A54-BE7F-66561B897ABC}" type="pres">
      <dgm:prSet presAssocID="{653F1D93-0A08-47DB-BCEB-2899DA7832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91B9E30-8164-47CC-B1DC-EFF3D2DF114C}" type="pres">
      <dgm:prSet presAssocID="{653F1D93-0A08-47DB-BCEB-2899DA78326A}" presName="spaceRect" presStyleCnt="0"/>
      <dgm:spPr/>
    </dgm:pt>
    <dgm:pt modelId="{427E4F0D-B72F-4579-8111-6071D52ED14A}" type="pres">
      <dgm:prSet presAssocID="{653F1D93-0A08-47DB-BCEB-2899DA78326A}" presName="parTx" presStyleLbl="revTx" presStyleIdx="3" presStyleCnt="6">
        <dgm:presLayoutVars>
          <dgm:chMax val="0"/>
          <dgm:chPref val="0"/>
        </dgm:presLayoutVars>
      </dgm:prSet>
      <dgm:spPr/>
    </dgm:pt>
    <dgm:pt modelId="{FF91CD23-ABBA-4EB1-840F-0D35A4DF6143}" type="pres">
      <dgm:prSet presAssocID="{0CEDAE19-ADBB-49D0-B955-847FE4B09AA2}" presName="sibTrans" presStyleCnt="0"/>
      <dgm:spPr/>
    </dgm:pt>
    <dgm:pt modelId="{ACF05A34-1A59-4A5E-8A11-DCC3F5921584}" type="pres">
      <dgm:prSet presAssocID="{8BFF1838-3CE0-4E6F-AD69-83B407C39F98}" presName="compNode" presStyleCnt="0"/>
      <dgm:spPr/>
    </dgm:pt>
    <dgm:pt modelId="{FE79276D-3DE0-4B23-A878-0A7215879C89}" type="pres">
      <dgm:prSet presAssocID="{8BFF1838-3CE0-4E6F-AD69-83B407C39F98}" presName="bgRect" presStyleLbl="bgShp" presStyleIdx="4" presStyleCnt="5"/>
      <dgm:spPr/>
    </dgm:pt>
    <dgm:pt modelId="{C5C8BED7-C1FC-4C3C-8F2C-5A59575D23C5}" type="pres">
      <dgm:prSet presAssocID="{8BFF1838-3CE0-4E6F-AD69-83B407C39F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E581FE2-D3BF-4C48-84AC-B6BC4A82CCD1}" type="pres">
      <dgm:prSet presAssocID="{8BFF1838-3CE0-4E6F-AD69-83B407C39F98}" presName="spaceRect" presStyleCnt="0"/>
      <dgm:spPr/>
    </dgm:pt>
    <dgm:pt modelId="{1B57A164-D4F2-4645-AF8E-E1C1CA74B715}" type="pres">
      <dgm:prSet presAssocID="{8BFF1838-3CE0-4E6F-AD69-83B407C39F98}" presName="parTx" presStyleLbl="revTx" presStyleIdx="4" presStyleCnt="6">
        <dgm:presLayoutVars>
          <dgm:chMax val="0"/>
          <dgm:chPref val="0"/>
        </dgm:presLayoutVars>
      </dgm:prSet>
      <dgm:spPr/>
    </dgm:pt>
    <dgm:pt modelId="{F47B48CE-FA52-4693-B2D4-3D92198DA1D8}" type="pres">
      <dgm:prSet presAssocID="{8BFF1838-3CE0-4E6F-AD69-83B407C39F98}" presName="desTx" presStyleLbl="revTx" presStyleIdx="5" presStyleCnt="6">
        <dgm:presLayoutVars/>
      </dgm:prSet>
      <dgm:spPr/>
    </dgm:pt>
  </dgm:ptLst>
  <dgm:cxnLst>
    <dgm:cxn modelId="{1A818E11-E458-41FB-997F-FFD2DA331390}" srcId="{8BFF1838-3CE0-4E6F-AD69-83B407C39F98}" destId="{3474AB25-1889-4487-B481-C24FFB4B6615}" srcOrd="0" destOrd="0" parTransId="{E442FC1A-12CE-4519-9093-A7DC93F5157C}" sibTransId="{F9B10850-84DD-4016-B012-308BF0C39E39}"/>
    <dgm:cxn modelId="{5F768B15-AE47-42D6-AC13-487B2881B784}" srcId="{4C731024-B212-45E1-A992-84298D375203}" destId="{D0401943-0F66-4E45-8694-91335AA022A1}" srcOrd="1" destOrd="0" parTransId="{E39AFEC9-7761-498B-AC4C-DBBE13D93430}" sibTransId="{A056F8F7-96F0-418A-A293-43D05FF85631}"/>
    <dgm:cxn modelId="{DA509416-A26C-431A-9E9A-FD29F65CF616}" type="presOf" srcId="{8BFF1838-3CE0-4E6F-AD69-83B407C39F98}" destId="{1B57A164-D4F2-4645-AF8E-E1C1CA74B715}" srcOrd="0" destOrd="0" presId="urn:microsoft.com/office/officeart/2018/2/layout/IconVerticalSolidList"/>
    <dgm:cxn modelId="{0C14104A-D1C1-40D8-9BC5-BFD63FA857F8}" type="presOf" srcId="{6F7944E1-A0BC-46F1-A034-CF44E3F995F3}" destId="{2E6C8224-506D-4C41-AE69-2A73B9461460}" srcOrd="0" destOrd="0" presId="urn:microsoft.com/office/officeart/2018/2/layout/IconVerticalSolidList"/>
    <dgm:cxn modelId="{6F2FD966-057B-4D39-99D4-7CE8A73885AF}" srcId="{4C731024-B212-45E1-A992-84298D375203}" destId="{653F1D93-0A08-47DB-BCEB-2899DA78326A}" srcOrd="3" destOrd="0" parTransId="{04F5FB42-BBF8-4AC3-BDC8-2E43C765E1AA}" sibTransId="{0CEDAE19-ADBB-49D0-B955-847FE4B09AA2}"/>
    <dgm:cxn modelId="{9E9FBD83-EFFB-4CE9-9809-1BEDF54F5B15}" srcId="{4C731024-B212-45E1-A992-84298D375203}" destId="{8BFF1838-3CE0-4E6F-AD69-83B407C39F98}" srcOrd="4" destOrd="0" parTransId="{CC5D1A30-C6A3-4F5E-AC57-2FA0D58CF258}" sibTransId="{73A41D68-1985-4E70-B336-0015418707EC}"/>
    <dgm:cxn modelId="{5DE47684-4672-4779-B557-DBEC8BD3EE51}" type="presOf" srcId="{653F1D93-0A08-47DB-BCEB-2899DA78326A}" destId="{427E4F0D-B72F-4579-8111-6071D52ED14A}" srcOrd="0" destOrd="0" presId="urn:microsoft.com/office/officeart/2018/2/layout/IconVerticalSolidList"/>
    <dgm:cxn modelId="{3A102F89-EB6D-4B6C-857A-241CD4F8FD05}" type="presOf" srcId="{D0401943-0F66-4E45-8694-91335AA022A1}" destId="{E88BB5A7-E0FD-4379-A23B-009A4410687D}" srcOrd="0" destOrd="0" presId="urn:microsoft.com/office/officeart/2018/2/layout/IconVerticalSolidList"/>
    <dgm:cxn modelId="{D65A1297-8EFB-43B7-89C1-8D730732F2BF}" type="presOf" srcId="{5CDE7AF5-C056-497B-AD6C-C1210BF22873}" destId="{9FDAAEE0-6713-4824-8554-07C3F00AE11F}" srcOrd="0" destOrd="0" presId="urn:microsoft.com/office/officeart/2018/2/layout/IconVerticalSolidList"/>
    <dgm:cxn modelId="{CFEEBE99-6405-4849-8803-4248CE326F98}" srcId="{4C731024-B212-45E1-A992-84298D375203}" destId="{6F7944E1-A0BC-46F1-A034-CF44E3F995F3}" srcOrd="0" destOrd="0" parTransId="{0857F54E-8441-4430-9665-8DFED07B61CD}" sibTransId="{9BB42B6C-2C64-45AE-9E54-EF4B54BC4D19}"/>
    <dgm:cxn modelId="{7F88BCBF-03EC-4FD7-B446-9B69163575CF}" type="presOf" srcId="{3474AB25-1889-4487-B481-C24FFB4B6615}" destId="{F47B48CE-FA52-4693-B2D4-3D92198DA1D8}" srcOrd="0" destOrd="0" presId="urn:microsoft.com/office/officeart/2018/2/layout/IconVerticalSolidList"/>
    <dgm:cxn modelId="{02E731F6-F934-4680-B825-219C947F1612}" srcId="{4C731024-B212-45E1-A992-84298D375203}" destId="{5CDE7AF5-C056-497B-AD6C-C1210BF22873}" srcOrd="2" destOrd="0" parTransId="{8DEB03EA-622F-4C35-83FD-70DF9E675199}" sibTransId="{3775CF15-5DDD-4AB1-840F-0A874F91895F}"/>
    <dgm:cxn modelId="{0FECE0F8-8EFC-41D8-99F5-C430FBCAD096}" type="presOf" srcId="{4C731024-B212-45E1-A992-84298D375203}" destId="{48F36168-97CC-4486-8149-215CFEAF4502}" srcOrd="0" destOrd="0" presId="urn:microsoft.com/office/officeart/2018/2/layout/IconVerticalSolidList"/>
    <dgm:cxn modelId="{A41AF979-1380-462B-B743-4D0B0B9958B8}" type="presParOf" srcId="{48F36168-97CC-4486-8149-215CFEAF4502}" destId="{5194A545-A4E2-4052-BFB0-DBB53ECDB711}" srcOrd="0" destOrd="0" presId="urn:microsoft.com/office/officeart/2018/2/layout/IconVerticalSolidList"/>
    <dgm:cxn modelId="{EE7EA2A0-BE35-4CA6-B44E-13B1EF03722B}" type="presParOf" srcId="{5194A545-A4E2-4052-BFB0-DBB53ECDB711}" destId="{583BF405-BE94-4611-814F-EEF396F5B231}" srcOrd="0" destOrd="0" presId="urn:microsoft.com/office/officeart/2018/2/layout/IconVerticalSolidList"/>
    <dgm:cxn modelId="{8BE98707-5C1C-4878-93F0-3418CFB4A733}" type="presParOf" srcId="{5194A545-A4E2-4052-BFB0-DBB53ECDB711}" destId="{C51EA8A8-14C0-4D8A-8458-26009ECF4A47}" srcOrd="1" destOrd="0" presId="urn:microsoft.com/office/officeart/2018/2/layout/IconVerticalSolidList"/>
    <dgm:cxn modelId="{B8FFB9B3-C8C6-4B44-A1CE-AC01B933B001}" type="presParOf" srcId="{5194A545-A4E2-4052-BFB0-DBB53ECDB711}" destId="{E029A75A-D014-42B8-8ECE-52C81F389BED}" srcOrd="2" destOrd="0" presId="urn:microsoft.com/office/officeart/2018/2/layout/IconVerticalSolidList"/>
    <dgm:cxn modelId="{399E9BFD-F5CC-478A-A6AA-40AC0B6FC85B}" type="presParOf" srcId="{5194A545-A4E2-4052-BFB0-DBB53ECDB711}" destId="{2E6C8224-506D-4C41-AE69-2A73B9461460}" srcOrd="3" destOrd="0" presId="urn:microsoft.com/office/officeart/2018/2/layout/IconVerticalSolidList"/>
    <dgm:cxn modelId="{825F4703-78C7-4B8A-A7CD-23D134F2530B}" type="presParOf" srcId="{48F36168-97CC-4486-8149-215CFEAF4502}" destId="{A0DDB1DB-3DAA-42DF-8871-170A7D639AA2}" srcOrd="1" destOrd="0" presId="urn:microsoft.com/office/officeart/2018/2/layout/IconVerticalSolidList"/>
    <dgm:cxn modelId="{C66E795E-884F-4997-902E-A7E9A181A16F}" type="presParOf" srcId="{48F36168-97CC-4486-8149-215CFEAF4502}" destId="{E21972CC-1240-44F2-A672-EC105BF7C802}" srcOrd="2" destOrd="0" presId="urn:microsoft.com/office/officeart/2018/2/layout/IconVerticalSolidList"/>
    <dgm:cxn modelId="{0EC89833-16E5-429B-8EAE-EB6E5D5D3A1F}" type="presParOf" srcId="{E21972CC-1240-44F2-A672-EC105BF7C802}" destId="{C80438F5-39F1-4E1C-A1EE-9A4105681859}" srcOrd="0" destOrd="0" presId="urn:microsoft.com/office/officeart/2018/2/layout/IconVerticalSolidList"/>
    <dgm:cxn modelId="{926C98D6-757E-4B19-9E91-198EF20CAD9A}" type="presParOf" srcId="{E21972CC-1240-44F2-A672-EC105BF7C802}" destId="{9700AC91-51A3-4ED3-8CE3-33363B1EB26A}" srcOrd="1" destOrd="0" presId="urn:microsoft.com/office/officeart/2018/2/layout/IconVerticalSolidList"/>
    <dgm:cxn modelId="{984E9D06-7FF3-4F16-9A5C-A1DA57063B86}" type="presParOf" srcId="{E21972CC-1240-44F2-A672-EC105BF7C802}" destId="{96785438-2192-4551-A99E-18AF5D55207D}" srcOrd="2" destOrd="0" presId="urn:microsoft.com/office/officeart/2018/2/layout/IconVerticalSolidList"/>
    <dgm:cxn modelId="{7C04857F-A63B-4413-9EA8-264D46A9340E}" type="presParOf" srcId="{E21972CC-1240-44F2-A672-EC105BF7C802}" destId="{E88BB5A7-E0FD-4379-A23B-009A4410687D}" srcOrd="3" destOrd="0" presId="urn:microsoft.com/office/officeart/2018/2/layout/IconVerticalSolidList"/>
    <dgm:cxn modelId="{165834AB-EB25-49D0-979F-553DA1A75414}" type="presParOf" srcId="{48F36168-97CC-4486-8149-215CFEAF4502}" destId="{770188FC-52A9-4C1F-8AB0-AB87A49938CC}" srcOrd="3" destOrd="0" presId="urn:microsoft.com/office/officeart/2018/2/layout/IconVerticalSolidList"/>
    <dgm:cxn modelId="{66FD5ACD-E762-41D8-8F8A-9107071471D5}" type="presParOf" srcId="{48F36168-97CC-4486-8149-215CFEAF4502}" destId="{870FBDF4-0FFE-425F-8D90-8D34EFA65DDE}" srcOrd="4" destOrd="0" presId="urn:microsoft.com/office/officeart/2018/2/layout/IconVerticalSolidList"/>
    <dgm:cxn modelId="{6D5CD6FD-61CB-4CAB-B840-E64A74EB831D}" type="presParOf" srcId="{870FBDF4-0FFE-425F-8D90-8D34EFA65DDE}" destId="{DC1D6BF3-91D0-4A0B-8063-9E5CFA5B3133}" srcOrd="0" destOrd="0" presId="urn:microsoft.com/office/officeart/2018/2/layout/IconVerticalSolidList"/>
    <dgm:cxn modelId="{2DCAA9D5-8406-41AC-9E3D-2F00ADFAADFF}" type="presParOf" srcId="{870FBDF4-0FFE-425F-8D90-8D34EFA65DDE}" destId="{13265A26-CEA2-4CF7-B00C-41F1EDB5FC87}" srcOrd="1" destOrd="0" presId="urn:microsoft.com/office/officeart/2018/2/layout/IconVerticalSolidList"/>
    <dgm:cxn modelId="{86F2C105-F3AA-4C27-9277-084FEEB158CC}" type="presParOf" srcId="{870FBDF4-0FFE-425F-8D90-8D34EFA65DDE}" destId="{96019C8A-6CEB-4686-8D67-78A43A4142F8}" srcOrd="2" destOrd="0" presId="urn:microsoft.com/office/officeart/2018/2/layout/IconVerticalSolidList"/>
    <dgm:cxn modelId="{DBA6E70A-E5AA-4FDC-903E-FA90D611E581}" type="presParOf" srcId="{870FBDF4-0FFE-425F-8D90-8D34EFA65DDE}" destId="{9FDAAEE0-6713-4824-8554-07C3F00AE11F}" srcOrd="3" destOrd="0" presId="urn:microsoft.com/office/officeart/2018/2/layout/IconVerticalSolidList"/>
    <dgm:cxn modelId="{A908A88E-E004-4C7D-95D2-2A70488F6CE4}" type="presParOf" srcId="{48F36168-97CC-4486-8149-215CFEAF4502}" destId="{BA479C35-A115-46FF-8961-9BC4FF7AB8A3}" srcOrd="5" destOrd="0" presId="urn:microsoft.com/office/officeart/2018/2/layout/IconVerticalSolidList"/>
    <dgm:cxn modelId="{720652E6-3EA4-47D6-9303-89183E4A9EB2}" type="presParOf" srcId="{48F36168-97CC-4486-8149-215CFEAF4502}" destId="{ABA33F2E-5242-47DE-A920-D07F0D635AD0}" srcOrd="6" destOrd="0" presId="urn:microsoft.com/office/officeart/2018/2/layout/IconVerticalSolidList"/>
    <dgm:cxn modelId="{DEBE247C-183B-4D93-9258-E37376D6337A}" type="presParOf" srcId="{ABA33F2E-5242-47DE-A920-D07F0D635AD0}" destId="{F832E432-D5E8-496F-ADCF-B847352BE374}" srcOrd="0" destOrd="0" presId="urn:microsoft.com/office/officeart/2018/2/layout/IconVerticalSolidList"/>
    <dgm:cxn modelId="{0B7A33EB-55DD-4061-B689-A55D6C9EC23B}" type="presParOf" srcId="{ABA33F2E-5242-47DE-A920-D07F0D635AD0}" destId="{3534600C-AB58-4A54-BE7F-66561B897ABC}" srcOrd="1" destOrd="0" presId="urn:microsoft.com/office/officeart/2018/2/layout/IconVerticalSolidList"/>
    <dgm:cxn modelId="{47A6EBB4-5979-4B99-B9C7-99D81A0CB955}" type="presParOf" srcId="{ABA33F2E-5242-47DE-A920-D07F0D635AD0}" destId="{691B9E30-8164-47CC-B1DC-EFF3D2DF114C}" srcOrd="2" destOrd="0" presId="urn:microsoft.com/office/officeart/2018/2/layout/IconVerticalSolidList"/>
    <dgm:cxn modelId="{5C443825-9A7C-4626-AA83-DD6D9E9B32A4}" type="presParOf" srcId="{ABA33F2E-5242-47DE-A920-D07F0D635AD0}" destId="{427E4F0D-B72F-4579-8111-6071D52ED14A}" srcOrd="3" destOrd="0" presId="urn:microsoft.com/office/officeart/2018/2/layout/IconVerticalSolidList"/>
    <dgm:cxn modelId="{8E26C76B-9DEC-45F6-A312-939CBBCE2B84}" type="presParOf" srcId="{48F36168-97CC-4486-8149-215CFEAF4502}" destId="{FF91CD23-ABBA-4EB1-840F-0D35A4DF6143}" srcOrd="7" destOrd="0" presId="urn:microsoft.com/office/officeart/2018/2/layout/IconVerticalSolidList"/>
    <dgm:cxn modelId="{0B4D2C48-74FC-485E-8266-04010F88CD6E}" type="presParOf" srcId="{48F36168-97CC-4486-8149-215CFEAF4502}" destId="{ACF05A34-1A59-4A5E-8A11-DCC3F5921584}" srcOrd="8" destOrd="0" presId="urn:microsoft.com/office/officeart/2018/2/layout/IconVerticalSolidList"/>
    <dgm:cxn modelId="{B3FFA30C-5BF4-4261-973A-3E4FFC163142}" type="presParOf" srcId="{ACF05A34-1A59-4A5E-8A11-DCC3F5921584}" destId="{FE79276D-3DE0-4B23-A878-0A7215879C89}" srcOrd="0" destOrd="0" presId="urn:microsoft.com/office/officeart/2018/2/layout/IconVerticalSolidList"/>
    <dgm:cxn modelId="{F30135AA-2154-4CC6-A54A-3F742C2512FD}" type="presParOf" srcId="{ACF05A34-1A59-4A5E-8A11-DCC3F5921584}" destId="{C5C8BED7-C1FC-4C3C-8F2C-5A59575D23C5}" srcOrd="1" destOrd="0" presId="urn:microsoft.com/office/officeart/2018/2/layout/IconVerticalSolidList"/>
    <dgm:cxn modelId="{3363BF09-ADA9-4D45-B442-166D9E84636E}" type="presParOf" srcId="{ACF05A34-1A59-4A5E-8A11-DCC3F5921584}" destId="{4E581FE2-D3BF-4C48-84AC-B6BC4A82CCD1}" srcOrd="2" destOrd="0" presId="urn:microsoft.com/office/officeart/2018/2/layout/IconVerticalSolidList"/>
    <dgm:cxn modelId="{D4A12C09-54E0-447F-8490-06A189B31FC8}" type="presParOf" srcId="{ACF05A34-1A59-4A5E-8A11-DCC3F5921584}" destId="{1B57A164-D4F2-4645-AF8E-E1C1CA74B715}" srcOrd="3" destOrd="0" presId="urn:microsoft.com/office/officeart/2018/2/layout/IconVerticalSolidList"/>
    <dgm:cxn modelId="{53B9C58C-4992-4DED-9FAF-FB71692AC740}" type="presParOf" srcId="{ACF05A34-1A59-4A5E-8A11-DCC3F5921584}" destId="{F47B48CE-FA52-4693-B2D4-3D92198DA1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3B851-6335-461D-B7DD-D33E511F40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445C38-660F-40E7-A4D8-DDE0481CCE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Used to find the path to the goal with the least possible cost using a heuristic function.</a:t>
          </a:r>
        </a:p>
      </dgm:t>
    </dgm:pt>
    <dgm:pt modelId="{1DECBD79-D6D5-41FB-8B7D-8BD5DFB3D5C0}" type="parTrans" cxnId="{54D2A882-0673-4D32-80CB-A628A8AA3D9A}">
      <dgm:prSet/>
      <dgm:spPr/>
      <dgm:t>
        <a:bodyPr/>
        <a:lstStyle/>
        <a:p>
          <a:endParaRPr lang="en-US"/>
        </a:p>
      </dgm:t>
    </dgm:pt>
    <dgm:pt modelId="{1A569FF9-4E16-4C99-A0BD-DA39FCE6034E}" type="sibTrans" cxnId="{54D2A882-0673-4D32-80CB-A628A8AA3D9A}">
      <dgm:prSet/>
      <dgm:spPr/>
      <dgm:t>
        <a:bodyPr/>
        <a:lstStyle/>
        <a:p>
          <a:endParaRPr lang="en-US"/>
        </a:p>
      </dgm:t>
    </dgm:pt>
    <dgm:pt modelId="{EE3D0504-9FF3-48FF-831C-E8A33B87FD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Works well if the branches are finite and each action requires a fixed cost. </a:t>
          </a:r>
        </a:p>
      </dgm:t>
    </dgm:pt>
    <dgm:pt modelId="{22419597-4738-4BF2-ACEC-9FD116905CE8}" type="parTrans" cxnId="{8C0B3AB6-6D63-42C7-B994-2A4749E84324}">
      <dgm:prSet/>
      <dgm:spPr/>
      <dgm:t>
        <a:bodyPr/>
        <a:lstStyle/>
        <a:p>
          <a:endParaRPr lang="en-US"/>
        </a:p>
      </dgm:t>
    </dgm:pt>
    <dgm:pt modelId="{D7036032-DEC7-4928-8DDD-29B87C8F0F8B}" type="sibTrans" cxnId="{8C0B3AB6-6D63-42C7-B994-2A4749E84324}">
      <dgm:prSet/>
      <dgm:spPr/>
      <dgm:t>
        <a:bodyPr/>
        <a:lstStyle/>
        <a:p>
          <a:endParaRPr lang="en-US"/>
        </a:p>
      </dgm:t>
    </dgm:pt>
    <dgm:pt modelId="{8F106625-03F9-4701-8FAF-81AFC89E66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cost of the path can be found using the following formula: f(n) = g(n) + h(n)</a:t>
          </a:r>
        </a:p>
      </dgm:t>
    </dgm:pt>
    <dgm:pt modelId="{CB04BC30-F1B6-46A7-85A2-ADF38BC0660A}" type="parTrans" cxnId="{90DA099C-9A44-4632-88C5-08227C46D610}">
      <dgm:prSet/>
      <dgm:spPr/>
      <dgm:t>
        <a:bodyPr/>
        <a:lstStyle/>
        <a:p>
          <a:endParaRPr lang="en-US"/>
        </a:p>
      </dgm:t>
    </dgm:pt>
    <dgm:pt modelId="{8E8761E7-98DA-46A9-8F90-86D58D73D965}" type="sibTrans" cxnId="{90DA099C-9A44-4632-88C5-08227C46D610}">
      <dgm:prSet/>
      <dgm:spPr/>
      <dgm:t>
        <a:bodyPr/>
        <a:lstStyle/>
        <a:p>
          <a:endParaRPr lang="en-US"/>
        </a:p>
      </dgm:t>
    </dgm:pt>
    <dgm:pt modelId="{C271E786-C341-4B32-BF97-ED5552A9C12C}" type="pres">
      <dgm:prSet presAssocID="{5A13B851-6335-461D-B7DD-D33E511F4063}" presName="root" presStyleCnt="0">
        <dgm:presLayoutVars>
          <dgm:dir/>
          <dgm:resizeHandles val="exact"/>
        </dgm:presLayoutVars>
      </dgm:prSet>
      <dgm:spPr/>
    </dgm:pt>
    <dgm:pt modelId="{5109A70C-B357-46C3-AA46-4FC474C5EB75}" type="pres">
      <dgm:prSet presAssocID="{7C445C38-660F-40E7-A4D8-DDE0481CCE45}" presName="compNode" presStyleCnt="0"/>
      <dgm:spPr/>
    </dgm:pt>
    <dgm:pt modelId="{1E456903-BED1-4576-B037-73AAEA4EC917}" type="pres">
      <dgm:prSet presAssocID="{7C445C38-660F-40E7-A4D8-DDE0481CCE45}" presName="iconRect" presStyleLbl="node1" presStyleIdx="0" presStyleCnt="3" custLinFactNeighborX="86725" custLinFactNeighborY="29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EF8755E-DF28-418D-9D04-B52479DBDE7E}" type="pres">
      <dgm:prSet presAssocID="{7C445C38-660F-40E7-A4D8-DDE0481CCE45}" presName="iconSpace" presStyleCnt="0"/>
      <dgm:spPr/>
    </dgm:pt>
    <dgm:pt modelId="{2C9039A1-E5E5-4872-ADD1-D0F51E2B46C6}" type="pres">
      <dgm:prSet presAssocID="{7C445C38-660F-40E7-A4D8-DDE0481CCE45}" presName="parTx" presStyleLbl="revTx" presStyleIdx="0" presStyleCnt="6">
        <dgm:presLayoutVars>
          <dgm:chMax val="0"/>
          <dgm:chPref val="0"/>
        </dgm:presLayoutVars>
      </dgm:prSet>
      <dgm:spPr/>
    </dgm:pt>
    <dgm:pt modelId="{642F519A-06E3-4E61-9AA4-ED957168BCE3}" type="pres">
      <dgm:prSet presAssocID="{7C445C38-660F-40E7-A4D8-DDE0481CCE45}" presName="txSpace" presStyleCnt="0"/>
      <dgm:spPr/>
    </dgm:pt>
    <dgm:pt modelId="{B7BD405E-2246-4953-87F6-137CD3DC6624}" type="pres">
      <dgm:prSet presAssocID="{7C445C38-660F-40E7-A4D8-DDE0481CCE45}" presName="desTx" presStyleLbl="revTx" presStyleIdx="1" presStyleCnt="6">
        <dgm:presLayoutVars/>
      </dgm:prSet>
      <dgm:spPr/>
    </dgm:pt>
    <dgm:pt modelId="{F21C9BA0-D799-4F3F-9288-474BE9E60BF8}" type="pres">
      <dgm:prSet presAssocID="{1A569FF9-4E16-4C99-A0BD-DA39FCE6034E}" presName="sibTrans" presStyleCnt="0"/>
      <dgm:spPr/>
    </dgm:pt>
    <dgm:pt modelId="{FDAD1F15-8648-4ADF-ACF8-F7A86C578B24}" type="pres">
      <dgm:prSet presAssocID="{EE3D0504-9FF3-48FF-831C-E8A33B87FDF4}" presName="compNode" presStyleCnt="0"/>
      <dgm:spPr/>
    </dgm:pt>
    <dgm:pt modelId="{2C704853-B5C3-488C-B0E5-CC5B057F9301}" type="pres">
      <dgm:prSet presAssocID="{EE3D0504-9FF3-48FF-831C-E8A33B87FDF4}" presName="iconRect" presStyleLbl="node1" presStyleIdx="1" presStyleCnt="3" custLinFactNeighborX="81637" custLinFactNeighborY="29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AF9DC3-50F4-4018-8579-A3685D2FF3F3}" type="pres">
      <dgm:prSet presAssocID="{EE3D0504-9FF3-48FF-831C-E8A33B87FDF4}" presName="iconSpace" presStyleCnt="0"/>
      <dgm:spPr/>
    </dgm:pt>
    <dgm:pt modelId="{EF45FA81-7D65-4B08-BC55-798AE672C443}" type="pres">
      <dgm:prSet presAssocID="{EE3D0504-9FF3-48FF-831C-E8A33B87FDF4}" presName="parTx" presStyleLbl="revTx" presStyleIdx="2" presStyleCnt="6">
        <dgm:presLayoutVars>
          <dgm:chMax val="0"/>
          <dgm:chPref val="0"/>
        </dgm:presLayoutVars>
      </dgm:prSet>
      <dgm:spPr/>
    </dgm:pt>
    <dgm:pt modelId="{41F71AEC-45F6-49CA-AEE2-1C6312142DE9}" type="pres">
      <dgm:prSet presAssocID="{EE3D0504-9FF3-48FF-831C-E8A33B87FDF4}" presName="txSpace" presStyleCnt="0"/>
      <dgm:spPr/>
    </dgm:pt>
    <dgm:pt modelId="{BAB6AC33-B7C5-4BA8-A4B7-3F7D094986C2}" type="pres">
      <dgm:prSet presAssocID="{EE3D0504-9FF3-48FF-831C-E8A33B87FDF4}" presName="desTx" presStyleLbl="revTx" presStyleIdx="3" presStyleCnt="6">
        <dgm:presLayoutVars/>
      </dgm:prSet>
      <dgm:spPr/>
    </dgm:pt>
    <dgm:pt modelId="{B9AB44EC-0FF3-4907-9D98-7AE2C3574EC7}" type="pres">
      <dgm:prSet presAssocID="{D7036032-DEC7-4928-8DDD-29B87C8F0F8B}" presName="sibTrans" presStyleCnt="0"/>
      <dgm:spPr/>
    </dgm:pt>
    <dgm:pt modelId="{070C0916-68A7-457C-AC30-D758FBAAED36}" type="pres">
      <dgm:prSet presAssocID="{8F106625-03F9-4701-8FAF-81AFC89E665F}" presName="compNode" presStyleCnt="0"/>
      <dgm:spPr/>
    </dgm:pt>
    <dgm:pt modelId="{CFC03B39-293D-407A-80EB-11EFB5BDB547}" type="pres">
      <dgm:prSet presAssocID="{8F106625-03F9-4701-8FAF-81AFC89E665F}" presName="iconRect" presStyleLbl="node1" presStyleIdx="2" presStyleCnt="3" custLinFactNeighborX="91387" custLinFactNeighborY="297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A978A2B-D089-41A7-BF3F-B81AA0D49BD3}" type="pres">
      <dgm:prSet presAssocID="{8F106625-03F9-4701-8FAF-81AFC89E665F}" presName="iconSpace" presStyleCnt="0"/>
      <dgm:spPr/>
    </dgm:pt>
    <dgm:pt modelId="{0269E33E-3CEC-4CC6-8B8B-7F830786180D}" type="pres">
      <dgm:prSet presAssocID="{8F106625-03F9-4701-8FAF-81AFC89E665F}" presName="parTx" presStyleLbl="revTx" presStyleIdx="4" presStyleCnt="6">
        <dgm:presLayoutVars>
          <dgm:chMax val="0"/>
          <dgm:chPref val="0"/>
        </dgm:presLayoutVars>
      </dgm:prSet>
      <dgm:spPr/>
    </dgm:pt>
    <dgm:pt modelId="{3710C1D2-A25B-44EF-B861-142F713AB9AE}" type="pres">
      <dgm:prSet presAssocID="{8F106625-03F9-4701-8FAF-81AFC89E665F}" presName="txSpace" presStyleCnt="0"/>
      <dgm:spPr/>
    </dgm:pt>
    <dgm:pt modelId="{4DD18A4C-59F7-44C4-89E7-0DCB6D94D0DC}" type="pres">
      <dgm:prSet presAssocID="{8F106625-03F9-4701-8FAF-81AFC89E665F}" presName="desTx" presStyleLbl="revTx" presStyleIdx="5" presStyleCnt="6">
        <dgm:presLayoutVars/>
      </dgm:prSet>
      <dgm:spPr/>
    </dgm:pt>
  </dgm:ptLst>
  <dgm:cxnLst>
    <dgm:cxn modelId="{22019905-1C70-4D98-87C8-12566F856F3C}" type="presOf" srcId="{8F106625-03F9-4701-8FAF-81AFC89E665F}" destId="{0269E33E-3CEC-4CC6-8B8B-7F830786180D}" srcOrd="0" destOrd="0" presId="urn:microsoft.com/office/officeart/2018/2/layout/IconLabelDescriptionList"/>
    <dgm:cxn modelId="{4083DC1C-F0DE-4547-B905-80598AF82833}" type="presOf" srcId="{7C445C38-660F-40E7-A4D8-DDE0481CCE45}" destId="{2C9039A1-E5E5-4872-ADD1-D0F51E2B46C6}" srcOrd="0" destOrd="0" presId="urn:microsoft.com/office/officeart/2018/2/layout/IconLabelDescriptionList"/>
    <dgm:cxn modelId="{F1CE896F-799F-419B-A306-42C10B5584BB}" type="presOf" srcId="{5A13B851-6335-461D-B7DD-D33E511F4063}" destId="{C271E786-C341-4B32-BF97-ED5552A9C12C}" srcOrd="0" destOrd="0" presId="urn:microsoft.com/office/officeart/2018/2/layout/IconLabelDescriptionList"/>
    <dgm:cxn modelId="{54D2A882-0673-4D32-80CB-A628A8AA3D9A}" srcId="{5A13B851-6335-461D-B7DD-D33E511F4063}" destId="{7C445C38-660F-40E7-A4D8-DDE0481CCE45}" srcOrd="0" destOrd="0" parTransId="{1DECBD79-D6D5-41FB-8B7D-8BD5DFB3D5C0}" sibTransId="{1A569FF9-4E16-4C99-A0BD-DA39FCE6034E}"/>
    <dgm:cxn modelId="{90DA099C-9A44-4632-88C5-08227C46D610}" srcId="{5A13B851-6335-461D-B7DD-D33E511F4063}" destId="{8F106625-03F9-4701-8FAF-81AFC89E665F}" srcOrd="2" destOrd="0" parTransId="{CB04BC30-F1B6-46A7-85A2-ADF38BC0660A}" sibTransId="{8E8761E7-98DA-46A9-8F90-86D58D73D965}"/>
    <dgm:cxn modelId="{8C0B3AB6-6D63-42C7-B994-2A4749E84324}" srcId="{5A13B851-6335-461D-B7DD-D33E511F4063}" destId="{EE3D0504-9FF3-48FF-831C-E8A33B87FDF4}" srcOrd="1" destOrd="0" parTransId="{22419597-4738-4BF2-ACEC-9FD116905CE8}" sibTransId="{D7036032-DEC7-4928-8DDD-29B87C8F0F8B}"/>
    <dgm:cxn modelId="{3DA5E3C4-561B-48D2-B33A-12186E88D5A7}" type="presOf" srcId="{EE3D0504-9FF3-48FF-831C-E8A33B87FDF4}" destId="{EF45FA81-7D65-4B08-BC55-798AE672C443}" srcOrd="0" destOrd="0" presId="urn:microsoft.com/office/officeart/2018/2/layout/IconLabelDescriptionList"/>
    <dgm:cxn modelId="{D89A0844-B0BF-4BBC-A3ED-7B14D99B2A4F}" type="presParOf" srcId="{C271E786-C341-4B32-BF97-ED5552A9C12C}" destId="{5109A70C-B357-46C3-AA46-4FC474C5EB75}" srcOrd="0" destOrd="0" presId="urn:microsoft.com/office/officeart/2018/2/layout/IconLabelDescriptionList"/>
    <dgm:cxn modelId="{26107500-F88F-4BD5-9624-14ECD2156183}" type="presParOf" srcId="{5109A70C-B357-46C3-AA46-4FC474C5EB75}" destId="{1E456903-BED1-4576-B037-73AAEA4EC917}" srcOrd="0" destOrd="0" presId="urn:microsoft.com/office/officeart/2018/2/layout/IconLabelDescriptionList"/>
    <dgm:cxn modelId="{E33308C8-47C2-4BC9-9B95-4581C5673032}" type="presParOf" srcId="{5109A70C-B357-46C3-AA46-4FC474C5EB75}" destId="{8EF8755E-DF28-418D-9D04-B52479DBDE7E}" srcOrd="1" destOrd="0" presId="urn:microsoft.com/office/officeart/2018/2/layout/IconLabelDescriptionList"/>
    <dgm:cxn modelId="{50477CDB-309E-46D6-8E46-AED0666B0F2E}" type="presParOf" srcId="{5109A70C-B357-46C3-AA46-4FC474C5EB75}" destId="{2C9039A1-E5E5-4872-ADD1-D0F51E2B46C6}" srcOrd="2" destOrd="0" presId="urn:microsoft.com/office/officeart/2018/2/layout/IconLabelDescriptionList"/>
    <dgm:cxn modelId="{005346B0-75A0-4CFD-A63F-E6569B676924}" type="presParOf" srcId="{5109A70C-B357-46C3-AA46-4FC474C5EB75}" destId="{642F519A-06E3-4E61-9AA4-ED957168BCE3}" srcOrd="3" destOrd="0" presId="urn:microsoft.com/office/officeart/2018/2/layout/IconLabelDescriptionList"/>
    <dgm:cxn modelId="{7113D519-15D4-446F-98CD-42B371E7B390}" type="presParOf" srcId="{5109A70C-B357-46C3-AA46-4FC474C5EB75}" destId="{B7BD405E-2246-4953-87F6-137CD3DC6624}" srcOrd="4" destOrd="0" presId="urn:microsoft.com/office/officeart/2018/2/layout/IconLabelDescriptionList"/>
    <dgm:cxn modelId="{E2721F7E-810E-49DE-B860-A2AC66981F74}" type="presParOf" srcId="{C271E786-C341-4B32-BF97-ED5552A9C12C}" destId="{F21C9BA0-D799-4F3F-9288-474BE9E60BF8}" srcOrd="1" destOrd="0" presId="urn:microsoft.com/office/officeart/2018/2/layout/IconLabelDescriptionList"/>
    <dgm:cxn modelId="{5E69AE43-927E-4F48-A849-9F0A2E18D080}" type="presParOf" srcId="{C271E786-C341-4B32-BF97-ED5552A9C12C}" destId="{FDAD1F15-8648-4ADF-ACF8-F7A86C578B24}" srcOrd="2" destOrd="0" presId="urn:microsoft.com/office/officeart/2018/2/layout/IconLabelDescriptionList"/>
    <dgm:cxn modelId="{CC198353-B632-43E7-B90A-021B51441F34}" type="presParOf" srcId="{FDAD1F15-8648-4ADF-ACF8-F7A86C578B24}" destId="{2C704853-B5C3-488C-B0E5-CC5B057F9301}" srcOrd="0" destOrd="0" presId="urn:microsoft.com/office/officeart/2018/2/layout/IconLabelDescriptionList"/>
    <dgm:cxn modelId="{B63EE045-6EB4-4A1A-B23E-716AE07D6AE2}" type="presParOf" srcId="{FDAD1F15-8648-4ADF-ACF8-F7A86C578B24}" destId="{4BAF9DC3-50F4-4018-8579-A3685D2FF3F3}" srcOrd="1" destOrd="0" presId="urn:microsoft.com/office/officeart/2018/2/layout/IconLabelDescriptionList"/>
    <dgm:cxn modelId="{AF86EF5D-99C4-4061-A31B-0E62091D97C0}" type="presParOf" srcId="{FDAD1F15-8648-4ADF-ACF8-F7A86C578B24}" destId="{EF45FA81-7D65-4B08-BC55-798AE672C443}" srcOrd="2" destOrd="0" presId="urn:microsoft.com/office/officeart/2018/2/layout/IconLabelDescriptionList"/>
    <dgm:cxn modelId="{B9282C66-E181-49AE-BE22-5D04035D5B96}" type="presParOf" srcId="{FDAD1F15-8648-4ADF-ACF8-F7A86C578B24}" destId="{41F71AEC-45F6-49CA-AEE2-1C6312142DE9}" srcOrd="3" destOrd="0" presId="urn:microsoft.com/office/officeart/2018/2/layout/IconLabelDescriptionList"/>
    <dgm:cxn modelId="{FDB40EFA-D4B2-4F3B-93C8-A5D6D475AB53}" type="presParOf" srcId="{FDAD1F15-8648-4ADF-ACF8-F7A86C578B24}" destId="{BAB6AC33-B7C5-4BA8-A4B7-3F7D094986C2}" srcOrd="4" destOrd="0" presId="urn:microsoft.com/office/officeart/2018/2/layout/IconLabelDescriptionList"/>
    <dgm:cxn modelId="{B3A365BA-1E4D-4A21-9677-C921A16CE832}" type="presParOf" srcId="{C271E786-C341-4B32-BF97-ED5552A9C12C}" destId="{B9AB44EC-0FF3-4907-9D98-7AE2C3574EC7}" srcOrd="3" destOrd="0" presId="urn:microsoft.com/office/officeart/2018/2/layout/IconLabelDescriptionList"/>
    <dgm:cxn modelId="{BF9762D9-E02C-49A6-8DA5-249916147286}" type="presParOf" srcId="{C271E786-C341-4B32-BF97-ED5552A9C12C}" destId="{070C0916-68A7-457C-AC30-D758FBAAED36}" srcOrd="4" destOrd="0" presId="urn:microsoft.com/office/officeart/2018/2/layout/IconLabelDescriptionList"/>
    <dgm:cxn modelId="{09480DA4-0A69-4904-B62A-F2ADE8F97563}" type="presParOf" srcId="{070C0916-68A7-457C-AC30-D758FBAAED36}" destId="{CFC03B39-293D-407A-80EB-11EFB5BDB547}" srcOrd="0" destOrd="0" presId="urn:microsoft.com/office/officeart/2018/2/layout/IconLabelDescriptionList"/>
    <dgm:cxn modelId="{EFFEAE97-5E62-4323-9D97-A9FE97E1DC4B}" type="presParOf" srcId="{070C0916-68A7-457C-AC30-D758FBAAED36}" destId="{CA978A2B-D089-41A7-BF3F-B81AA0D49BD3}" srcOrd="1" destOrd="0" presId="urn:microsoft.com/office/officeart/2018/2/layout/IconLabelDescriptionList"/>
    <dgm:cxn modelId="{B7AC920A-843D-4218-AF4D-45CBED6FDE58}" type="presParOf" srcId="{070C0916-68A7-457C-AC30-D758FBAAED36}" destId="{0269E33E-3CEC-4CC6-8B8B-7F830786180D}" srcOrd="2" destOrd="0" presId="urn:microsoft.com/office/officeart/2018/2/layout/IconLabelDescriptionList"/>
    <dgm:cxn modelId="{C2C181BD-8F1D-4740-B78C-BB90A0B22DEB}" type="presParOf" srcId="{070C0916-68A7-457C-AC30-D758FBAAED36}" destId="{3710C1D2-A25B-44EF-B861-142F713AB9AE}" srcOrd="3" destOrd="0" presId="urn:microsoft.com/office/officeart/2018/2/layout/IconLabelDescriptionList"/>
    <dgm:cxn modelId="{03777024-8E21-485D-8EFD-6A5DEF9645E2}" type="presParOf" srcId="{070C0916-68A7-457C-AC30-D758FBAAED36}" destId="{4DD18A4C-59F7-44C4-89E7-0DCB6D94D0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BF405-BE94-4611-814F-EEF396F5B231}">
      <dsp:nvSpPr>
        <dsp:cNvPr id="0" name=""/>
        <dsp:cNvSpPr/>
      </dsp:nvSpPr>
      <dsp:spPr>
        <a:xfrm>
          <a:off x="0" y="4329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EA8A8-14C0-4D8A-8458-26009ECF4A47}">
      <dsp:nvSpPr>
        <dsp:cNvPr id="0" name=""/>
        <dsp:cNvSpPr/>
      </dsp:nvSpPr>
      <dsp:spPr>
        <a:xfrm>
          <a:off x="278935" y="211801"/>
          <a:ext cx="507155" cy="50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C8224-506D-4C41-AE69-2A73B9461460}">
      <dsp:nvSpPr>
        <dsp:cNvPr id="0" name=""/>
        <dsp:cNvSpPr/>
      </dsp:nvSpPr>
      <dsp:spPr>
        <a:xfrm>
          <a:off x="1065026" y="4329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Pros</a:t>
          </a:r>
          <a:r>
            <a:rPr lang="en-US" sz="1900" kern="1200"/>
            <a:t>: </a:t>
          </a:r>
        </a:p>
      </dsp:txBody>
      <dsp:txXfrm>
        <a:off x="1065026" y="4329"/>
        <a:ext cx="5747253" cy="922100"/>
      </dsp:txXfrm>
    </dsp:sp>
    <dsp:sp modelId="{C80438F5-39F1-4E1C-A1EE-9A4105681859}">
      <dsp:nvSpPr>
        <dsp:cNvPr id="0" name=""/>
        <dsp:cNvSpPr/>
      </dsp:nvSpPr>
      <dsp:spPr>
        <a:xfrm>
          <a:off x="0" y="1156955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0AC91-51A3-4ED3-8CE3-33363B1EB26A}">
      <dsp:nvSpPr>
        <dsp:cNvPr id="0" name=""/>
        <dsp:cNvSpPr/>
      </dsp:nvSpPr>
      <dsp:spPr>
        <a:xfrm>
          <a:off x="278935" y="1364428"/>
          <a:ext cx="507155" cy="50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BB5A7-E0FD-4379-A23B-009A4410687D}">
      <dsp:nvSpPr>
        <dsp:cNvPr id="0" name=""/>
        <dsp:cNvSpPr/>
      </dsp:nvSpPr>
      <dsp:spPr>
        <a:xfrm>
          <a:off x="1065026" y="1156955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Finds the shortest path between vertices</a:t>
          </a:r>
        </a:p>
      </dsp:txBody>
      <dsp:txXfrm>
        <a:off x="1065026" y="1156955"/>
        <a:ext cx="5747253" cy="922100"/>
      </dsp:txXfrm>
    </dsp:sp>
    <dsp:sp modelId="{DC1D6BF3-91D0-4A0B-8063-9E5CFA5B3133}">
      <dsp:nvSpPr>
        <dsp:cNvPr id="0" name=""/>
        <dsp:cNvSpPr/>
      </dsp:nvSpPr>
      <dsp:spPr>
        <a:xfrm>
          <a:off x="0" y="2309581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65A26-CEA2-4CF7-B00C-41F1EDB5FC87}">
      <dsp:nvSpPr>
        <dsp:cNvPr id="0" name=""/>
        <dsp:cNvSpPr/>
      </dsp:nvSpPr>
      <dsp:spPr>
        <a:xfrm>
          <a:off x="278935" y="2517054"/>
          <a:ext cx="507155" cy="50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AEE0-6713-4824-8554-07C3F00AE11F}">
      <dsp:nvSpPr>
        <dsp:cNvPr id="0" name=""/>
        <dsp:cNvSpPr/>
      </dsp:nvSpPr>
      <dsp:spPr>
        <a:xfrm>
          <a:off x="1065026" y="2309581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Searches level by level</a:t>
          </a:r>
        </a:p>
      </dsp:txBody>
      <dsp:txXfrm>
        <a:off x="1065026" y="2309581"/>
        <a:ext cx="5747253" cy="922100"/>
      </dsp:txXfrm>
    </dsp:sp>
    <dsp:sp modelId="{F832E432-D5E8-496F-ADCF-B847352BE374}">
      <dsp:nvSpPr>
        <dsp:cNvPr id="0" name=""/>
        <dsp:cNvSpPr/>
      </dsp:nvSpPr>
      <dsp:spPr>
        <a:xfrm>
          <a:off x="0" y="3462207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4600C-AB58-4A54-BE7F-66561B897ABC}">
      <dsp:nvSpPr>
        <dsp:cNvPr id="0" name=""/>
        <dsp:cNvSpPr/>
      </dsp:nvSpPr>
      <dsp:spPr>
        <a:xfrm>
          <a:off x="278935" y="3669680"/>
          <a:ext cx="507155" cy="50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4F0D-B72F-4579-8111-6071D52ED14A}">
      <dsp:nvSpPr>
        <dsp:cNvPr id="0" name=""/>
        <dsp:cNvSpPr/>
      </dsp:nvSpPr>
      <dsp:spPr>
        <a:xfrm>
          <a:off x="1065026" y="3462207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find the closest goal in less time </a:t>
          </a:r>
        </a:p>
      </dsp:txBody>
      <dsp:txXfrm>
        <a:off x="1065026" y="3462207"/>
        <a:ext cx="5747253" cy="922100"/>
      </dsp:txXfrm>
    </dsp:sp>
    <dsp:sp modelId="{FE79276D-3DE0-4B23-A878-0A7215879C89}">
      <dsp:nvSpPr>
        <dsp:cNvPr id="0" name=""/>
        <dsp:cNvSpPr/>
      </dsp:nvSpPr>
      <dsp:spPr>
        <a:xfrm>
          <a:off x="0" y="4614833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8BED7-C1FC-4C3C-8F2C-5A59575D23C5}">
      <dsp:nvSpPr>
        <dsp:cNvPr id="0" name=""/>
        <dsp:cNvSpPr/>
      </dsp:nvSpPr>
      <dsp:spPr>
        <a:xfrm>
          <a:off x="278935" y="4822306"/>
          <a:ext cx="507155" cy="50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7A164-D4F2-4645-AF8E-E1C1CA74B715}">
      <dsp:nvSpPr>
        <dsp:cNvPr id="0" name=""/>
        <dsp:cNvSpPr/>
      </dsp:nvSpPr>
      <dsp:spPr>
        <a:xfrm>
          <a:off x="1065026" y="4614833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Cons</a:t>
          </a:r>
          <a:r>
            <a:rPr lang="en-US" sz="1900" kern="1200"/>
            <a:t>: </a:t>
          </a:r>
        </a:p>
      </dsp:txBody>
      <dsp:txXfrm>
        <a:off x="1065026" y="4614833"/>
        <a:ext cx="3065525" cy="922100"/>
      </dsp:txXfrm>
    </dsp:sp>
    <dsp:sp modelId="{F47B48CE-FA52-4693-B2D4-3D92198DA1D8}">
      <dsp:nvSpPr>
        <dsp:cNvPr id="0" name=""/>
        <dsp:cNvSpPr/>
      </dsp:nvSpPr>
      <dsp:spPr>
        <a:xfrm>
          <a:off x="4130552" y="4614833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Consumes a lot of memory</a:t>
          </a:r>
        </a:p>
      </dsp:txBody>
      <dsp:txXfrm>
        <a:off x="4130552" y="4614833"/>
        <a:ext cx="2681727" cy="92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6903-BED1-4576-B037-73AAEA4EC917}">
      <dsp:nvSpPr>
        <dsp:cNvPr id="0" name=""/>
        <dsp:cNvSpPr/>
      </dsp:nvSpPr>
      <dsp:spPr>
        <a:xfrm>
          <a:off x="1043804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39A1-E5E5-4872-ADD1-D0F51E2B46C6}">
      <dsp:nvSpPr>
        <dsp:cNvPr id="0" name=""/>
        <dsp:cNvSpPr/>
      </dsp:nvSpPr>
      <dsp:spPr>
        <a:xfrm>
          <a:off x="156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Used to find the path to the goal with the least possible cost using a heuristic function.</a:t>
          </a:r>
        </a:p>
      </dsp:txBody>
      <dsp:txXfrm>
        <a:off x="156" y="2459781"/>
        <a:ext cx="3438281" cy="660794"/>
      </dsp:txXfrm>
    </dsp:sp>
    <dsp:sp modelId="{B7BD405E-2246-4953-87F6-137CD3DC6624}">
      <dsp:nvSpPr>
        <dsp:cNvPr id="0" name=""/>
        <dsp:cNvSpPr/>
      </dsp:nvSpPr>
      <dsp:spPr>
        <a:xfrm>
          <a:off x="156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4853-B5C3-488C-B0E5-CC5B057F9301}">
      <dsp:nvSpPr>
        <dsp:cNvPr id="0" name=""/>
        <dsp:cNvSpPr/>
      </dsp:nvSpPr>
      <dsp:spPr>
        <a:xfrm>
          <a:off x="5022555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5FA81-7D65-4B08-BC55-798AE672C443}">
      <dsp:nvSpPr>
        <dsp:cNvPr id="0" name=""/>
        <dsp:cNvSpPr/>
      </dsp:nvSpPr>
      <dsp:spPr>
        <a:xfrm>
          <a:off x="4040137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Works well if the branches are finite and each action requires a fixed cost. </a:t>
          </a:r>
        </a:p>
      </dsp:txBody>
      <dsp:txXfrm>
        <a:off x="4040137" y="2459781"/>
        <a:ext cx="3438281" cy="660794"/>
      </dsp:txXfrm>
    </dsp:sp>
    <dsp:sp modelId="{BAB6AC33-B7C5-4BA8-A4B7-3F7D094986C2}">
      <dsp:nvSpPr>
        <dsp:cNvPr id="0" name=""/>
        <dsp:cNvSpPr/>
      </dsp:nvSpPr>
      <dsp:spPr>
        <a:xfrm>
          <a:off x="4040137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03B39-293D-407A-80EB-11EFB5BDB547}">
      <dsp:nvSpPr>
        <dsp:cNvPr id="0" name=""/>
        <dsp:cNvSpPr/>
      </dsp:nvSpPr>
      <dsp:spPr>
        <a:xfrm>
          <a:off x="9179867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E33E-3CEC-4CC6-8B8B-7F830786180D}">
      <dsp:nvSpPr>
        <dsp:cNvPr id="0" name=""/>
        <dsp:cNvSpPr/>
      </dsp:nvSpPr>
      <dsp:spPr>
        <a:xfrm>
          <a:off x="8080117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cost of the path can be found using the following formula: f(n) = g(n) + h(n)</a:t>
          </a:r>
        </a:p>
      </dsp:txBody>
      <dsp:txXfrm>
        <a:off x="8080117" y="2459781"/>
        <a:ext cx="3438281" cy="660794"/>
      </dsp:txXfrm>
    </dsp:sp>
    <dsp:sp modelId="{4DD18A4C-59F7-44C4-89E7-0DCB6D94D0DC}">
      <dsp:nvSpPr>
        <dsp:cNvPr id="0" name=""/>
        <dsp:cNvSpPr/>
      </dsp:nvSpPr>
      <dsp:spPr>
        <a:xfrm>
          <a:off x="8080117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9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78" r:id="rId3"/>
    <p:sldLayoutId id="2147483665" r:id="rId4"/>
    <p:sldLayoutId id="2147483666" r:id="rId5"/>
    <p:sldLayoutId id="2147483672" r:id="rId6"/>
    <p:sldLayoutId id="2147483677" r:id="rId7"/>
    <p:sldLayoutId id="2147483676" r:id="rId8"/>
    <p:sldLayoutId id="2147483675" r:id="rId9"/>
    <p:sldLayoutId id="2147483671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232B2-50CD-46A8-BA78-32A9170C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2C601-4571-9945-AE9E-0E5EC28D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SEARCH METHODS IN ROBOTIC PATH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142B-4712-F841-95A8-6BA0E2E23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Christopher Conti </a:t>
            </a:r>
          </a:p>
          <a:p>
            <a:r>
              <a:rPr lang="en-US" sz="2000"/>
              <a:t>Corey Hunnan </a:t>
            </a:r>
          </a:p>
          <a:p>
            <a:r>
              <a:rPr lang="en-US" sz="2000"/>
              <a:t>Laura Paulino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5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B647EB5-4654-C243-8A43-3F77884F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1"/>
            <a:ext cx="12192000" cy="64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052124-B15B-7347-B677-31E47D08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1"/>
            <a:ext cx="12192000" cy="64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88FEE7F-C20D-F649-B022-8919FD1F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1"/>
            <a:ext cx="12192000" cy="64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8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BCADD98-11B9-3845-A181-93F52934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0" y="285162"/>
            <a:ext cx="11048090" cy="5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9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A* Search Method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724519-B8F7-481E-A8B3-79E845B08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499565"/>
              </p:ext>
            </p:extLst>
          </p:nvPr>
        </p:nvGraphicFramePr>
        <p:xfrm>
          <a:off x="467498" y="1655746"/>
          <a:ext cx="11518556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5A3D-17C0-9C4A-B1BC-ECD427F9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A* Continued…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94F0F-B76C-EE48-8BF5-26B609541570}"/>
              </a:ext>
            </a:extLst>
          </p:cNvPr>
          <p:cNvSpPr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f(n) = g(n) + h(n)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Where: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g(n) – cost path from start state to current state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h(n) – cost path from current state to goal state 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f(n) – sum of g(n) and h(n)</a:t>
            </a:r>
          </a:p>
        </p:txBody>
      </p:sp>
    </p:spTree>
    <p:extLst>
      <p:ext uri="{BB962C8B-B14F-4D97-AF65-F5344CB8AC3E}">
        <p14:creationId xmlns:p14="http://schemas.microsoft.com/office/powerpoint/2010/main" val="402105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71D4-3D41-6249-A7EC-09C27F02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885906"/>
            <a:ext cx="10168128" cy="1179576"/>
          </a:xfrm>
        </p:spPr>
        <p:txBody>
          <a:bodyPr/>
          <a:lstStyle/>
          <a:p>
            <a:r>
              <a:rPr lang="en-US" dirty="0"/>
              <a:t>A*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6EB96-7C55-B848-8DC4-60CD953A9A1E}"/>
              </a:ext>
            </a:extLst>
          </p:cNvPr>
          <p:cNvSpPr/>
          <p:nvPr/>
        </p:nvSpPr>
        <p:spPr>
          <a:xfrm>
            <a:off x="3027530" y="3102674"/>
            <a:ext cx="61369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Begin with the starting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 f(n) value of all nodes  that have not already been visited within one step of the current node and return the one with the lowest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the current node to the visited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the node returned in step 2 to the current node and repeat until goal node is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E4128-1AB4-B246-931E-CB8240A33B19}"/>
              </a:ext>
            </a:extLst>
          </p:cNvPr>
          <p:cNvSpPr/>
          <p:nvPr/>
        </p:nvSpPr>
        <p:spPr>
          <a:xfrm>
            <a:off x="1011936" y="2409771"/>
            <a:ext cx="10168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implementation of this algorithm requires two arrays: one with the nodes that have not been visited and one with the nodes that have been visited.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434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99686-D697-8E43-9B02-C1D44F05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438D1D-7BD3-3442-B3A7-EA1D01D7A211}"/>
              </a:ext>
            </a:extLst>
          </p:cNvPr>
          <p:cNvSpPr/>
          <p:nvPr/>
        </p:nvSpPr>
        <p:spPr>
          <a:xfrm>
            <a:off x="5030974" y="913710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Thumbs Up Sign">
            <a:extLst>
              <a:ext uri="{FF2B5EF4-FFF2-40B4-BE49-F238E27FC236}">
                <a16:creationId xmlns:a16="http://schemas.microsoft.com/office/drawing/2014/main" id="{1099C7B9-C112-FC46-8D64-ADEF8E755C0A}"/>
              </a:ext>
            </a:extLst>
          </p:cNvPr>
          <p:cNvSpPr/>
          <p:nvPr/>
        </p:nvSpPr>
        <p:spPr>
          <a:xfrm>
            <a:off x="5309909" y="1121182"/>
            <a:ext cx="507155" cy="5071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37637D-39AA-DC45-ABFF-C4B3C6AF48D8}"/>
              </a:ext>
            </a:extLst>
          </p:cNvPr>
          <p:cNvGrpSpPr/>
          <p:nvPr/>
        </p:nvGrpSpPr>
        <p:grpSpPr>
          <a:xfrm>
            <a:off x="6096000" y="913710"/>
            <a:ext cx="5747253" cy="922100"/>
            <a:chOff x="1065026" y="4329"/>
            <a:chExt cx="5747253" cy="9221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57CF2-FC18-1E41-BFBA-D6BB73FA27C8}"/>
                </a:ext>
              </a:extLst>
            </p:cNvPr>
            <p:cNvSpPr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43E153-013E-744A-A295-4DA705F6A4FB}"/>
                </a:ext>
              </a:extLst>
            </p:cNvPr>
            <p:cNvSpPr txBox="1"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Pros</a:t>
              </a:r>
              <a:r>
                <a:rPr lang="en-US" sz="1900" kern="1200"/>
                <a:t>: 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03E28-F3A0-B840-BE94-9D63EFCC2741}"/>
              </a:ext>
            </a:extLst>
          </p:cNvPr>
          <p:cNvSpPr/>
          <p:nvPr/>
        </p:nvSpPr>
        <p:spPr>
          <a:xfrm>
            <a:off x="5030974" y="2066336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 descr="Document">
            <a:extLst>
              <a:ext uri="{FF2B5EF4-FFF2-40B4-BE49-F238E27FC236}">
                <a16:creationId xmlns:a16="http://schemas.microsoft.com/office/drawing/2014/main" id="{E02E1C18-4A62-1D4C-AB11-E54B64559CD5}"/>
              </a:ext>
            </a:extLst>
          </p:cNvPr>
          <p:cNvSpPr/>
          <p:nvPr/>
        </p:nvSpPr>
        <p:spPr>
          <a:xfrm>
            <a:off x="5309909" y="2273809"/>
            <a:ext cx="507155" cy="50715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5EEED8-4D4D-AE49-8526-9F55C30005C0}"/>
              </a:ext>
            </a:extLst>
          </p:cNvPr>
          <p:cNvGrpSpPr/>
          <p:nvPr/>
        </p:nvGrpSpPr>
        <p:grpSpPr>
          <a:xfrm>
            <a:off x="6096000" y="2066336"/>
            <a:ext cx="5747253" cy="922100"/>
            <a:chOff x="1065026" y="1156955"/>
            <a:chExt cx="5747253" cy="9221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D935D5-FEBA-4948-AA12-02D3B5513649}"/>
                </a:ext>
              </a:extLst>
            </p:cNvPr>
            <p:cNvSpPr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EE35B-8D8D-0D47-8692-9F4D619DCD81}"/>
                </a:ext>
              </a:extLst>
            </p:cNvPr>
            <p:cNvSpPr txBox="1"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Optimal algorithm 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164AE0-253F-1144-885D-52C8AACDCFA2}"/>
              </a:ext>
            </a:extLst>
          </p:cNvPr>
          <p:cNvSpPr/>
          <p:nvPr/>
        </p:nvSpPr>
        <p:spPr>
          <a:xfrm>
            <a:off x="5030974" y="3218962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 descr="Magnifying glass">
            <a:extLst>
              <a:ext uri="{FF2B5EF4-FFF2-40B4-BE49-F238E27FC236}">
                <a16:creationId xmlns:a16="http://schemas.microsoft.com/office/drawing/2014/main" id="{5FF0B81E-CAF9-2744-AC37-139CC34D0F5E}"/>
              </a:ext>
            </a:extLst>
          </p:cNvPr>
          <p:cNvSpPr/>
          <p:nvPr/>
        </p:nvSpPr>
        <p:spPr>
          <a:xfrm>
            <a:off x="5309909" y="3426435"/>
            <a:ext cx="507155" cy="50715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B4709-EFFF-3F47-B604-344F957145EA}"/>
              </a:ext>
            </a:extLst>
          </p:cNvPr>
          <p:cNvGrpSpPr/>
          <p:nvPr/>
        </p:nvGrpSpPr>
        <p:grpSpPr>
          <a:xfrm>
            <a:off x="6096000" y="3218962"/>
            <a:ext cx="5747253" cy="922100"/>
            <a:chOff x="1065026" y="2309581"/>
            <a:chExt cx="5747253" cy="9221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692C9-A575-174B-825F-04E1730C0192}"/>
                </a:ext>
              </a:extLst>
            </p:cNvPr>
            <p:cNvSpPr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73BF6A-8215-6B47-ABAE-C2BC55E38C60}"/>
                </a:ext>
              </a:extLst>
            </p:cNvPr>
            <p:cNvSpPr txBox="1"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Solves complex problems</a:t>
              </a:r>
              <a:endParaRPr lang="en-US" sz="1900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5857BE1-1C07-D243-845A-170D11A92188}"/>
              </a:ext>
            </a:extLst>
          </p:cNvPr>
          <p:cNvSpPr/>
          <p:nvPr/>
        </p:nvSpPr>
        <p:spPr>
          <a:xfrm>
            <a:off x="5030974" y="4371588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 descr="Bullseye">
            <a:extLst>
              <a:ext uri="{FF2B5EF4-FFF2-40B4-BE49-F238E27FC236}">
                <a16:creationId xmlns:a16="http://schemas.microsoft.com/office/drawing/2014/main" id="{69BCECE0-2045-F148-A525-70766BC2D1D9}"/>
              </a:ext>
            </a:extLst>
          </p:cNvPr>
          <p:cNvSpPr/>
          <p:nvPr/>
        </p:nvSpPr>
        <p:spPr>
          <a:xfrm>
            <a:off x="5309909" y="4579061"/>
            <a:ext cx="507155" cy="50715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77D6A6-8207-EB49-8839-8416EF71966A}"/>
              </a:ext>
            </a:extLst>
          </p:cNvPr>
          <p:cNvGrpSpPr/>
          <p:nvPr/>
        </p:nvGrpSpPr>
        <p:grpSpPr>
          <a:xfrm>
            <a:off x="6096000" y="4371588"/>
            <a:ext cx="5747253" cy="922100"/>
            <a:chOff x="1065026" y="3462207"/>
            <a:chExt cx="5747253" cy="9221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AA4D02-0E9F-924E-A323-3E4E62DB89AD}"/>
                </a:ext>
              </a:extLst>
            </p:cNvPr>
            <p:cNvSpPr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23E26-9E76-3C4E-BE92-F96CECBC1753}"/>
                </a:ext>
              </a:extLst>
            </p:cNvPr>
            <p:cNvSpPr txBox="1"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Guaranteed to expand the fewer amount of nodes.</a:t>
              </a:r>
              <a:endParaRPr lang="en-US" sz="1900" kern="1200" dirty="0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EF98CC-039C-1B49-8E56-186669F4D1A2}"/>
              </a:ext>
            </a:extLst>
          </p:cNvPr>
          <p:cNvSpPr/>
          <p:nvPr/>
        </p:nvSpPr>
        <p:spPr>
          <a:xfrm>
            <a:off x="5030974" y="5524214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ctangle 29" descr="Warning">
            <a:extLst>
              <a:ext uri="{FF2B5EF4-FFF2-40B4-BE49-F238E27FC236}">
                <a16:creationId xmlns:a16="http://schemas.microsoft.com/office/drawing/2014/main" id="{6B499557-7202-0E4E-90C7-10FD39DF4782}"/>
              </a:ext>
            </a:extLst>
          </p:cNvPr>
          <p:cNvSpPr/>
          <p:nvPr/>
        </p:nvSpPr>
        <p:spPr>
          <a:xfrm>
            <a:off x="5309909" y="5731687"/>
            <a:ext cx="507155" cy="50715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59AAE2-DB19-9546-A2C4-AA2E1066D849}"/>
              </a:ext>
            </a:extLst>
          </p:cNvPr>
          <p:cNvGrpSpPr/>
          <p:nvPr/>
        </p:nvGrpSpPr>
        <p:grpSpPr>
          <a:xfrm>
            <a:off x="6096000" y="5524214"/>
            <a:ext cx="3065525" cy="922100"/>
            <a:chOff x="1065026" y="4614833"/>
            <a:chExt cx="3065525" cy="922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C7D106-6CF3-FC4B-8344-7BC78E171165}"/>
                </a:ext>
              </a:extLst>
            </p:cNvPr>
            <p:cNvSpPr/>
            <p:nvPr/>
          </p:nvSpPr>
          <p:spPr>
            <a:xfrm>
              <a:off x="1065026" y="4614833"/>
              <a:ext cx="3065525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72C0EA-D1AE-1540-857C-E3364ED32F80}"/>
                </a:ext>
              </a:extLst>
            </p:cNvPr>
            <p:cNvSpPr txBox="1"/>
            <p:nvPr/>
          </p:nvSpPr>
          <p:spPr>
            <a:xfrm>
              <a:off x="1065026" y="4614833"/>
              <a:ext cx="3065525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Cons</a:t>
              </a:r>
              <a:r>
                <a:rPr lang="en-US" sz="1900" kern="1200"/>
                <a:t>: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B632D-5A47-2F4F-845C-87864F0D8253}"/>
              </a:ext>
            </a:extLst>
          </p:cNvPr>
          <p:cNvGrpSpPr/>
          <p:nvPr/>
        </p:nvGrpSpPr>
        <p:grpSpPr>
          <a:xfrm>
            <a:off x="7478457" y="5544492"/>
            <a:ext cx="4528054" cy="922100"/>
            <a:chOff x="4130552" y="4614833"/>
            <a:chExt cx="2681727" cy="9221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41E091-4638-DC44-93DD-71AC04711E81}"/>
                </a:ext>
              </a:extLst>
            </p:cNvPr>
            <p:cNvSpPr/>
            <p:nvPr/>
          </p:nvSpPr>
          <p:spPr>
            <a:xfrm>
              <a:off x="4130552" y="4614833"/>
              <a:ext cx="2681727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2AE573-5B29-7A48-A64E-39EB4CF3D4DB}"/>
                </a:ext>
              </a:extLst>
            </p:cNvPr>
            <p:cNvSpPr txBox="1"/>
            <p:nvPr/>
          </p:nvSpPr>
          <p:spPr>
            <a:xfrm>
              <a:off x="4130552" y="4614833"/>
              <a:ext cx="2681727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285750" lvl="0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kern="1200" dirty="0"/>
                <a:t>Complexity problems</a:t>
              </a:r>
            </a:p>
            <a:p>
              <a:pPr marL="285750" lvl="0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Strongly affected by heuristic algorithm that is used.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0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Code: </a:t>
            </a:r>
            <a:br>
              <a:rPr lang="en-US" sz="4800" dirty="0"/>
            </a:br>
            <a:r>
              <a:rPr lang="en-US" sz="4800" dirty="0"/>
              <a:t>Main Loop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2621625-EE83-A546-A01F-6AC0B10E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1" y="368678"/>
            <a:ext cx="5171942" cy="61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Code:</a:t>
            </a:r>
            <a:br>
              <a:rPr lang="en-US" sz="4800" dirty="0"/>
            </a:br>
            <a:r>
              <a:rPr lang="en-US" sz="4800" dirty="0"/>
              <a:t>Main Loop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E7AFB1-7600-774F-93D4-D09F902CC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54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1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786A5-BE7B-2F40-B42A-4976D6F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SEARCH AIM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0BB13-B1B5-4328-9AE3-A0A13229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9421-FDF5-1649-B26A-842056B7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Use Breadth-First and A*  search methods to: </a:t>
            </a:r>
          </a:p>
          <a:p>
            <a:pPr lvl="1"/>
            <a:r>
              <a:rPr lang="en-US" sz="1800" dirty="0"/>
              <a:t>Find the optimal solution to determine a robot’s travel path from point A to point B within a controlled environment.</a:t>
            </a:r>
          </a:p>
          <a:p>
            <a:pPr lvl="1"/>
            <a:r>
              <a:rPr lang="en-US" sz="1800" dirty="0"/>
              <a:t>The controlled environment consists of built in obstacles representing stops interfering with the solution.  </a:t>
            </a:r>
          </a:p>
          <a:p>
            <a:pPr lvl="1"/>
            <a:r>
              <a:rPr lang="en-US" sz="1800" dirty="0"/>
              <a:t>The robot’s aim is to navigate around the obstacles and avoid interference to find the best-cost solution.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44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Code:</a:t>
            </a:r>
            <a:br>
              <a:rPr lang="en-US"/>
            </a:br>
            <a:r>
              <a:rPr lang="en-US"/>
              <a:t>Node Class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1BF471-D5DB-B149-99D5-075A93A4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12" y="2091095"/>
            <a:ext cx="78990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Heuristics</a:t>
            </a:r>
          </a:p>
        </p:txBody>
      </p:sp>
      <p:pic>
        <p:nvPicPr>
          <p:cNvPr id="16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280BD9DD-F89A-CA4B-BF21-6DB7972A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944" y="1"/>
            <a:ext cx="6919003" cy="6901704"/>
          </a:xfrm>
          <a:prstGeom prst="rect">
            <a:avLst/>
          </a:prstGeom>
        </p:spPr>
      </p:pic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C5D9B51-1399-FA45-822F-7EB09C87E9BA}"/>
              </a:ext>
            </a:extLst>
          </p:cNvPr>
          <p:cNvGraphicFramePr>
            <a:graphicFrameLocks noGrp="1"/>
          </p:cNvGraphicFramePr>
          <p:nvPr/>
        </p:nvGraphicFramePr>
        <p:xfrm>
          <a:off x="5266944" y="0"/>
          <a:ext cx="6919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900">
                  <a:extLst>
                    <a:ext uri="{9D8B030D-6E8A-4147-A177-3AD203B41FA5}">
                      <a16:colId xmlns:a16="http://schemas.microsoft.com/office/drawing/2014/main" val="3265839110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2209552745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3631705942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1150666176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377933262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4357363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223819783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2680204198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839774529"/>
                    </a:ext>
                  </a:extLst>
                </a:gridCol>
                <a:gridCol w="691900">
                  <a:extLst>
                    <a:ext uri="{9D8B030D-6E8A-4147-A177-3AD203B41FA5}">
                      <a16:colId xmlns:a16="http://schemas.microsoft.com/office/drawing/2014/main" val="268443718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111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0591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3795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28663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8937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11607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2865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9805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7035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5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76501-9C8D-8E4B-BFEE-C0649C5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Search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655F8422-30BE-4441-A1B7-EF51BA5F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262" y="625683"/>
            <a:ext cx="546905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5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7DC9-E399-F845-BF0A-302423A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Search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8550FD1-4DAC-B54A-AB32-94F79767A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262" y="625683"/>
            <a:ext cx="546905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2368-4E60-9241-8802-D161E875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More Complex Search Tree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53925A54-F79E-B847-ADC7-A56C24182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919" y="625683"/>
            <a:ext cx="544174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40490-356C-5740-8B03-BBCE3256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/>
              <a:t>References: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8C908-2D50-4F4A-92F5-55BD9418A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91519"/>
              </p:ext>
            </p:extLst>
          </p:nvPr>
        </p:nvGraphicFramePr>
        <p:xfrm>
          <a:off x="1115568" y="2664960"/>
          <a:ext cx="10168128" cy="2405430"/>
        </p:xfrm>
        <a:graphic>
          <a:graphicData uri="http://schemas.openxmlformats.org/drawingml/2006/table">
            <a:tbl>
              <a:tblPr firstRow="1" firstCol="1" bandRow="1"/>
              <a:tblGrid>
                <a:gridCol w="10168128">
                  <a:extLst>
                    <a:ext uri="{9D8B030D-6E8A-4147-A177-3AD203B41FA5}">
                      <a16:colId xmlns:a16="http://schemas.microsoft.com/office/drawing/2014/main" val="2236089735"/>
                    </a:ext>
                  </a:extLst>
                </a:gridCol>
              </a:tblGrid>
              <a:tr h="72860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HackerEarth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Hackerearth.com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," 2020. [Online]. Available: https://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www.hackerearth.com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/practice/algorithms/graphs/breadth-first-search/tutorial/. [Accessed 25 September 2020].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1770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P. N. Stuart Russell, "Artificial Intelligence," in </a:t>
                      </a:r>
                      <a:r>
                        <a:rPr lang="en-US" sz="1900" b="0" i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Modern Approach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Hoboken, NJ, Pearson , 2021, pp. 64-92.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11022"/>
                  </a:ext>
                </a:extLst>
              </a:tr>
              <a:tr h="72860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," 2018-2021. [Online]. Available: http://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www.brainkart.com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/article/A--Search--Concept,-Algorithm,-Implementation,-Advantages,-Disadvantages_8883/. [Accessed 25 September 2020].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6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6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Breadth-First Search	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967D-9AA4-DE49-934D-0C0A3F71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136059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BFS nodes are ordered  as a queue  in the FIFO (first-in-first-out) order.</a:t>
            </a:r>
          </a:p>
          <a:p>
            <a:r>
              <a:rPr lang="en-US" sz="2000" dirty="0"/>
              <a:t>The traversal process begins with a selected node or the starting node. </a:t>
            </a:r>
          </a:p>
          <a:p>
            <a:r>
              <a:rPr lang="en-US" sz="2000" dirty="0"/>
              <a:t>The traversal process happens horizontally therefore all nodes within the same layer must be visited before moving on to the next layer.</a:t>
            </a:r>
          </a:p>
          <a:p>
            <a:r>
              <a:rPr lang="en-US" sz="2000" dirty="0"/>
              <a:t>Visited nodes must be labeled as “visited” using Boolean values.</a:t>
            </a:r>
          </a:p>
        </p:txBody>
      </p:sp>
    </p:spTree>
    <p:extLst>
      <p:ext uri="{BB962C8B-B14F-4D97-AF65-F5344CB8AC3E}">
        <p14:creationId xmlns:p14="http://schemas.microsoft.com/office/powerpoint/2010/main" val="31979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0912-29CA-5A48-A23A-DACE71F8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Why Breadth-First? 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931744-30BC-4C70-B32B-47EFFE80C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06736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Code: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C5D57-B3D9-CB44-B7FF-A6FDB571901A}"/>
              </a:ext>
            </a:extLst>
          </p:cNvPr>
          <p:cNvSpPr/>
          <p:nvPr/>
        </p:nvSpPr>
        <p:spPr>
          <a:xfrm>
            <a:off x="5457825" y="0"/>
            <a:ext cx="6734175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D41B-4457-5F43-A474-3A3988AAD42C}"/>
              </a:ext>
            </a:extLst>
          </p:cNvPr>
          <p:cNvSpPr txBox="1"/>
          <p:nvPr/>
        </p:nvSpPr>
        <p:spPr>
          <a:xfrm>
            <a:off x="5809569" y="81930"/>
            <a:ext cx="603068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def </a:t>
            </a:r>
            <a:r>
              <a:rPr lang="en-US" sz="1100" dirty="0" err="1"/>
              <a:t>dfs</a:t>
            </a:r>
            <a:r>
              <a:rPr lang="en-US" sz="1100" dirty="0"/>
              <a:t>(</a:t>
            </a:r>
            <a:r>
              <a:rPr lang="en-US" sz="1100" dirty="0" err="1"/>
              <a:t>x,y,k</a:t>
            </a:r>
            <a:r>
              <a:rPr lang="en-US" sz="1100" dirty="0"/>
              <a:t>):</a:t>
            </a:r>
          </a:p>
          <a:p>
            <a:r>
              <a:rPr lang="en-US" sz="1100" dirty="0"/>
              <a:t>    global </a:t>
            </a:r>
            <a:r>
              <a:rPr lang="en-US" sz="1100" dirty="0" err="1"/>
              <a:t>totalchecks</a:t>
            </a:r>
            <a:endParaRPr lang="en-US" sz="1100" dirty="0"/>
          </a:p>
          <a:p>
            <a:r>
              <a:rPr lang="en-US" sz="1100" dirty="0"/>
              <a:t>    global goal</a:t>
            </a:r>
          </a:p>
          <a:p>
            <a:r>
              <a:rPr lang="en-US" sz="1100" dirty="0"/>
              <a:t>    global grid</a:t>
            </a:r>
          </a:p>
          <a:p>
            <a:r>
              <a:rPr lang="en-US" sz="1100" dirty="0"/>
              <a:t>    global </a:t>
            </a:r>
            <a:r>
              <a:rPr lang="en-US" sz="1100" dirty="0" err="1"/>
              <a:t>pathfound</a:t>
            </a:r>
            <a:endParaRPr lang="en-US" sz="1100" dirty="0"/>
          </a:p>
          <a:p>
            <a:r>
              <a:rPr lang="en-US" sz="1100" dirty="0"/>
              <a:t>    global distances</a:t>
            </a:r>
          </a:p>
          <a:p>
            <a:r>
              <a:rPr lang="en-US" sz="1100" dirty="0"/>
              <a:t>    distances[x][y]=k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totalchecks</a:t>
            </a:r>
            <a:r>
              <a:rPr lang="en-US" sz="1100" dirty="0"/>
              <a:t>+=1</a:t>
            </a:r>
          </a:p>
          <a:p>
            <a:r>
              <a:rPr lang="en-US" sz="1100" dirty="0"/>
              <a:t>    if(x==goal[0] and y==goal[1]):</a:t>
            </a:r>
          </a:p>
          <a:p>
            <a:r>
              <a:rPr lang="en-US" sz="1100" dirty="0"/>
              <a:t>        print('Goal reached')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pathfound</a:t>
            </a:r>
            <a:r>
              <a:rPr lang="en-US" sz="1100" dirty="0"/>
              <a:t>=True</a:t>
            </a:r>
          </a:p>
          <a:p>
            <a:r>
              <a:rPr lang="en-US" sz="1100" dirty="0"/>
              <a:t>        pass</a:t>
            </a:r>
          </a:p>
          <a:p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in range(</a:t>
            </a:r>
            <a:r>
              <a:rPr lang="en-US" sz="1100" dirty="0" err="1"/>
              <a:t>len</a:t>
            </a:r>
            <a:r>
              <a:rPr lang="en-US" sz="1100" dirty="0"/>
              <a:t>(moves)):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newx</a:t>
            </a:r>
            <a:r>
              <a:rPr lang="en-US" sz="1100" dirty="0"/>
              <a:t>=</a:t>
            </a:r>
            <a:r>
              <a:rPr lang="en-US" sz="1100" dirty="0" err="1"/>
              <a:t>x+moves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][0]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newy</a:t>
            </a:r>
            <a:r>
              <a:rPr lang="en-US" sz="1100" dirty="0"/>
              <a:t>=</a:t>
            </a:r>
            <a:r>
              <a:rPr lang="en-US" sz="1100" dirty="0" err="1"/>
              <a:t>y+moves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][1]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validposition</a:t>
            </a:r>
            <a:r>
              <a:rPr lang="en-US" sz="1100" dirty="0"/>
              <a:t>(</a:t>
            </a:r>
            <a:r>
              <a:rPr lang="en-US" sz="1100" dirty="0" err="1"/>
              <a:t>newx,newy</a:t>
            </a:r>
            <a:r>
              <a:rPr lang="en-US" sz="1100" dirty="0"/>
              <a:t>)):</a:t>
            </a:r>
          </a:p>
          <a:p>
            <a:r>
              <a:rPr lang="en-US" sz="1100" dirty="0"/>
              <a:t>            if(distances[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]==0 and grid[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]==0):</a:t>
            </a:r>
          </a:p>
          <a:p>
            <a:r>
              <a:rPr lang="en-US" sz="1100" dirty="0"/>
              <a:t>                print('pos=','(',</a:t>
            </a:r>
            <a:r>
              <a:rPr lang="en-US" sz="1100" dirty="0" err="1"/>
              <a:t>newx</a:t>
            </a:r>
            <a:r>
              <a:rPr lang="en-US" sz="1100" dirty="0"/>
              <a:t>,',',</a:t>
            </a:r>
            <a:r>
              <a:rPr lang="en-US" sz="1100" dirty="0" err="1"/>
              <a:t>newy</a:t>
            </a:r>
            <a:r>
              <a:rPr lang="en-US" sz="1100" dirty="0"/>
              <a:t>,')',' </a:t>
            </a:r>
            <a:r>
              <a:rPr lang="en-US" sz="1100" dirty="0" err="1"/>
              <a:t>val</a:t>
            </a:r>
            <a:r>
              <a:rPr lang="en-US" sz="1100" dirty="0"/>
              <a:t>=',distances[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],' k=',</a:t>
            </a:r>
            <a:r>
              <a:rPr lang="en-US" sz="1100" dirty="0" err="1"/>
              <a:t>k,sep</a:t>
            </a:r>
            <a:r>
              <a:rPr lang="en-US" sz="1100" dirty="0"/>
              <a:t>='')</a:t>
            </a:r>
          </a:p>
          <a:p>
            <a:r>
              <a:rPr lang="en-US" sz="1100" dirty="0"/>
              <a:t>                </a:t>
            </a:r>
            <a:r>
              <a:rPr lang="en-US" sz="1100" dirty="0" err="1"/>
              <a:t>dfs</a:t>
            </a:r>
            <a:r>
              <a:rPr lang="en-US" sz="1100" dirty="0"/>
              <a:t>(newx,newy,k+1)</a:t>
            </a:r>
          </a:p>
          <a:p>
            <a:r>
              <a:rPr lang="en-US" sz="1100" dirty="0"/>
              <a:t>    pass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bfs</a:t>
            </a:r>
            <a:r>
              <a:rPr lang="en-US" sz="1100" dirty="0"/>
              <a:t>(</a:t>
            </a:r>
            <a:r>
              <a:rPr lang="en-US" sz="1100" dirty="0" err="1"/>
              <a:t>x,y</a:t>
            </a:r>
            <a:r>
              <a:rPr lang="en-US" sz="1100" dirty="0"/>
              <a:t>):</a:t>
            </a:r>
          </a:p>
          <a:p>
            <a:r>
              <a:rPr lang="en-US" sz="1100" dirty="0"/>
              <a:t>    global </a:t>
            </a:r>
            <a:r>
              <a:rPr lang="en-US" sz="1100" dirty="0" err="1"/>
              <a:t>totalchecks</a:t>
            </a:r>
            <a:endParaRPr lang="en-US" sz="1100" dirty="0"/>
          </a:p>
          <a:p>
            <a:r>
              <a:rPr lang="en-US" sz="1100" dirty="0"/>
              <a:t>    k=1</a:t>
            </a:r>
          </a:p>
          <a:p>
            <a:r>
              <a:rPr lang="en-US" sz="1100" dirty="0"/>
              <a:t>    distances[x][y]=1</a:t>
            </a:r>
          </a:p>
          <a:p>
            <a:r>
              <a:rPr lang="en-US" sz="1100" dirty="0"/>
              <a:t>    while(distances[goal[0]][goal[1]])==0 and k&lt;</a:t>
            </a:r>
            <a:r>
              <a:rPr lang="en-US" sz="1100" dirty="0" err="1"/>
              <a:t>len</a:t>
            </a:r>
            <a:r>
              <a:rPr lang="en-US" sz="1100" dirty="0"/>
              <a:t>(grid)**2:</a:t>
            </a:r>
          </a:p>
          <a:p>
            <a:r>
              <a:rPr lang="en-US" sz="1100" dirty="0"/>
              <a:t>        for </a:t>
            </a:r>
            <a:r>
              <a:rPr lang="en-US" sz="1100" dirty="0" err="1"/>
              <a:t>i</a:t>
            </a:r>
            <a:r>
              <a:rPr lang="en-US" sz="1100" dirty="0"/>
              <a:t> in range(</a:t>
            </a:r>
            <a:r>
              <a:rPr lang="en-US" sz="1100" dirty="0" err="1"/>
              <a:t>len</a:t>
            </a:r>
            <a:r>
              <a:rPr lang="en-US" sz="1100" dirty="0"/>
              <a:t>(grid)):</a:t>
            </a:r>
          </a:p>
          <a:p>
            <a:r>
              <a:rPr lang="en-US" sz="1100" dirty="0"/>
              <a:t>            for j in range(</a:t>
            </a:r>
            <a:r>
              <a:rPr lang="en-US" sz="1100" dirty="0" err="1"/>
              <a:t>len</a:t>
            </a:r>
            <a:r>
              <a:rPr lang="en-US" sz="1100" dirty="0"/>
              <a:t>(grid[0])):</a:t>
            </a:r>
          </a:p>
          <a:p>
            <a:r>
              <a:rPr lang="en-US" sz="1100" dirty="0"/>
              <a:t>                if(distances[</a:t>
            </a:r>
            <a:r>
              <a:rPr lang="en-US" sz="1100" dirty="0" err="1"/>
              <a:t>i</a:t>
            </a:r>
            <a:r>
              <a:rPr lang="en-US" sz="1100" dirty="0"/>
              <a:t>][j]==k):</a:t>
            </a:r>
          </a:p>
          <a:p>
            <a:r>
              <a:rPr lang="en-US" sz="1100" dirty="0"/>
              <a:t>                    </a:t>
            </a:r>
            <a:r>
              <a:rPr lang="en-US" sz="1100" dirty="0" err="1"/>
              <a:t>totalchecks</a:t>
            </a:r>
            <a:r>
              <a:rPr lang="en-US" sz="1100" dirty="0"/>
              <a:t>+=1</a:t>
            </a:r>
          </a:p>
          <a:p>
            <a:r>
              <a:rPr lang="en-US" sz="1100" dirty="0"/>
              <a:t>                    x=</a:t>
            </a:r>
            <a:r>
              <a:rPr lang="en-US" sz="1100" dirty="0" err="1"/>
              <a:t>i</a:t>
            </a:r>
            <a:endParaRPr lang="en-US" sz="1100" dirty="0"/>
          </a:p>
          <a:p>
            <a:r>
              <a:rPr lang="en-US" sz="1100" dirty="0"/>
              <a:t>                    y=j</a:t>
            </a:r>
          </a:p>
          <a:p>
            <a:r>
              <a:rPr lang="en-US" sz="1100" dirty="0"/>
              <a:t>                    for m in range(</a:t>
            </a:r>
            <a:r>
              <a:rPr lang="en-US" sz="1100" dirty="0" err="1"/>
              <a:t>len</a:t>
            </a:r>
            <a:r>
              <a:rPr lang="en-US" sz="1100" dirty="0"/>
              <a:t>(moves)):</a:t>
            </a:r>
          </a:p>
          <a:p>
            <a:r>
              <a:rPr lang="en-US" sz="1100" dirty="0"/>
              <a:t>                        </a:t>
            </a:r>
            <a:r>
              <a:rPr lang="en-US" sz="1100" dirty="0" err="1"/>
              <a:t>newx</a:t>
            </a:r>
            <a:r>
              <a:rPr lang="en-US" sz="1100" dirty="0"/>
              <a:t>=</a:t>
            </a:r>
            <a:r>
              <a:rPr lang="en-US" sz="1100" dirty="0" err="1"/>
              <a:t>x+moves</a:t>
            </a:r>
            <a:r>
              <a:rPr lang="en-US" sz="1100" dirty="0"/>
              <a:t>[m][0]</a:t>
            </a:r>
          </a:p>
          <a:p>
            <a:r>
              <a:rPr lang="en-US" sz="1100" dirty="0"/>
              <a:t>                        </a:t>
            </a:r>
            <a:r>
              <a:rPr lang="en-US" sz="1100" dirty="0" err="1"/>
              <a:t>newy</a:t>
            </a:r>
            <a:r>
              <a:rPr lang="en-US" sz="1100" dirty="0"/>
              <a:t>=</a:t>
            </a:r>
            <a:r>
              <a:rPr lang="en-US" sz="1100" dirty="0" err="1"/>
              <a:t>y+moves</a:t>
            </a:r>
            <a:r>
              <a:rPr lang="en-US" sz="1100" dirty="0"/>
              <a:t>[m][1]</a:t>
            </a:r>
          </a:p>
          <a:p>
            <a:r>
              <a:rPr lang="en-US" sz="1100" dirty="0"/>
              <a:t>                        if(</a:t>
            </a:r>
            <a:r>
              <a:rPr lang="en-US" sz="1100" dirty="0" err="1"/>
              <a:t>validposition</a:t>
            </a:r>
            <a:r>
              <a:rPr lang="en-US" sz="1100" dirty="0"/>
              <a:t>(</a:t>
            </a:r>
            <a:r>
              <a:rPr lang="en-US" sz="1100" dirty="0" err="1"/>
              <a:t>newx,newy</a:t>
            </a:r>
            <a:r>
              <a:rPr lang="en-US" sz="1100" dirty="0"/>
              <a:t>)):</a:t>
            </a:r>
          </a:p>
          <a:p>
            <a:r>
              <a:rPr lang="en-US" sz="1100" dirty="0"/>
              <a:t>                            if(distances[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]==0 and grid[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]==0):</a:t>
            </a:r>
          </a:p>
          <a:p>
            <a:r>
              <a:rPr lang="en-US" sz="1100" dirty="0"/>
              <a:t>                                distances[</a:t>
            </a:r>
            <a:r>
              <a:rPr lang="en-US" sz="1100" dirty="0" err="1"/>
              <a:t>newx</a:t>
            </a:r>
            <a:r>
              <a:rPr lang="en-US" sz="1100" dirty="0"/>
              <a:t>][</a:t>
            </a:r>
            <a:r>
              <a:rPr lang="en-US" sz="1100" dirty="0" err="1"/>
              <a:t>newy</a:t>
            </a:r>
            <a:r>
              <a:rPr lang="en-US" sz="1100" dirty="0"/>
              <a:t>]=k+1</a:t>
            </a:r>
          </a:p>
          <a:p>
            <a:r>
              <a:rPr lang="en-US" sz="1100" dirty="0"/>
              <a:t>        print(k) </a:t>
            </a:r>
          </a:p>
          <a:p>
            <a:r>
              <a:rPr lang="en-US" sz="1100" dirty="0"/>
              <a:t>        k+=1</a:t>
            </a:r>
          </a:p>
        </p:txBody>
      </p:sp>
    </p:spTree>
    <p:extLst>
      <p:ext uri="{BB962C8B-B14F-4D97-AF65-F5344CB8AC3E}">
        <p14:creationId xmlns:p14="http://schemas.microsoft.com/office/powerpoint/2010/main" val="358993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8EA6349-8B04-E949-AE41-F83C9AF0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0"/>
            <a:ext cx="9458324" cy="68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1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1F26DD-F4E8-A346-A244-32606C86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71" y="0"/>
            <a:ext cx="911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F2F9D51-D63A-AA41-9AA0-8C3EFE52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1"/>
            <a:ext cx="12192000" cy="64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5279CBF-2DA2-7A44-B308-7EA173BC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11"/>
            <a:ext cx="12192000" cy="64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88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990</Words>
  <Application>Microsoft Macintosh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SEARCH METHODS IN ROBOTIC PATH</vt:lpstr>
      <vt:lpstr>SEARCH AIM</vt:lpstr>
      <vt:lpstr>Breadth-First Search </vt:lpstr>
      <vt:lpstr>Why Breadth-First?  </vt:lpstr>
      <vt:lpstr>Code: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 Method </vt:lpstr>
      <vt:lpstr>A* Continued…</vt:lpstr>
      <vt:lpstr>A* Implementation</vt:lpstr>
      <vt:lpstr>A* Search</vt:lpstr>
      <vt:lpstr>Code:  Main Loop </vt:lpstr>
      <vt:lpstr>Code: Main Loop 2</vt:lpstr>
      <vt:lpstr>Code: Node Class</vt:lpstr>
      <vt:lpstr>Heuristics</vt:lpstr>
      <vt:lpstr>Search Map</vt:lpstr>
      <vt:lpstr>Search Tree</vt:lpstr>
      <vt:lpstr>More Complex Search Tree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METHODS IN ROBOTIC PATH</dc:title>
  <dc:creator>Laura Paulino</dc:creator>
  <cp:lastModifiedBy>Laura Paulino</cp:lastModifiedBy>
  <cp:revision>5</cp:revision>
  <dcterms:created xsi:type="dcterms:W3CDTF">2020-09-26T00:24:55Z</dcterms:created>
  <dcterms:modified xsi:type="dcterms:W3CDTF">2020-09-28T14:43:50Z</dcterms:modified>
</cp:coreProperties>
</file>