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60" r:id="rId4"/>
  </p:sldMasterIdLst>
  <p:notesMasterIdLst>
    <p:notesMasterId r:id="rId32"/>
  </p:notesMasterIdLst>
  <p:handoutMasterIdLst>
    <p:handoutMasterId r:id="rId33"/>
  </p:handoutMasterIdLst>
  <p:sldIdLst>
    <p:sldId id="265" r:id="rId5"/>
    <p:sldId id="268" r:id="rId6"/>
    <p:sldId id="267" r:id="rId7"/>
    <p:sldId id="301" r:id="rId8"/>
    <p:sldId id="302" r:id="rId9"/>
    <p:sldId id="303" r:id="rId10"/>
    <p:sldId id="304" r:id="rId11"/>
    <p:sldId id="273" r:id="rId12"/>
    <p:sldId id="274" r:id="rId13"/>
    <p:sldId id="275" r:id="rId14"/>
    <p:sldId id="276" r:id="rId15"/>
    <p:sldId id="278" r:id="rId16"/>
    <p:sldId id="279" r:id="rId17"/>
    <p:sldId id="305" r:id="rId18"/>
    <p:sldId id="284" r:id="rId19"/>
    <p:sldId id="285" r:id="rId20"/>
    <p:sldId id="288" r:id="rId21"/>
    <p:sldId id="286" r:id="rId22"/>
    <p:sldId id="289" r:id="rId23"/>
    <p:sldId id="290" r:id="rId24"/>
    <p:sldId id="291" r:id="rId25"/>
    <p:sldId id="292" r:id="rId26"/>
    <p:sldId id="294" r:id="rId27"/>
    <p:sldId id="293" r:id="rId28"/>
    <p:sldId id="296" r:id="rId29"/>
    <p:sldId id="297" r:id="rId30"/>
    <p:sldId id="298" r:id="rId31"/>
  </p:sldIdLst>
  <p:sldSz cx="9144000" cy="5143500" type="screen16x9"/>
  <p:notesSz cx="6858000" cy="9144000"/>
  <p:embeddedFontLst>
    <p:embeddedFont>
      <p:font typeface="Cambria Math" panose="02040503050406030204" pitchFamily="18" charset="0"/>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50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84528B-3A68-468F-A3ED-F6794D62C4C7}" v="4" dt="2024-03-17T13:27:47.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85297" autoAdjust="0"/>
  </p:normalViewPr>
  <p:slideViewPr>
    <p:cSldViewPr snapToGrid="0">
      <p:cViewPr varScale="1">
        <p:scale>
          <a:sx n="174" d="100"/>
          <a:sy n="174" d="100"/>
        </p:scale>
        <p:origin x="1218" y="138"/>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Xueyuan" userId="bde70c57-b5f7-45ba-9444-fbc5531eba09" providerId="ADAL" clId="{73A347FA-060F-439F-87E0-D83CACE780DE}"/>
    <pc:docChg chg="undo custSel modSld">
      <pc:chgData name="LiuXueyuan" userId="bde70c57-b5f7-45ba-9444-fbc5531eba09" providerId="ADAL" clId="{73A347FA-060F-439F-87E0-D83CACE780DE}" dt="2024-02-24T13:03:08.470" v="63" actId="20577"/>
      <pc:docMkLst>
        <pc:docMk/>
      </pc:docMkLst>
      <pc:sldChg chg="modSp mod">
        <pc:chgData name="LiuXueyuan" userId="bde70c57-b5f7-45ba-9444-fbc5531eba09" providerId="ADAL" clId="{73A347FA-060F-439F-87E0-D83CACE780DE}" dt="2024-02-06T05:37:19.623" v="3" actId="20577"/>
        <pc:sldMkLst>
          <pc:docMk/>
          <pc:sldMk cId="2921931439" sldId="284"/>
        </pc:sldMkLst>
        <pc:spChg chg="mod">
          <ac:chgData name="LiuXueyuan" userId="bde70c57-b5f7-45ba-9444-fbc5531eba09" providerId="ADAL" clId="{73A347FA-060F-439F-87E0-D83CACE780DE}" dt="2024-02-06T05:37:19.623" v="3" actId="20577"/>
          <ac:spMkLst>
            <pc:docMk/>
            <pc:sldMk cId="2921931439" sldId="284"/>
            <ac:spMk id="5" creationId="{7A11C087-269C-322D-0781-27F4C56184CF}"/>
          </ac:spMkLst>
        </pc:spChg>
      </pc:sldChg>
      <pc:sldChg chg="modSp mod">
        <pc:chgData name="LiuXueyuan" userId="bde70c57-b5f7-45ba-9444-fbc5531eba09" providerId="ADAL" clId="{73A347FA-060F-439F-87E0-D83CACE780DE}" dt="2024-02-06T05:37:22.133" v="5" actId="20577"/>
        <pc:sldMkLst>
          <pc:docMk/>
          <pc:sldMk cId="978288994" sldId="285"/>
        </pc:sldMkLst>
        <pc:spChg chg="mod">
          <ac:chgData name="LiuXueyuan" userId="bde70c57-b5f7-45ba-9444-fbc5531eba09" providerId="ADAL" clId="{73A347FA-060F-439F-87E0-D83CACE780DE}" dt="2024-02-06T05:37:22.133" v="5" actId="20577"/>
          <ac:spMkLst>
            <pc:docMk/>
            <pc:sldMk cId="978288994" sldId="285"/>
            <ac:spMk id="5" creationId="{72DBC3D4-5F95-306C-6BC2-B90F19D078E0}"/>
          </ac:spMkLst>
        </pc:spChg>
      </pc:sldChg>
      <pc:sldChg chg="modSp mod">
        <pc:chgData name="LiuXueyuan" userId="bde70c57-b5f7-45ba-9444-fbc5531eba09" providerId="ADAL" clId="{73A347FA-060F-439F-87E0-D83CACE780DE}" dt="2024-02-06T05:37:27.348" v="9" actId="20577"/>
        <pc:sldMkLst>
          <pc:docMk/>
          <pc:sldMk cId="3954944702" sldId="286"/>
        </pc:sldMkLst>
        <pc:spChg chg="mod">
          <ac:chgData name="LiuXueyuan" userId="bde70c57-b5f7-45ba-9444-fbc5531eba09" providerId="ADAL" clId="{73A347FA-060F-439F-87E0-D83CACE780DE}" dt="2024-02-06T05:37:27.348" v="9" actId="20577"/>
          <ac:spMkLst>
            <pc:docMk/>
            <pc:sldMk cId="3954944702" sldId="286"/>
            <ac:spMk id="5" creationId="{F966B387-9BAD-3DC5-48A3-EA560A030AF4}"/>
          </ac:spMkLst>
        </pc:spChg>
      </pc:sldChg>
      <pc:sldChg chg="modSp mod">
        <pc:chgData name="LiuXueyuan" userId="bde70c57-b5f7-45ba-9444-fbc5531eba09" providerId="ADAL" clId="{73A347FA-060F-439F-87E0-D83CACE780DE}" dt="2024-02-06T05:37:24.791" v="7" actId="20577"/>
        <pc:sldMkLst>
          <pc:docMk/>
          <pc:sldMk cId="4113922637" sldId="288"/>
        </pc:sldMkLst>
        <pc:spChg chg="mod">
          <ac:chgData name="LiuXueyuan" userId="bde70c57-b5f7-45ba-9444-fbc5531eba09" providerId="ADAL" clId="{73A347FA-060F-439F-87E0-D83CACE780DE}" dt="2024-02-06T05:37:24.791" v="7" actId="20577"/>
          <ac:spMkLst>
            <pc:docMk/>
            <pc:sldMk cId="4113922637" sldId="288"/>
            <ac:spMk id="5" creationId="{0282519D-9D3E-92D5-E2BB-F9CD8E08E81A}"/>
          </ac:spMkLst>
        </pc:spChg>
      </pc:sldChg>
      <pc:sldChg chg="modSp mod">
        <pc:chgData name="LiuXueyuan" userId="bde70c57-b5f7-45ba-9444-fbc5531eba09" providerId="ADAL" clId="{73A347FA-060F-439F-87E0-D83CACE780DE}" dt="2024-02-06T05:37:30.098" v="11" actId="20577"/>
        <pc:sldMkLst>
          <pc:docMk/>
          <pc:sldMk cId="870842578" sldId="289"/>
        </pc:sldMkLst>
        <pc:spChg chg="mod">
          <ac:chgData name="LiuXueyuan" userId="bde70c57-b5f7-45ba-9444-fbc5531eba09" providerId="ADAL" clId="{73A347FA-060F-439F-87E0-D83CACE780DE}" dt="2024-02-06T05:37:30.098" v="11" actId="20577"/>
          <ac:spMkLst>
            <pc:docMk/>
            <pc:sldMk cId="870842578" sldId="289"/>
            <ac:spMk id="5" creationId="{AB82C909-B2D2-A5A5-202D-FF49CC273B10}"/>
          </ac:spMkLst>
        </pc:spChg>
      </pc:sldChg>
      <pc:sldChg chg="modSp mod">
        <pc:chgData name="LiuXueyuan" userId="bde70c57-b5f7-45ba-9444-fbc5531eba09" providerId="ADAL" clId="{73A347FA-060F-439F-87E0-D83CACE780DE}" dt="2024-02-06T05:37:32.552" v="13" actId="20577"/>
        <pc:sldMkLst>
          <pc:docMk/>
          <pc:sldMk cId="1435048749" sldId="290"/>
        </pc:sldMkLst>
        <pc:spChg chg="mod">
          <ac:chgData name="LiuXueyuan" userId="bde70c57-b5f7-45ba-9444-fbc5531eba09" providerId="ADAL" clId="{73A347FA-060F-439F-87E0-D83CACE780DE}" dt="2024-02-06T05:37:32.552" v="13" actId="20577"/>
          <ac:spMkLst>
            <pc:docMk/>
            <pc:sldMk cId="1435048749" sldId="290"/>
            <ac:spMk id="5" creationId="{BF90E18A-5AF3-9468-E7DB-55673A18128A}"/>
          </ac:spMkLst>
        </pc:spChg>
      </pc:sldChg>
      <pc:sldChg chg="modSp mod">
        <pc:chgData name="LiuXueyuan" userId="bde70c57-b5f7-45ba-9444-fbc5531eba09" providerId="ADAL" clId="{73A347FA-060F-439F-87E0-D83CACE780DE}" dt="2024-02-06T05:37:34.994" v="15" actId="20577"/>
        <pc:sldMkLst>
          <pc:docMk/>
          <pc:sldMk cId="2105687721" sldId="291"/>
        </pc:sldMkLst>
        <pc:spChg chg="mod">
          <ac:chgData name="LiuXueyuan" userId="bde70c57-b5f7-45ba-9444-fbc5531eba09" providerId="ADAL" clId="{73A347FA-060F-439F-87E0-D83CACE780DE}" dt="2024-02-06T05:37:34.994" v="15" actId="20577"/>
          <ac:spMkLst>
            <pc:docMk/>
            <pc:sldMk cId="2105687721" sldId="291"/>
            <ac:spMk id="5" creationId="{12E12022-7E02-D74B-9480-A1A17D6D90A1}"/>
          </ac:spMkLst>
        </pc:spChg>
      </pc:sldChg>
      <pc:sldChg chg="modSp mod">
        <pc:chgData name="LiuXueyuan" userId="bde70c57-b5f7-45ba-9444-fbc5531eba09" providerId="ADAL" clId="{73A347FA-060F-439F-87E0-D83CACE780DE}" dt="2024-02-06T05:37:37.786" v="19" actId="20577"/>
        <pc:sldMkLst>
          <pc:docMk/>
          <pc:sldMk cId="1624651097" sldId="292"/>
        </pc:sldMkLst>
        <pc:spChg chg="mod">
          <ac:chgData name="LiuXueyuan" userId="bde70c57-b5f7-45ba-9444-fbc5531eba09" providerId="ADAL" clId="{73A347FA-060F-439F-87E0-D83CACE780DE}" dt="2024-02-06T05:37:37.786" v="19" actId="20577"/>
          <ac:spMkLst>
            <pc:docMk/>
            <pc:sldMk cId="1624651097" sldId="292"/>
            <ac:spMk id="5" creationId="{B6F5E3BF-A62D-736B-E51D-BFF0B5BD48E7}"/>
          </ac:spMkLst>
        </pc:spChg>
      </pc:sldChg>
      <pc:sldChg chg="modSp mod">
        <pc:chgData name="LiuXueyuan" userId="bde70c57-b5f7-45ba-9444-fbc5531eba09" providerId="ADAL" clId="{73A347FA-060F-439F-87E0-D83CACE780DE}" dt="2024-02-06T05:37:42.670" v="23" actId="20577"/>
        <pc:sldMkLst>
          <pc:docMk/>
          <pc:sldMk cId="2711521341" sldId="293"/>
        </pc:sldMkLst>
        <pc:spChg chg="mod">
          <ac:chgData name="LiuXueyuan" userId="bde70c57-b5f7-45ba-9444-fbc5531eba09" providerId="ADAL" clId="{73A347FA-060F-439F-87E0-D83CACE780DE}" dt="2024-02-06T05:37:42.670" v="23" actId="20577"/>
          <ac:spMkLst>
            <pc:docMk/>
            <pc:sldMk cId="2711521341" sldId="293"/>
            <ac:spMk id="5" creationId="{AF513326-7115-81D5-23A1-E534A7FDB9E8}"/>
          </ac:spMkLst>
        </pc:spChg>
      </pc:sldChg>
      <pc:sldChg chg="modSp mod">
        <pc:chgData name="LiuXueyuan" userId="bde70c57-b5f7-45ba-9444-fbc5531eba09" providerId="ADAL" clId="{73A347FA-060F-439F-87E0-D83CACE780DE}" dt="2024-02-06T05:37:40.082" v="21" actId="20577"/>
        <pc:sldMkLst>
          <pc:docMk/>
          <pc:sldMk cId="898251812" sldId="294"/>
        </pc:sldMkLst>
        <pc:spChg chg="mod">
          <ac:chgData name="LiuXueyuan" userId="bde70c57-b5f7-45ba-9444-fbc5531eba09" providerId="ADAL" clId="{73A347FA-060F-439F-87E0-D83CACE780DE}" dt="2024-02-06T05:37:40.082" v="21" actId="20577"/>
          <ac:spMkLst>
            <pc:docMk/>
            <pc:sldMk cId="898251812" sldId="294"/>
            <ac:spMk id="5" creationId="{B6F5E3BF-A62D-736B-E51D-BFF0B5BD48E7}"/>
          </ac:spMkLst>
        </pc:spChg>
      </pc:sldChg>
      <pc:sldChg chg="modSp mod">
        <pc:chgData name="LiuXueyuan" userId="bde70c57-b5f7-45ba-9444-fbc5531eba09" providerId="ADAL" clId="{73A347FA-060F-439F-87E0-D83CACE780DE}" dt="2024-02-06T05:37:45.024" v="25" actId="20577"/>
        <pc:sldMkLst>
          <pc:docMk/>
          <pc:sldMk cId="618154806" sldId="296"/>
        </pc:sldMkLst>
        <pc:spChg chg="mod">
          <ac:chgData name="LiuXueyuan" userId="bde70c57-b5f7-45ba-9444-fbc5531eba09" providerId="ADAL" clId="{73A347FA-060F-439F-87E0-D83CACE780DE}" dt="2024-02-06T05:37:45.024" v="25" actId="20577"/>
          <ac:spMkLst>
            <pc:docMk/>
            <pc:sldMk cId="618154806" sldId="296"/>
            <ac:spMk id="5" creationId="{A42BC95B-40DF-E818-684D-D2C6B4CBE5C7}"/>
          </ac:spMkLst>
        </pc:spChg>
      </pc:sldChg>
      <pc:sldChg chg="modSp mod">
        <pc:chgData name="LiuXueyuan" userId="bde70c57-b5f7-45ba-9444-fbc5531eba09" providerId="ADAL" clId="{73A347FA-060F-439F-87E0-D83CACE780DE}" dt="2024-02-06T05:37:47.261" v="27" actId="20577"/>
        <pc:sldMkLst>
          <pc:docMk/>
          <pc:sldMk cId="2589303585" sldId="297"/>
        </pc:sldMkLst>
        <pc:spChg chg="mod">
          <ac:chgData name="LiuXueyuan" userId="bde70c57-b5f7-45ba-9444-fbc5531eba09" providerId="ADAL" clId="{73A347FA-060F-439F-87E0-D83CACE780DE}" dt="2024-02-06T05:37:47.261" v="27" actId="20577"/>
          <ac:spMkLst>
            <pc:docMk/>
            <pc:sldMk cId="2589303585" sldId="297"/>
            <ac:spMk id="5" creationId="{80FEA15F-CAD5-1725-9AF4-D32DD8AC43E1}"/>
          </ac:spMkLst>
        </pc:spChg>
      </pc:sldChg>
      <pc:sldChg chg="modSp mod">
        <pc:chgData name="LiuXueyuan" userId="bde70c57-b5f7-45ba-9444-fbc5531eba09" providerId="ADAL" clId="{73A347FA-060F-439F-87E0-D83CACE780DE}" dt="2024-02-24T13:03:08.470" v="63" actId="20577"/>
        <pc:sldMkLst>
          <pc:docMk/>
          <pc:sldMk cId="3901753484" sldId="298"/>
        </pc:sldMkLst>
        <pc:spChg chg="mod">
          <ac:chgData name="LiuXueyuan" userId="bde70c57-b5f7-45ba-9444-fbc5531eba09" providerId="ADAL" clId="{73A347FA-060F-439F-87E0-D83CACE780DE}" dt="2024-02-06T05:37:49.667" v="29" actId="20577"/>
          <ac:spMkLst>
            <pc:docMk/>
            <pc:sldMk cId="3901753484" sldId="298"/>
            <ac:spMk id="5" creationId="{E18864D3-15AB-703C-7CD4-83578FA94066}"/>
          </ac:spMkLst>
        </pc:spChg>
        <pc:spChg chg="mod">
          <ac:chgData name="LiuXueyuan" userId="bde70c57-b5f7-45ba-9444-fbc5531eba09" providerId="ADAL" clId="{73A347FA-060F-439F-87E0-D83CACE780DE}" dt="2024-02-24T13:03:08.470" v="63" actId="20577"/>
          <ac:spMkLst>
            <pc:docMk/>
            <pc:sldMk cId="3901753484" sldId="298"/>
            <ac:spMk id="9" creationId="{8BCD02A0-BF96-73E1-304F-2EBE6FC219EE}"/>
          </ac:spMkLst>
        </pc:spChg>
      </pc:sldChg>
      <pc:sldChg chg="modSp mod">
        <pc:chgData name="LiuXueyuan" userId="bde70c57-b5f7-45ba-9444-fbc5531eba09" providerId="ADAL" clId="{73A347FA-060F-439F-87E0-D83CACE780DE}" dt="2024-02-06T05:37:14.828" v="1" actId="20577"/>
        <pc:sldMkLst>
          <pc:docMk/>
          <pc:sldMk cId="1174182067" sldId="305"/>
        </pc:sldMkLst>
        <pc:spChg chg="mod">
          <ac:chgData name="LiuXueyuan" userId="bde70c57-b5f7-45ba-9444-fbc5531eba09" providerId="ADAL" clId="{73A347FA-060F-439F-87E0-D83CACE780DE}" dt="2024-02-06T05:37:14.828" v="1" actId="20577"/>
          <ac:spMkLst>
            <pc:docMk/>
            <pc:sldMk cId="1174182067" sldId="305"/>
            <ac:spMk id="5" creationId="{C5FDDEEC-DC0E-45BC-61F4-505DB5149F19}"/>
          </ac:spMkLst>
        </pc:spChg>
      </pc:sldChg>
    </pc:docChg>
  </pc:docChgLst>
  <pc:docChgLst>
    <pc:chgData name="A. Zeun I K.I.T. Group GmbH Dresden" userId="1517f6d4-ace2-4531-b1b9-72d5a317ff5c" providerId="ADAL" clId="{CF464A11-5081-42EA-8DCF-1632E9C1143F}"/>
    <pc:docChg chg="custSel addSld delSld modSld modMainMaster">
      <pc:chgData name="A. Zeun I K.I.T. Group GmbH Dresden" userId="1517f6d4-ace2-4531-b1b9-72d5a317ff5c" providerId="ADAL" clId="{CF464A11-5081-42EA-8DCF-1632E9C1143F}" dt="2024-01-02T16:04:28.578" v="14" actId="680"/>
      <pc:docMkLst>
        <pc:docMk/>
      </pc:docMkLst>
      <pc:sldChg chg="addSp delSp modSp del mod chgLayout">
        <pc:chgData name="A. Zeun I K.I.T. Group GmbH Dresden" userId="1517f6d4-ace2-4531-b1b9-72d5a317ff5c" providerId="ADAL" clId="{CF464A11-5081-42EA-8DCF-1632E9C1143F}" dt="2024-01-02T16:04:24.049" v="13" actId="2696"/>
        <pc:sldMkLst>
          <pc:docMk/>
          <pc:sldMk cId="409406812" sldId="266"/>
        </pc:sldMkLst>
        <pc:spChg chg="del">
          <ac:chgData name="A. Zeun I K.I.T. Group GmbH Dresden" userId="1517f6d4-ace2-4531-b1b9-72d5a317ff5c" providerId="ADAL" clId="{CF464A11-5081-42EA-8DCF-1632E9C1143F}" dt="2024-01-02T16:04:15.191" v="12" actId="700"/>
          <ac:spMkLst>
            <pc:docMk/>
            <pc:sldMk cId="409406812" sldId="266"/>
            <ac:spMk id="2" creationId="{55C9B42C-AB5D-4EE2-90BB-AEF054507B81}"/>
          </ac:spMkLst>
        </pc:spChg>
        <pc:spChg chg="del">
          <ac:chgData name="A. Zeun I K.I.T. Group GmbH Dresden" userId="1517f6d4-ace2-4531-b1b9-72d5a317ff5c" providerId="ADAL" clId="{CF464A11-5081-42EA-8DCF-1632E9C1143F}" dt="2024-01-02T16:04:15.191" v="12" actId="700"/>
          <ac:spMkLst>
            <pc:docMk/>
            <pc:sldMk cId="409406812" sldId="266"/>
            <ac:spMk id="3" creationId="{1E0EDDE1-A7E8-47B2-A9C8-9C90BF2DA7EE}"/>
          </ac:spMkLst>
        </pc:spChg>
        <pc:spChg chg="mod ord">
          <ac:chgData name="A. Zeun I K.I.T. Group GmbH Dresden" userId="1517f6d4-ace2-4531-b1b9-72d5a317ff5c" providerId="ADAL" clId="{CF464A11-5081-42EA-8DCF-1632E9C1143F}" dt="2024-01-02T16:04:15.191" v="12" actId="700"/>
          <ac:spMkLst>
            <pc:docMk/>
            <pc:sldMk cId="409406812" sldId="266"/>
            <ac:spMk id="4" creationId="{238ED465-1E00-4BD8-9924-F42480680030}"/>
          </ac:spMkLst>
        </pc:spChg>
        <pc:spChg chg="mod ord">
          <ac:chgData name="A. Zeun I K.I.T. Group GmbH Dresden" userId="1517f6d4-ace2-4531-b1b9-72d5a317ff5c" providerId="ADAL" clId="{CF464A11-5081-42EA-8DCF-1632E9C1143F}" dt="2024-01-02T16:04:15.191" v="12" actId="700"/>
          <ac:spMkLst>
            <pc:docMk/>
            <pc:sldMk cId="409406812" sldId="266"/>
            <ac:spMk id="5" creationId="{3AC9ABE8-B69F-4350-A4CF-11D254CECF7F}"/>
          </ac:spMkLst>
        </pc:spChg>
        <pc:spChg chg="mod ord">
          <ac:chgData name="A. Zeun I K.I.T. Group GmbH Dresden" userId="1517f6d4-ace2-4531-b1b9-72d5a317ff5c" providerId="ADAL" clId="{CF464A11-5081-42EA-8DCF-1632E9C1143F}" dt="2024-01-02T16:04:15.191" v="12" actId="700"/>
          <ac:spMkLst>
            <pc:docMk/>
            <pc:sldMk cId="409406812" sldId="266"/>
            <ac:spMk id="6" creationId="{F46B9C5D-3690-4080-ADC4-B4DBF0810FD7}"/>
          </ac:spMkLst>
        </pc:spChg>
        <pc:spChg chg="add mod ord">
          <ac:chgData name="A. Zeun I K.I.T. Group GmbH Dresden" userId="1517f6d4-ace2-4531-b1b9-72d5a317ff5c" providerId="ADAL" clId="{CF464A11-5081-42EA-8DCF-1632E9C1143F}" dt="2024-01-02T16:04:15.191" v="12" actId="700"/>
          <ac:spMkLst>
            <pc:docMk/>
            <pc:sldMk cId="409406812" sldId="266"/>
            <ac:spMk id="7" creationId="{C1DACA8B-062A-ECE0-0847-FD09B6CC0FB1}"/>
          </ac:spMkLst>
        </pc:spChg>
        <pc:spChg chg="add mod ord">
          <ac:chgData name="A. Zeun I K.I.T. Group GmbH Dresden" userId="1517f6d4-ace2-4531-b1b9-72d5a317ff5c" providerId="ADAL" clId="{CF464A11-5081-42EA-8DCF-1632E9C1143F}" dt="2024-01-02T16:04:15.191" v="12" actId="700"/>
          <ac:spMkLst>
            <pc:docMk/>
            <pc:sldMk cId="409406812" sldId="266"/>
            <ac:spMk id="8" creationId="{0BB420A1-8544-BB1B-939E-142657941850}"/>
          </ac:spMkLst>
        </pc:spChg>
      </pc:sldChg>
      <pc:sldChg chg="new">
        <pc:chgData name="A. Zeun I K.I.T. Group GmbH Dresden" userId="1517f6d4-ace2-4531-b1b9-72d5a317ff5c" providerId="ADAL" clId="{CF464A11-5081-42EA-8DCF-1632E9C1143F}" dt="2024-01-02T16:04:28.578" v="14" actId="680"/>
        <pc:sldMkLst>
          <pc:docMk/>
          <pc:sldMk cId="3302502157" sldId="267"/>
        </pc:sldMkLst>
      </pc:sldChg>
      <pc:sldMasterChg chg="modSldLayout">
        <pc:chgData name="A. Zeun I K.I.T. Group GmbH Dresden" userId="1517f6d4-ace2-4531-b1b9-72d5a317ff5c" providerId="ADAL" clId="{CF464A11-5081-42EA-8DCF-1632E9C1143F}" dt="2024-01-02T16:04:00.801" v="11"/>
        <pc:sldMasterMkLst>
          <pc:docMk/>
          <pc:sldMasterMk cId="3812470899" sldId="2147483660"/>
        </pc:sldMasterMkLst>
        <pc:sldLayoutChg chg="modSp">
          <pc:chgData name="A. Zeun I K.I.T. Group GmbH Dresden" userId="1517f6d4-ace2-4531-b1b9-72d5a317ff5c" providerId="ADAL" clId="{CF464A11-5081-42EA-8DCF-1632E9C1143F}" dt="2024-01-02T16:02:49.055" v="3" actId="114"/>
          <pc:sldLayoutMkLst>
            <pc:docMk/>
            <pc:sldMasterMk cId="3812470899" sldId="2147483660"/>
            <pc:sldLayoutMk cId="3655114366" sldId="2147483661"/>
          </pc:sldLayoutMkLst>
          <pc:spChg chg="mod">
            <ac:chgData name="A. Zeun I K.I.T. Group GmbH Dresden" userId="1517f6d4-ace2-4531-b1b9-72d5a317ff5c" providerId="ADAL" clId="{CF464A11-5081-42EA-8DCF-1632E9C1143F}" dt="2024-01-02T16:02:49.055" v="3" actId="114"/>
            <ac:spMkLst>
              <pc:docMk/>
              <pc:sldMasterMk cId="3812470899" sldId="2147483660"/>
              <pc:sldLayoutMk cId="3655114366" sldId="2147483661"/>
              <ac:spMk id="11" creationId="{00000000-0000-0000-0000-000000000000}"/>
            </ac:spMkLst>
          </pc:spChg>
          <pc:spChg chg="mod">
            <ac:chgData name="A. Zeun I K.I.T. Group GmbH Dresden" userId="1517f6d4-ace2-4531-b1b9-72d5a317ff5c" providerId="ADAL" clId="{CF464A11-5081-42EA-8DCF-1632E9C1143F}" dt="2024-01-02T16:02:43.943" v="2" actId="2711"/>
            <ac:spMkLst>
              <pc:docMk/>
              <pc:sldMasterMk cId="3812470899" sldId="2147483660"/>
              <pc:sldLayoutMk cId="3655114366" sldId="2147483661"/>
              <ac:spMk id="15" creationId="{00000000-0000-0000-0000-000000000000}"/>
            </ac:spMkLst>
          </pc:spChg>
          <pc:spChg chg="mod">
            <ac:chgData name="A. Zeun I K.I.T. Group GmbH Dresden" userId="1517f6d4-ace2-4531-b1b9-72d5a317ff5c" providerId="ADAL" clId="{CF464A11-5081-42EA-8DCF-1632E9C1143F}" dt="2024-01-02T16:02:38.492" v="1" actId="2711"/>
            <ac:spMkLst>
              <pc:docMk/>
              <pc:sldMasterMk cId="3812470899" sldId="2147483660"/>
              <pc:sldLayoutMk cId="3655114366" sldId="2147483661"/>
              <ac:spMk id="17" creationId="{00000000-0000-0000-0000-000000000000}"/>
            </ac:spMkLst>
          </pc:spChg>
          <pc:picChg chg="mod">
            <ac:chgData name="A. Zeun I K.I.T. Group GmbH Dresden" userId="1517f6d4-ace2-4531-b1b9-72d5a317ff5c" providerId="ADAL" clId="{CF464A11-5081-42EA-8DCF-1632E9C1143F}" dt="2024-01-02T16:02:21.480" v="0" actId="14826"/>
            <ac:picMkLst>
              <pc:docMk/>
              <pc:sldMasterMk cId="3812470899" sldId="2147483660"/>
              <pc:sldLayoutMk cId="3655114366" sldId="2147483661"/>
              <ac:picMk id="3" creationId="{EDF34BA3-4CB6-4893-829B-95CE6D3A051F}"/>
            </ac:picMkLst>
          </pc:picChg>
        </pc:sldLayoutChg>
        <pc:sldLayoutChg chg="addSp delSp modSp mod">
          <pc:chgData name="A. Zeun I K.I.T. Group GmbH Dresden" userId="1517f6d4-ace2-4531-b1b9-72d5a317ff5c" providerId="ADAL" clId="{CF464A11-5081-42EA-8DCF-1632E9C1143F}" dt="2024-01-02T16:04:00.801" v="11"/>
          <pc:sldLayoutMkLst>
            <pc:docMk/>
            <pc:sldMasterMk cId="3812470899" sldId="2147483660"/>
            <pc:sldLayoutMk cId="3401943889" sldId="2147483662"/>
          </pc:sldLayoutMkLst>
          <pc:spChg chg="add mod">
            <ac:chgData name="A. Zeun I K.I.T. Group GmbH Dresden" userId="1517f6d4-ace2-4531-b1b9-72d5a317ff5c" providerId="ADAL" clId="{CF464A11-5081-42EA-8DCF-1632E9C1143F}" dt="2024-01-02T16:04:00.801" v="11"/>
            <ac:spMkLst>
              <pc:docMk/>
              <pc:sldMasterMk cId="3812470899" sldId="2147483660"/>
              <pc:sldLayoutMk cId="3401943889" sldId="2147483662"/>
              <ac:spMk id="2" creationId="{FF64369C-A00C-FE1E-9C1E-326B36488B67}"/>
            </ac:spMkLst>
          </pc:spChg>
          <pc:spChg chg="mod">
            <ac:chgData name="A. Zeun I K.I.T. Group GmbH Dresden" userId="1517f6d4-ace2-4531-b1b9-72d5a317ff5c" providerId="ADAL" clId="{CF464A11-5081-42EA-8DCF-1632E9C1143F}" dt="2024-01-02T16:02:58.590" v="5" actId="2711"/>
            <ac:spMkLst>
              <pc:docMk/>
              <pc:sldMasterMk cId="3812470899" sldId="2147483660"/>
              <pc:sldLayoutMk cId="3401943889" sldId="2147483662"/>
              <ac:spMk id="3" creationId="{00000000-0000-0000-0000-000000000000}"/>
            </ac:spMkLst>
          </pc:spChg>
          <pc:spChg chg="mod">
            <ac:chgData name="A. Zeun I K.I.T. Group GmbH Dresden" userId="1517f6d4-ace2-4531-b1b9-72d5a317ff5c" providerId="ADAL" clId="{CF464A11-5081-42EA-8DCF-1632E9C1143F}" dt="2024-01-02T16:02:54.143" v="4" actId="2711"/>
            <ac:spMkLst>
              <pc:docMk/>
              <pc:sldMasterMk cId="3812470899" sldId="2147483660"/>
              <pc:sldLayoutMk cId="3401943889" sldId="2147483662"/>
              <ac:spMk id="25" creationId="{00000000-0000-0000-0000-000000000000}"/>
            </ac:spMkLst>
          </pc:spChg>
          <pc:spChg chg="del mod">
            <ac:chgData name="A. Zeun I K.I.T. Group GmbH Dresden" userId="1517f6d4-ace2-4531-b1b9-72d5a317ff5c" providerId="ADAL" clId="{CF464A11-5081-42EA-8DCF-1632E9C1143F}" dt="2024-01-02T16:04:00.519" v="10" actId="478"/>
            <ac:spMkLst>
              <pc:docMk/>
              <pc:sldMasterMk cId="3812470899" sldId="2147483660"/>
              <pc:sldLayoutMk cId="3401943889" sldId="2147483662"/>
              <ac:spMk id="32" creationId="{00000000-0000-0000-0000-000000000000}"/>
            </ac:spMkLst>
          </pc:spChg>
          <pc:spChg chg="mod">
            <ac:chgData name="A. Zeun I K.I.T. Group GmbH Dresden" userId="1517f6d4-ace2-4531-b1b9-72d5a317ff5c" providerId="ADAL" clId="{CF464A11-5081-42EA-8DCF-1632E9C1143F}" dt="2024-01-02T16:03:04.600" v="6" actId="2711"/>
            <ac:spMkLst>
              <pc:docMk/>
              <pc:sldMasterMk cId="3812470899" sldId="2147483660"/>
              <pc:sldLayoutMk cId="3401943889" sldId="2147483662"/>
              <ac:spMk id="33" creationId="{00000000-0000-0000-0000-000000000000}"/>
            </ac:spMkLst>
          </pc:spChg>
          <pc:spChg chg="mod">
            <ac:chgData name="A. Zeun I K.I.T. Group GmbH Dresden" userId="1517f6d4-ace2-4531-b1b9-72d5a317ff5c" providerId="ADAL" clId="{CF464A11-5081-42EA-8DCF-1632E9C1143F}" dt="2024-01-02T16:03:04.600" v="6" actId="2711"/>
            <ac:spMkLst>
              <pc:docMk/>
              <pc:sldMasterMk cId="3812470899" sldId="2147483660"/>
              <pc:sldLayoutMk cId="3401943889" sldId="2147483662"/>
              <ac:spMk id="34" creationId="{00000000-0000-0000-0000-000000000000}"/>
            </ac:spMkLst>
          </pc:spChg>
        </pc:sldLayoutChg>
        <pc:sldLayoutChg chg="modSp mod">
          <pc:chgData name="A. Zeun I K.I.T. Group GmbH Dresden" userId="1517f6d4-ace2-4531-b1b9-72d5a317ff5c" providerId="ADAL" clId="{CF464A11-5081-42EA-8DCF-1632E9C1143F}" dt="2024-01-02T16:03:40.169" v="9" actId="20577"/>
          <pc:sldLayoutMkLst>
            <pc:docMk/>
            <pc:sldMasterMk cId="3812470899" sldId="2147483660"/>
            <pc:sldLayoutMk cId="3131526064" sldId="2147483667"/>
          </pc:sldLayoutMkLst>
          <pc:spChg chg="mod">
            <ac:chgData name="A. Zeun I K.I.T. Group GmbH Dresden" userId="1517f6d4-ace2-4531-b1b9-72d5a317ff5c" providerId="ADAL" clId="{CF464A11-5081-42EA-8DCF-1632E9C1143F}" dt="2024-01-02T16:03:10.114" v="7" actId="2711"/>
            <ac:spMkLst>
              <pc:docMk/>
              <pc:sldMasterMk cId="3812470899" sldId="2147483660"/>
              <pc:sldLayoutMk cId="3131526064" sldId="2147483667"/>
              <ac:spMk id="2" creationId="{00000000-0000-0000-0000-000000000000}"/>
            </ac:spMkLst>
          </pc:spChg>
          <pc:spChg chg="mod">
            <ac:chgData name="A. Zeun I K.I.T. Group GmbH Dresden" userId="1517f6d4-ace2-4531-b1b9-72d5a317ff5c" providerId="ADAL" clId="{CF464A11-5081-42EA-8DCF-1632E9C1143F}" dt="2024-01-02T16:03:40.169" v="9" actId="20577"/>
            <ac:spMkLst>
              <pc:docMk/>
              <pc:sldMasterMk cId="3812470899" sldId="2147483660"/>
              <pc:sldLayoutMk cId="3131526064" sldId="2147483667"/>
              <ac:spMk id="15" creationId="{00000000-0000-0000-0000-000000000000}"/>
            </ac:spMkLst>
          </pc:spChg>
          <pc:spChg chg="mod">
            <ac:chgData name="A. Zeun I K.I.T. Group GmbH Dresden" userId="1517f6d4-ace2-4531-b1b9-72d5a317ff5c" providerId="ADAL" clId="{CF464A11-5081-42EA-8DCF-1632E9C1143F}" dt="2024-01-02T16:03:15.916" v="8" actId="2711"/>
            <ac:spMkLst>
              <pc:docMk/>
              <pc:sldMasterMk cId="3812470899" sldId="2147483660"/>
              <pc:sldLayoutMk cId="3131526064" sldId="2147483667"/>
              <ac:spMk id="16" creationId="{00000000-0000-0000-0000-000000000000}"/>
            </ac:spMkLst>
          </pc:spChg>
          <pc:spChg chg="mod">
            <ac:chgData name="A. Zeun I K.I.T. Group GmbH Dresden" userId="1517f6d4-ace2-4531-b1b9-72d5a317ff5c" providerId="ADAL" clId="{CF464A11-5081-42EA-8DCF-1632E9C1143F}" dt="2024-01-02T16:03:15.916" v="8" actId="2711"/>
            <ac:spMkLst>
              <pc:docMk/>
              <pc:sldMasterMk cId="3812470899" sldId="2147483660"/>
              <pc:sldLayoutMk cId="3131526064" sldId="2147483667"/>
              <ac:spMk id="17" creationId="{00000000-0000-0000-0000-000000000000}"/>
            </ac:spMkLst>
          </pc:spChg>
        </pc:sldLayoutChg>
      </pc:sldMasterChg>
    </pc:docChg>
  </pc:docChgLst>
  <pc:docChgLst>
    <pc:chgData name="LiuXueyuan" userId="bde70c57-b5f7-45ba-9444-fbc5531eba09" providerId="ADAL" clId="{EC84528B-3A68-468F-A3ED-F6794D62C4C7}"/>
    <pc:docChg chg="modSld">
      <pc:chgData name="LiuXueyuan" userId="bde70c57-b5f7-45ba-9444-fbc5531eba09" providerId="ADAL" clId="{EC84528B-3A68-468F-A3ED-F6794D62C4C7}" dt="2024-03-18T16:52:35.928" v="27" actId="20577"/>
      <pc:docMkLst>
        <pc:docMk/>
      </pc:docMkLst>
      <pc:sldChg chg="modNotesTx">
        <pc:chgData name="LiuXueyuan" userId="bde70c57-b5f7-45ba-9444-fbc5531eba09" providerId="ADAL" clId="{EC84528B-3A68-468F-A3ED-F6794D62C4C7}" dt="2024-03-14T14:28:12.536" v="2" actId="20577"/>
        <pc:sldMkLst>
          <pc:docMk/>
          <pc:sldMk cId="3302502157" sldId="267"/>
        </pc:sldMkLst>
      </pc:sldChg>
      <pc:sldChg chg="modNotesTx">
        <pc:chgData name="LiuXueyuan" userId="bde70c57-b5f7-45ba-9444-fbc5531eba09" providerId="ADAL" clId="{EC84528B-3A68-468F-A3ED-F6794D62C4C7}" dt="2024-03-18T16:52:35.928" v="27" actId="20577"/>
        <pc:sldMkLst>
          <pc:docMk/>
          <pc:sldMk cId="2857668152" sldId="274"/>
        </pc:sldMkLst>
      </pc:sldChg>
      <pc:sldChg chg="modSp mod">
        <pc:chgData name="LiuXueyuan" userId="bde70c57-b5f7-45ba-9444-fbc5531eba09" providerId="ADAL" clId="{EC84528B-3A68-468F-A3ED-F6794D62C4C7}" dt="2024-03-17T13:28:00.451" v="24" actId="1076"/>
        <pc:sldMkLst>
          <pc:docMk/>
          <pc:sldMk cId="3901753484" sldId="298"/>
        </pc:sldMkLst>
        <pc:spChg chg="mod">
          <ac:chgData name="LiuXueyuan" userId="bde70c57-b5f7-45ba-9444-fbc5531eba09" providerId="ADAL" clId="{EC84528B-3A68-468F-A3ED-F6794D62C4C7}" dt="2024-03-17T13:27:57.454" v="23" actId="1076"/>
          <ac:spMkLst>
            <pc:docMk/>
            <pc:sldMk cId="3901753484" sldId="298"/>
            <ac:spMk id="2" creationId="{CAF7A634-3EC8-84A1-9C1D-BA8539A2FD52}"/>
          </ac:spMkLst>
        </pc:spChg>
        <pc:spChg chg="mod">
          <ac:chgData name="LiuXueyuan" userId="bde70c57-b5f7-45ba-9444-fbc5531eba09" providerId="ADAL" clId="{EC84528B-3A68-468F-A3ED-F6794D62C4C7}" dt="2024-03-17T13:28:00.451" v="24" actId="1076"/>
          <ac:spMkLst>
            <pc:docMk/>
            <pc:sldMk cId="3901753484" sldId="298"/>
            <ac:spMk id="9" creationId="{8BCD02A0-BF96-73E1-304F-2EBE6FC219EE}"/>
          </ac:spMkLst>
        </pc:spChg>
      </pc:sldChg>
    </pc:docChg>
  </pc:docChgLst>
  <pc:docChgLst>
    <pc:chgData name="LiuXueyuan" userId="bde70c57-b5f7-45ba-9444-fbc5531eba09" providerId="ADAL" clId="{0519BCBA-FD7F-4059-B62B-12B943E36B9A}"/>
    <pc:docChg chg="undo redo custSel addSld delSld modSld sldOrd">
      <pc:chgData name="LiuXueyuan" userId="bde70c57-b5f7-45ba-9444-fbc5531eba09" providerId="ADAL" clId="{0519BCBA-FD7F-4059-B62B-12B943E36B9A}" dt="2024-02-05T18:04:33.746" v="31851"/>
      <pc:docMkLst>
        <pc:docMk/>
      </pc:docMkLst>
      <pc:sldChg chg="addSp delSp modSp mod modNotesTx">
        <pc:chgData name="LiuXueyuan" userId="bde70c57-b5f7-45ba-9444-fbc5531eba09" providerId="ADAL" clId="{0519BCBA-FD7F-4059-B62B-12B943E36B9A}" dt="2024-02-05T18:04:33.746" v="31851"/>
        <pc:sldMkLst>
          <pc:docMk/>
          <pc:sldMk cId="3481403620" sldId="265"/>
        </pc:sldMkLst>
        <pc:spChg chg="add mod">
          <ac:chgData name="LiuXueyuan" userId="bde70c57-b5f7-45ba-9444-fbc5531eba09" providerId="ADAL" clId="{0519BCBA-FD7F-4059-B62B-12B943E36B9A}" dt="2024-02-05T18:04:33.746" v="31851"/>
          <ac:spMkLst>
            <pc:docMk/>
            <pc:sldMk cId="3481403620" sldId="265"/>
            <ac:spMk id="2" creationId="{161D2378-4369-79DD-F5B3-E48842D47BB8}"/>
          </ac:spMkLst>
        </pc:spChg>
        <pc:spChg chg="add del mod">
          <ac:chgData name="LiuXueyuan" userId="bde70c57-b5f7-45ba-9444-fbc5531eba09" providerId="ADAL" clId="{0519BCBA-FD7F-4059-B62B-12B943E36B9A}" dt="2024-01-30T09:24:21.072" v="89" actId="478"/>
          <ac:spMkLst>
            <pc:docMk/>
            <pc:sldMk cId="3481403620" sldId="265"/>
            <ac:spMk id="3" creationId="{9D51ACC7-9A88-D4BB-676F-48AE253C7F8E}"/>
          </ac:spMkLst>
        </pc:spChg>
        <pc:spChg chg="mod">
          <ac:chgData name="LiuXueyuan" userId="bde70c57-b5f7-45ba-9444-fbc5531eba09" providerId="ADAL" clId="{0519BCBA-FD7F-4059-B62B-12B943E36B9A}" dt="2024-01-30T09:25:17.884" v="101" actId="1076"/>
          <ac:spMkLst>
            <pc:docMk/>
            <pc:sldMk cId="3481403620" sldId="265"/>
            <ac:spMk id="7" creationId="{00000000-0000-0000-0000-000000000000}"/>
          </ac:spMkLst>
        </pc:spChg>
        <pc:spChg chg="del">
          <ac:chgData name="LiuXueyuan" userId="bde70c57-b5f7-45ba-9444-fbc5531eba09" providerId="ADAL" clId="{0519BCBA-FD7F-4059-B62B-12B943E36B9A}" dt="2024-01-30T09:24:19.053" v="88" actId="478"/>
          <ac:spMkLst>
            <pc:docMk/>
            <pc:sldMk cId="3481403620" sldId="265"/>
            <ac:spMk id="9" creationId="{00000000-0000-0000-0000-000000000000}"/>
          </ac:spMkLst>
        </pc:spChg>
        <pc:spChg chg="mod">
          <ac:chgData name="LiuXueyuan" userId="bde70c57-b5f7-45ba-9444-fbc5531eba09" providerId="ADAL" clId="{0519BCBA-FD7F-4059-B62B-12B943E36B9A}" dt="2024-02-04T03:00:34.244" v="31850" actId="947"/>
          <ac:spMkLst>
            <pc:docMk/>
            <pc:sldMk cId="3481403620" sldId="265"/>
            <ac:spMk id="11" creationId="{00000000-0000-0000-0000-000000000000}"/>
          </ac:spMkLst>
        </pc:spChg>
        <pc:grpChg chg="add mod">
          <ac:chgData name="LiuXueyuan" userId="bde70c57-b5f7-45ba-9444-fbc5531eba09" providerId="ADAL" clId="{0519BCBA-FD7F-4059-B62B-12B943E36B9A}" dt="2024-01-30T11:42:21.271" v="330" actId="1076"/>
          <ac:grpSpMkLst>
            <pc:docMk/>
            <pc:sldMk cId="3481403620" sldId="265"/>
            <ac:grpSpMk id="4" creationId="{DAEAF507-6EA8-8B13-C6A0-F365E837F69C}"/>
          </ac:grpSpMkLst>
        </pc:grpChg>
        <pc:graphicFrameChg chg="add del mod">
          <ac:chgData name="LiuXueyuan" userId="bde70c57-b5f7-45ba-9444-fbc5531eba09" providerId="ADAL" clId="{0519BCBA-FD7F-4059-B62B-12B943E36B9A}" dt="2024-01-30T11:41:06.611" v="318"/>
          <ac:graphicFrameMkLst>
            <pc:docMk/>
            <pc:sldMk cId="3481403620" sldId="265"/>
            <ac:graphicFrameMk id="8" creationId="{1275BBE5-464C-C1B3-A21F-B2C5076E27E7}"/>
          </ac:graphicFrameMkLst>
        </pc:graphicFrameChg>
        <pc:picChg chg="mod">
          <ac:chgData name="LiuXueyuan" userId="bde70c57-b5f7-45ba-9444-fbc5531eba09" providerId="ADAL" clId="{0519BCBA-FD7F-4059-B62B-12B943E36B9A}" dt="2024-01-30T11:42:21.271" v="330" actId="1076"/>
          <ac:picMkLst>
            <pc:docMk/>
            <pc:sldMk cId="3481403620" sldId="265"/>
            <ac:picMk id="5" creationId="{64E6C167-3B55-22F5-8238-9C1EAFDCAF02}"/>
          </ac:picMkLst>
        </pc:picChg>
        <pc:picChg chg="mod">
          <ac:chgData name="LiuXueyuan" userId="bde70c57-b5f7-45ba-9444-fbc5531eba09" providerId="ADAL" clId="{0519BCBA-FD7F-4059-B62B-12B943E36B9A}" dt="2024-01-30T11:42:21.271" v="330" actId="1076"/>
          <ac:picMkLst>
            <pc:docMk/>
            <pc:sldMk cId="3481403620" sldId="265"/>
            <ac:picMk id="6" creationId="{84C8AA39-2C08-11A5-48EB-DE0AE67DDEFB}"/>
          </ac:picMkLst>
        </pc:picChg>
        <pc:picChg chg="add mod">
          <ac:chgData name="LiuXueyuan" userId="bde70c57-b5f7-45ba-9444-fbc5531eba09" providerId="ADAL" clId="{0519BCBA-FD7F-4059-B62B-12B943E36B9A}" dt="2024-01-30T11:42:27.772" v="332" actId="1076"/>
          <ac:picMkLst>
            <pc:docMk/>
            <pc:sldMk cId="3481403620" sldId="265"/>
            <ac:picMk id="12" creationId="{0E0BDD31-DD20-A18F-2008-C74F92BCCE59}"/>
          </ac:picMkLst>
        </pc:picChg>
      </pc:sldChg>
      <pc:sldChg chg="addSp modSp mod modNotesTx">
        <pc:chgData name="LiuXueyuan" userId="bde70c57-b5f7-45ba-9444-fbc5531eba09" providerId="ADAL" clId="{0519BCBA-FD7F-4059-B62B-12B943E36B9A}" dt="2024-02-02T23:49:57.638" v="12970" actId="20577"/>
        <pc:sldMkLst>
          <pc:docMk/>
          <pc:sldMk cId="3302502157" sldId="267"/>
        </pc:sldMkLst>
        <pc:spChg chg="mod">
          <ac:chgData name="LiuXueyuan" userId="bde70c57-b5f7-45ba-9444-fbc5531eba09" providerId="ADAL" clId="{0519BCBA-FD7F-4059-B62B-12B943E36B9A}" dt="2024-01-30T13:36:44.803" v="908" actId="20577"/>
          <ac:spMkLst>
            <pc:docMk/>
            <pc:sldMk cId="3302502157" sldId="267"/>
            <ac:spMk id="2" creationId="{27893F6D-141A-3626-C5D4-8ABB715B2509}"/>
          </ac:spMkLst>
        </pc:spChg>
        <pc:spChg chg="mod">
          <ac:chgData name="LiuXueyuan" userId="bde70c57-b5f7-45ba-9444-fbc5531eba09" providerId="ADAL" clId="{0519BCBA-FD7F-4059-B62B-12B943E36B9A}" dt="2024-01-30T12:01:47.113" v="431" actId="20577"/>
          <ac:spMkLst>
            <pc:docMk/>
            <pc:sldMk cId="3302502157" sldId="267"/>
            <ac:spMk id="3" creationId="{5226A781-3E9A-46A3-1B94-CCC30B4E8A09}"/>
          </ac:spMkLst>
        </pc:spChg>
        <pc:spChg chg="mod">
          <ac:chgData name="LiuXueyuan" userId="bde70c57-b5f7-45ba-9444-fbc5531eba09" providerId="ADAL" clId="{0519BCBA-FD7F-4059-B62B-12B943E36B9A}" dt="2024-01-30T12:34:38.506" v="658" actId="1076"/>
          <ac:spMkLst>
            <pc:docMk/>
            <pc:sldMk cId="3302502157" sldId="267"/>
            <ac:spMk id="4" creationId="{A382C246-EC09-5E4E-6C6A-B7F2CF905776}"/>
          </ac:spMkLst>
        </pc:spChg>
        <pc:spChg chg="add mod">
          <ac:chgData name="LiuXueyuan" userId="bde70c57-b5f7-45ba-9444-fbc5531eba09" providerId="ADAL" clId="{0519BCBA-FD7F-4059-B62B-12B943E36B9A}" dt="2024-01-30T13:25:05.469" v="768"/>
          <ac:spMkLst>
            <pc:docMk/>
            <pc:sldMk cId="3302502157" sldId="267"/>
            <ac:spMk id="7" creationId="{A6FCFAC0-E62E-172A-D7AC-1A95DED85D67}"/>
          </ac:spMkLst>
        </pc:spChg>
        <pc:picChg chg="add mod">
          <ac:chgData name="LiuXueyuan" userId="bde70c57-b5f7-45ba-9444-fbc5531eba09" providerId="ADAL" clId="{0519BCBA-FD7F-4059-B62B-12B943E36B9A}" dt="2024-01-30T14:07:36.671" v="912" actId="1076"/>
          <ac:picMkLst>
            <pc:docMk/>
            <pc:sldMk cId="3302502157" sldId="267"/>
            <ac:picMk id="9" creationId="{D0091BCE-03CE-F02B-DD87-C41842A3448B}"/>
          </ac:picMkLst>
        </pc:picChg>
      </pc:sldChg>
      <pc:sldChg chg="modSp new mod ord modNotesTx">
        <pc:chgData name="LiuXueyuan" userId="bde70c57-b5f7-45ba-9444-fbc5531eba09" providerId="ADAL" clId="{0519BCBA-FD7F-4059-B62B-12B943E36B9A}" dt="2024-02-02T22:55:33.256" v="11620" actId="20577"/>
        <pc:sldMkLst>
          <pc:docMk/>
          <pc:sldMk cId="3925047301" sldId="268"/>
        </pc:sldMkLst>
        <pc:spChg chg="mod">
          <ac:chgData name="LiuXueyuan" userId="bde70c57-b5f7-45ba-9444-fbc5531eba09" providerId="ADAL" clId="{0519BCBA-FD7F-4059-B62B-12B943E36B9A}" dt="2024-01-30T15:43:13.465" v="1280" actId="20577"/>
          <ac:spMkLst>
            <pc:docMk/>
            <pc:sldMk cId="3925047301" sldId="268"/>
            <ac:spMk id="2" creationId="{8173FA93-C353-9B66-F1A0-1E7EC415B62B}"/>
          </ac:spMkLst>
        </pc:spChg>
        <pc:spChg chg="mod">
          <ac:chgData name="LiuXueyuan" userId="bde70c57-b5f7-45ba-9444-fbc5531eba09" providerId="ADAL" clId="{0519BCBA-FD7F-4059-B62B-12B943E36B9A}" dt="2024-01-30T09:28:31.009" v="139" actId="20577"/>
          <ac:spMkLst>
            <pc:docMk/>
            <pc:sldMk cId="3925047301" sldId="268"/>
            <ac:spMk id="3" creationId="{0962C0F5-1C43-4FDB-1A19-2EC769488EBB}"/>
          </ac:spMkLst>
        </pc:spChg>
        <pc:spChg chg="mod">
          <ac:chgData name="LiuXueyuan" userId="bde70c57-b5f7-45ba-9444-fbc5531eba09" providerId="ADAL" clId="{0519BCBA-FD7F-4059-B62B-12B943E36B9A}" dt="2024-01-30T09:31:03.924" v="225" actId="1076"/>
          <ac:spMkLst>
            <pc:docMk/>
            <pc:sldMk cId="3925047301" sldId="268"/>
            <ac:spMk id="4" creationId="{40D2294F-5ECA-4AC9-6D3B-B31E4A441A06}"/>
          </ac:spMkLst>
        </pc:spChg>
      </pc:sldChg>
      <pc:sldChg chg="addSp delSp modSp new del mod modNotesTx">
        <pc:chgData name="LiuXueyuan" userId="bde70c57-b5f7-45ba-9444-fbc5531eba09" providerId="ADAL" clId="{0519BCBA-FD7F-4059-B62B-12B943E36B9A}" dt="2024-02-03T01:45:05.321" v="13379" actId="47"/>
        <pc:sldMkLst>
          <pc:docMk/>
          <pc:sldMk cId="2564652239" sldId="269"/>
        </pc:sldMkLst>
        <pc:spChg chg="mod">
          <ac:chgData name="LiuXueyuan" userId="bde70c57-b5f7-45ba-9444-fbc5531eba09" providerId="ADAL" clId="{0519BCBA-FD7F-4059-B62B-12B943E36B9A}" dt="2024-02-03T01:43:29.846" v="13369" actId="948"/>
          <ac:spMkLst>
            <pc:docMk/>
            <pc:sldMk cId="2564652239" sldId="269"/>
            <ac:spMk id="2" creationId="{817B9C11-EE68-F9CB-90E3-C6982BB36F6B}"/>
          </ac:spMkLst>
        </pc:spChg>
        <pc:spChg chg="mod">
          <ac:chgData name="LiuXueyuan" userId="bde70c57-b5f7-45ba-9444-fbc5531eba09" providerId="ADAL" clId="{0519BCBA-FD7F-4059-B62B-12B943E36B9A}" dt="2024-01-30T15:43:10.156" v="1279" actId="20577"/>
          <ac:spMkLst>
            <pc:docMk/>
            <pc:sldMk cId="2564652239" sldId="269"/>
            <ac:spMk id="3" creationId="{15CDEAFA-5C69-6BDA-6215-3A0E5F0E8718}"/>
          </ac:spMkLst>
        </pc:spChg>
        <pc:spChg chg="del">
          <ac:chgData name="LiuXueyuan" userId="bde70c57-b5f7-45ba-9444-fbc5531eba09" providerId="ADAL" clId="{0519BCBA-FD7F-4059-B62B-12B943E36B9A}" dt="2024-01-30T12:34:51.692" v="660" actId="478"/>
          <ac:spMkLst>
            <pc:docMk/>
            <pc:sldMk cId="2564652239" sldId="269"/>
            <ac:spMk id="4" creationId="{1B9EFCB1-8253-8A5A-56DF-E69DC6F42BCD}"/>
          </ac:spMkLst>
        </pc:spChg>
        <pc:spChg chg="add mod">
          <ac:chgData name="LiuXueyuan" userId="bde70c57-b5f7-45ba-9444-fbc5531eba09" providerId="ADAL" clId="{0519BCBA-FD7F-4059-B62B-12B943E36B9A}" dt="2024-01-30T12:34:52.190" v="661"/>
          <ac:spMkLst>
            <pc:docMk/>
            <pc:sldMk cId="2564652239" sldId="269"/>
            <ac:spMk id="7" creationId="{2DA24DEA-CA4C-B795-B0AA-4DC35C06CE38}"/>
          </ac:spMkLst>
        </pc:spChg>
        <pc:spChg chg="add del mod">
          <ac:chgData name="LiuXueyuan" userId="bde70c57-b5f7-45ba-9444-fbc5531eba09" providerId="ADAL" clId="{0519BCBA-FD7F-4059-B62B-12B943E36B9A}" dt="2024-01-30T15:35:15.217" v="1170" actId="478"/>
          <ac:spMkLst>
            <pc:docMk/>
            <pc:sldMk cId="2564652239" sldId="269"/>
            <ac:spMk id="17" creationId="{96A2A647-F153-4085-EDCB-5AA498499D1C}"/>
          </ac:spMkLst>
        </pc:spChg>
        <pc:spChg chg="add mod">
          <ac:chgData name="LiuXueyuan" userId="bde70c57-b5f7-45ba-9444-fbc5531eba09" providerId="ADAL" clId="{0519BCBA-FD7F-4059-B62B-12B943E36B9A}" dt="2024-02-03T01:43:47.468" v="13371" actId="1076"/>
          <ac:spMkLst>
            <pc:docMk/>
            <pc:sldMk cId="2564652239" sldId="269"/>
            <ac:spMk id="18" creationId="{C128880F-5F08-A05A-9A89-1ABAD48D488C}"/>
          </ac:spMkLst>
        </pc:spChg>
        <pc:graphicFrameChg chg="add del mod">
          <ac:chgData name="LiuXueyuan" userId="bde70c57-b5f7-45ba-9444-fbc5531eba09" providerId="ADAL" clId="{0519BCBA-FD7F-4059-B62B-12B943E36B9A}" dt="2024-01-30T15:07:22.917" v="1114"/>
          <ac:graphicFrameMkLst>
            <pc:docMk/>
            <pc:sldMk cId="2564652239" sldId="269"/>
            <ac:graphicFrameMk id="8" creationId="{422132D9-7A93-8311-1DAD-903E9348FCBE}"/>
          </ac:graphicFrameMkLst>
        </pc:graphicFrameChg>
        <pc:graphicFrameChg chg="add del mod">
          <ac:chgData name="LiuXueyuan" userId="bde70c57-b5f7-45ba-9444-fbc5531eba09" providerId="ADAL" clId="{0519BCBA-FD7F-4059-B62B-12B943E36B9A}" dt="2024-01-30T15:17:30.793" v="1126"/>
          <ac:graphicFrameMkLst>
            <pc:docMk/>
            <pc:sldMk cId="2564652239" sldId="269"/>
            <ac:graphicFrameMk id="10" creationId="{628E141A-CBCD-350F-F135-EBB3A2FFCE04}"/>
          </ac:graphicFrameMkLst>
        </pc:graphicFrameChg>
        <pc:graphicFrameChg chg="add mod">
          <ac:chgData name="LiuXueyuan" userId="bde70c57-b5f7-45ba-9444-fbc5531eba09" providerId="ADAL" clId="{0519BCBA-FD7F-4059-B62B-12B943E36B9A}" dt="2024-01-30T15:17:30.793" v="1126"/>
          <ac:graphicFrameMkLst>
            <pc:docMk/>
            <pc:sldMk cId="2564652239" sldId="269"/>
            <ac:graphicFrameMk id="11" creationId="{C71782BF-2CD0-9166-84CA-772AD8E49386}"/>
          </ac:graphicFrameMkLst>
        </pc:graphicFrameChg>
        <pc:graphicFrameChg chg="add del mod">
          <ac:chgData name="LiuXueyuan" userId="bde70c57-b5f7-45ba-9444-fbc5531eba09" providerId="ADAL" clId="{0519BCBA-FD7F-4059-B62B-12B943E36B9A}" dt="2024-01-30T15:27:23.642" v="1146"/>
          <ac:graphicFrameMkLst>
            <pc:docMk/>
            <pc:sldMk cId="2564652239" sldId="269"/>
            <ac:graphicFrameMk id="13" creationId="{586429C7-EA8F-E389-A04D-F485C13B60AB}"/>
          </ac:graphicFrameMkLst>
        </pc:graphicFrameChg>
        <pc:graphicFrameChg chg="add mod">
          <ac:chgData name="LiuXueyuan" userId="bde70c57-b5f7-45ba-9444-fbc5531eba09" providerId="ADAL" clId="{0519BCBA-FD7F-4059-B62B-12B943E36B9A}" dt="2024-01-30T15:27:23.642" v="1146"/>
          <ac:graphicFrameMkLst>
            <pc:docMk/>
            <pc:sldMk cId="2564652239" sldId="269"/>
            <ac:graphicFrameMk id="14" creationId="{4FFF5679-F3C0-40CE-BE62-CDC2C6D7EDDB}"/>
          </ac:graphicFrameMkLst>
        </pc:graphicFrameChg>
        <pc:picChg chg="add mod">
          <ac:chgData name="LiuXueyuan" userId="bde70c57-b5f7-45ba-9444-fbc5531eba09" providerId="ADAL" clId="{0519BCBA-FD7F-4059-B62B-12B943E36B9A}" dt="2024-02-03T01:43:50.464" v="13372" actId="1076"/>
          <ac:picMkLst>
            <pc:docMk/>
            <pc:sldMk cId="2564652239" sldId="269"/>
            <ac:picMk id="9" creationId="{234EB1B8-2C5E-249C-2A9F-DF55E8CFCA7C}"/>
          </ac:picMkLst>
        </pc:picChg>
        <pc:picChg chg="add del mod">
          <ac:chgData name="LiuXueyuan" userId="bde70c57-b5f7-45ba-9444-fbc5531eba09" providerId="ADAL" clId="{0519BCBA-FD7F-4059-B62B-12B943E36B9A}" dt="2024-01-30T15:27:21.418" v="1140" actId="478"/>
          <ac:picMkLst>
            <pc:docMk/>
            <pc:sldMk cId="2564652239" sldId="269"/>
            <ac:picMk id="12" creationId="{8EF385D6-FA3C-8E2E-9762-15518D4EF190}"/>
          </ac:picMkLst>
        </pc:picChg>
        <pc:picChg chg="add del mod modCrop">
          <ac:chgData name="LiuXueyuan" userId="bde70c57-b5f7-45ba-9444-fbc5531eba09" providerId="ADAL" clId="{0519BCBA-FD7F-4059-B62B-12B943E36B9A}" dt="2024-01-30T15:33:25.724" v="1158" actId="478"/>
          <ac:picMkLst>
            <pc:docMk/>
            <pc:sldMk cId="2564652239" sldId="269"/>
            <ac:picMk id="15" creationId="{DA01C542-4933-5DED-DB8A-BC68D271C522}"/>
          </ac:picMkLst>
        </pc:picChg>
        <pc:picChg chg="add del mod modCrop">
          <ac:chgData name="LiuXueyuan" userId="bde70c57-b5f7-45ba-9444-fbc5531eba09" providerId="ADAL" clId="{0519BCBA-FD7F-4059-B62B-12B943E36B9A}" dt="2024-02-03T01:43:42.805" v="13370" actId="1076"/>
          <ac:picMkLst>
            <pc:docMk/>
            <pc:sldMk cId="2564652239" sldId="269"/>
            <ac:picMk id="16" creationId="{158868EF-B34D-D2A2-4F9A-9BD2FD09E515}"/>
          </ac:picMkLst>
        </pc:picChg>
      </pc:sldChg>
      <pc:sldChg chg="new del">
        <pc:chgData name="LiuXueyuan" userId="bde70c57-b5f7-45ba-9444-fbc5531eba09" providerId="ADAL" clId="{0519BCBA-FD7F-4059-B62B-12B943E36B9A}" dt="2024-01-30T13:17:12.062" v="665" actId="680"/>
        <pc:sldMkLst>
          <pc:docMk/>
          <pc:sldMk cId="2455099486" sldId="270"/>
        </pc:sldMkLst>
      </pc:sldChg>
      <pc:sldChg chg="addSp delSp modSp new mod modNotesTx">
        <pc:chgData name="LiuXueyuan" userId="bde70c57-b5f7-45ba-9444-fbc5531eba09" providerId="ADAL" clId="{0519BCBA-FD7F-4059-B62B-12B943E36B9A}" dt="2024-02-03T02:11:42.660" v="14010" actId="20577"/>
        <pc:sldMkLst>
          <pc:docMk/>
          <pc:sldMk cId="2951534957" sldId="270"/>
        </pc:sldMkLst>
        <pc:spChg chg="mod">
          <ac:chgData name="LiuXueyuan" userId="bde70c57-b5f7-45ba-9444-fbc5531eba09" providerId="ADAL" clId="{0519BCBA-FD7F-4059-B62B-12B943E36B9A}" dt="2024-01-31T02:07:25.794" v="1903" actId="20577"/>
          <ac:spMkLst>
            <pc:docMk/>
            <pc:sldMk cId="2951534957" sldId="270"/>
            <ac:spMk id="2" creationId="{92C559FF-D6D7-B8FD-E958-4262EDF74966}"/>
          </ac:spMkLst>
        </pc:spChg>
        <pc:spChg chg="mod">
          <ac:chgData name="LiuXueyuan" userId="bde70c57-b5f7-45ba-9444-fbc5531eba09" providerId="ADAL" clId="{0519BCBA-FD7F-4059-B62B-12B943E36B9A}" dt="2024-01-30T15:43:07.980" v="1278" actId="20577"/>
          <ac:spMkLst>
            <pc:docMk/>
            <pc:sldMk cId="2951534957" sldId="270"/>
            <ac:spMk id="3" creationId="{A4F77377-5C35-A4CB-7554-9B9AEB9A2AFD}"/>
          </ac:spMkLst>
        </pc:spChg>
        <pc:spChg chg="del">
          <ac:chgData name="LiuXueyuan" userId="bde70c57-b5f7-45ba-9444-fbc5531eba09" providerId="ADAL" clId="{0519BCBA-FD7F-4059-B62B-12B943E36B9A}" dt="2024-01-30T15:43:01.242" v="1266" actId="478"/>
          <ac:spMkLst>
            <pc:docMk/>
            <pc:sldMk cId="2951534957" sldId="270"/>
            <ac:spMk id="4" creationId="{3859F38F-D23B-5EE9-AA93-EF2AE6FCC682}"/>
          </ac:spMkLst>
        </pc:spChg>
        <pc:spChg chg="add mod">
          <ac:chgData name="LiuXueyuan" userId="bde70c57-b5f7-45ba-9444-fbc5531eba09" providerId="ADAL" clId="{0519BCBA-FD7F-4059-B62B-12B943E36B9A}" dt="2024-01-30T15:43:01.593" v="1267"/>
          <ac:spMkLst>
            <pc:docMk/>
            <pc:sldMk cId="2951534957" sldId="270"/>
            <ac:spMk id="7" creationId="{7BAE72EC-978F-94E6-EA0F-1C73B3312D34}"/>
          </ac:spMkLst>
        </pc:spChg>
        <pc:graphicFrameChg chg="add del mod">
          <ac:chgData name="LiuXueyuan" userId="bde70c57-b5f7-45ba-9444-fbc5531eba09" providerId="ADAL" clId="{0519BCBA-FD7F-4059-B62B-12B943E36B9A}" dt="2024-01-30T23:55:39.876" v="1723"/>
          <ac:graphicFrameMkLst>
            <pc:docMk/>
            <pc:sldMk cId="2951534957" sldId="270"/>
            <ac:graphicFrameMk id="4" creationId="{75B2897D-5204-B71E-C57D-520E5DC99ABE}"/>
          </ac:graphicFrameMkLst>
        </pc:graphicFrameChg>
        <pc:graphicFrameChg chg="add del mod">
          <ac:chgData name="LiuXueyuan" userId="bde70c57-b5f7-45ba-9444-fbc5531eba09" providerId="ADAL" clId="{0519BCBA-FD7F-4059-B62B-12B943E36B9A}" dt="2024-01-30T23:56:10.334" v="1730"/>
          <ac:graphicFrameMkLst>
            <pc:docMk/>
            <pc:sldMk cId="2951534957" sldId="270"/>
            <ac:graphicFrameMk id="9" creationId="{FEB29CC5-70EA-D9F1-4F9E-108EE5BFCC0E}"/>
          </ac:graphicFrameMkLst>
        </pc:graphicFrameChg>
        <pc:graphicFrameChg chg="add del mod">
          <ac:chgData name="LiuXueyuan" userId="bde70c57-b5f7-45ba-9444-fbc5531eba09" providerId="ADAL" clId="{0519BCBA-FD7F-4059-B62B-12B943E36B9A}" dt="2024-01-30T23:57:53.434" v="1745"/>
          <ac:graphicFrameMkLst>
            <pc:docMk/>
            <pc:sldMk cId="2951534957" sldId="270"/>
            <ac:graphicFrameMk id="17" creationId="{5940D828-9CEF-0B43-F310-46EDC2CC2D87}"/>
          </ac:graphicFrameMkLst>
        </pc:graphicFrameChg>
        <pc:graphicFrameChg chg="add del mod">
          <ac:chgData name="LiuXueyuan" userId="bde70c57-b5f7-45ba-9444-fbc5531eba09" providerId="ADAL" clId="{0519BCBA-FD7F-4059-B62B-12B943E36B9A}" dt="2024-01-30T23:58:10.302" v="1752"/>
          <ac:graphicFrameMkLst>
            <pc:docMk/>
            <pc:sldMk cId="2951534957" sldId="270"/>
            <ac:graphicFrameMk id="19" creationId="{B7F06A7F-C0EC-0B85-C0DC-41311932C05D}"/>
          </ac:graphicFrameMkLst>
        </pc:graphicFrameChg>
        <pc:graphicFrameChg chg="add del mod">
          <ac:chgData name="LiuXueyuan" userId="bde70c57-b5f7-45ba-9444-fbc5531eba09" providerId="ADAL" clId="{0519BCBA-FD7F-4059-B62B-12B943E36B9A}" dt="2024-01-30T23:58:42.712" v="1762"/>
          <ac:graphicFrameMkLst>
            <pc:docMk/>
            <pc:sldMk cId="2951534957" sldId="270"/>
            <ac:graphicFrameMk id="23" creationId="{1D189AE5-9992-B7D4-CCC6-96520342929B}"/>
          </ac:graphicFrameMkLst>
        </pc:graphicFrameChg>
        <pc:picChg chg="add del mod">
          <ac:chgData name="LiuXueyuan" userId="bde70c57-b5f7-45ba-9444-fbc5531eba09" providerId="ADAL" clId="{0519BCBA-FD7F-4059-B62B-12B943E36B9A}" dt="2024-01-30T23:56:06.057" v="1727" actId="478"/>
          <ac:picMkLst>
            <pc:docMk/>
            <pc:sldMk cId="2951534957" sldId="270"/>
            <ac:picMk id="8" creationId="{D80D0B1A-6003-CDB3-B8F5-FF1158E0BF21}"/>
          </ac:picMkLst>
        </pc:picChg>
        <pc:picChg chg="add del mod">
          <ac:chgData name="LiuXueyuan" userId="bde70c57-b5f7-45ba-9444-fbc5531eba09" providerId="ADAL" clId="{0519BCBA-FD7F-4059-B62B-12B943E36B9A}" dt="2024-01-30T23:57:52.289" v="1742" actId="478"/>
          <ac:picMkLst>
            <pc:docMk/>
            <pc:sldMk cId="2951534957" sldId="270"/>
            <ac:picMk id="10" creationId="{C801ED13-F8BA-44EB-C1B4-672E0A005EC4}"/>
          </ac:picMkLst>
        </pc:picChg>
        <pc:picChg chg="add del mod">
          <ac:chgData name="LiuXueyuan" userId="bde70c57-b5f7-45ba-9444-fbc5531eba09" providerId="ADAL" clId="{0519BCBA-FD7F-4059-B62B-12B943E36B9A}" dt="2024-01-30T23:57:03.315" v="1736" actId="478"/>
          <ac:picMkLst>
            <pc:docMk/>
            <pc:sldMk cId="2951534957" sldId="270"/>
            <ac:picMk id="12" creationId="{0162C2EC-CB4A-467B-972C-530A56BDC1F5}"/>
          </ac:picMkLst>
        </pc:picChg>
        <pc:picChg chg="add del">
          <ac:chgData name="LiuXueyuan" userId="bde70c57-b5f7-45ba-9444-fbc5531eba09" providerId="ADAL" clId="{0519BCBA-FD7F-4059-B62B-12B943E36B9A}" dt="2024-01-30T23:57:30.545" v="1738" actId="478"/>
          <ac:picMkLst>
            <pc:docMk/>
            <pc:sldMk cId="2951534957" sldId="270"/>
            <ac:picMk id="14" creationId="{EE24A292-73CC-EF72-791B-C7E12270C316}"/>
          </ac:picMkLst>
        </pc:picChg>
        <pc:picChg chg="add del mod">
          <ac:chgData name="LiuXueyuan" userId="bde70c57-b5f7-45ba-9444-fbc5531eba09" providerId="ADAL" clId="{0519BCBA-FD7F-4059-B62B-12B943E36B9A}" dt="2024-01-30T23:57:48.839" v="1741" actId="478"/>
          <ac:picMkLst>
            <pc:docMk/>
            <pc:sldMk cId="2951534957" sldId="270"/>
            <ac:picMk id="16" creationId="{6894D59F-CC08-23E4-CC81-57F7ACAAFA60}"/>
          </ac:picMkLst>
        </pc:picChg>
        <pc:picChg chg="add del mod">
          <ac:chgData name="LiuXueyuan" userId="bde70c57-b5f7-45ba-9444-fbc5531eba09" providerId="ADAL" clId="{0519BCBA-FD7F-4059-B62B-12B943E36B9A}" dt="2024-01-30T23:58:41.434" v="1759" actId="478"/>
          <ac:picMkLst>
            <pc:docMk/>
            <pc:sldMk cId="2951534957" sldId="270"/>
            <ac:picMk id="18" creationId="{7F8120A4-19DC-2BE6-4E90-2F2CC9ECD563}"/>
          </ac:picMkLst>
        </pc:picChg>
        <pc:picChg chg="add del mod">
          <ac:chgData name="LiuXueyuan" userId="bde70c57-b5f7-45ba-9444-fbc5531eba09" providerId="ADAL" clId="{0519BCBA-FD7F-4059-B62B-12B943E36B9A}" dt="2024-01-30T23:58:16.163" v="1755" actId="478"/>
          <ac:picMkLst>
            <pc:docMk/>
            <pc:sldMk cId="2951534957" sldId="270"/>
            <ac:picMk id="20" creationId="{B81BD53D-B1BC-FAD3-2B97-2A61BB49CEB3}"/>
          </ac:picMkLst>
        </pc:picChg>
        <pc:picChg chg="add del mod">
          <ac:chgData name="LiuXueyuan" userId="bde70c57-b5f7-45ba-9444-fbc5531eba09" providerId="ADAL" clId="{0519BCBA-FD7F-4059-B62B-12B943E36B9A}" dt="2024-01-30T23:58:40.997" v="1758" actId="478"/>
          <ac:picMkLst>
            <pc:docMk/>
            <pc:sldMk cId="2951534957" sldId="270"/>
            <ac:picMk id="22" creationId="{AE9835B5-36D0-EFA9-F39A-8878A2864CD1}"/>
          </ac:picMkLst>
        </pc:picChg>
        <pc:picChg chg="add mod">
          <ac:chgData name="LiuXueyuan" userId="bde70c57-b5f7-45ba-9444-fbc5531eba09" providerId="ADAL" clId="{0519BCBA-FD7F-4059-B62B-12B943E36B9A}" dt="2024-01-31T02:05:42.943" v="1837" actId="1076"/>
          <ac:picMkLst>
            <pc:docMk/>
            <pc:sldMk cId="2951534957" sldId="270"/>
            <ac:picMk id="24" creationId="{611D4662-26DF-27C5-A87D-07F3126C0A9F}"/>
          </ac:picMkLst>
        </pc:picChg>
      </pc:sldChg>
      <pc:sldChg chg="addSp delSp modSp new mod modNotesTx">
        <pc:chgData name="LiuXueyuan" userId="bde70c57-b5f7-45ba-9444-fbc5531eba09" providerId="ADAL" clId="{0519BCBA-FD7F-4059-B62B-12B943E36B9A}" dt="2024-02-03T03:27:37.366" v="14787" actId="20577"/>
        <pc:sldMkLst>
          <pc:docMk/>
          <pc:sldMk cId="3220296450" sldId="271"/>
        </pc:sldMkLst>
        <pc:spChg chg="mod">
          <ac:chgData name="LiuXueyuan" userId="bde70c57-b5f7-45ba-9444-fbc5531eba09" providerId="ADAL" clId="{0519BCBA-FD7F-4059-B62B-12B943E36B9A}" dt="2024-01-31T02:24:53.989" v="2505" actId="948"/>
          <ac:spMkLst>
            <pc:docMk/>
            <pc:sldMk cId="3220296450" sldId="271"/>
            <ac:spMk id="2" creationId="{50676127-4FB8-8B95-FDE4-11246962B5C6}"/>
          </ac:spMkLst>
        </pc:spChg>
        <pc:spChg chg="mod">
          <ac:chgData name="LiuXueyuan" userId="bde70c57-b5f7-45ba-9444-fbc5531eba09" providerId="ADAL" clId="{0519BCBA-FD7F-4059-B62B-12B943E36B9A}" dt="2024-01-31T07:59:49.272" v="3776" actId="20577"/>
          <ac:spMkLst>
            <pc:docMk/>
            <pc:sldMk cId="3220296450" sldId="271"/>
            <ac:spMk id="3" creationId="{EFCF7A48-2740-3D2C-589A-C6660BF43148}"/>
          </ac:spMkLst>
        </pc:spChg>
        <pc:spChg chg="del">
          <ac:chgData name="LiuXueyuan" userId="bde70c57-b5f7-45ba-9444-fbc5531eba09" providerId="ADAL" clId="{0519BCBA-FD7F-4059-B62B-12B943E36B9A}" dt="2024-01-31T02:27:10.692" v="2544" actId="478"/>
          <ac:spMkLst>
            <pc:docMk/>
            <pc:sldMk cId="3220296450" sldId="271"/>
            <ac:spMk id="4" creationId="{BD578376-8473-8D10-AFCA-D34D4CB27B28}"/>
          </ac:spMkLst>
        </pc:spChg>
        <pc:spChg chg="add mod">
          <ac:chgData name="LiuXueyuan" userId="bde70c57-b5f7-45ba-9444-fbc5531eba09" providerId="ADAL" clId="{0519BCBA-FD7F-4059-B62B-12B943E36B9A}" dt="2024-01-31T02:27:11.515" v="2545"/>
          <ac:spMkLst>
            <pc:docMk/>
            <pc:sldMk cId="3220296450" sldId="271"/>
            <ac:spMk id="7" creationId="{E774C20A-88EE-6CE8-878E-9A8FB8A31FF3}"/>
          </ac:spMkLst>
        </pc:spChg>
      </pc:sldChg>
      <pc:sldChg chg="addSp delSp modSp new mod modNotesTx">
        <pc:chgData name="LiuXueyuan" userId="bde70c57-b5f7-45ba-9444-fbc5531eba09" providerId="ADAL" clId="{0519BCBA-FD7F-4059-B62B-12B943E36B9A}" dt="2024-02-03T02:58:07.668" v="14316" actId="20577"/>
        <pc:sldMkLst>
          <pc:docMk/>
          <pc:sldMk cId="2710009965" sldId="272"/>
        </pc:sldMkLst>
        <pc:spChg chg="mod">
          <ac:chgData name="LiuXueyuan" userId="bde70c57-b5f7-45ba-9444-fbc5531eba09" providerId="ADAL" clId="{0519BCBA-FD7F-4059-B62B-12B943E36B9A}" dt="2024-02-03T02:55:47" v="14209" actId="20577"/>
          <ac:spMkLst>
            <pc:docMk/>
            <pc:sldMk cId="2710009965" sldId="272"/>
            <ac:spMk id="2" creationId="{4C2B1398-5F54-CECB-07C2-271D74812A37}"/>
          </ac:spMkLst>
        </pc:spChg>
        <pc:spChg chg="mod">
          <ac:chgData name="LiuXueyuan" userId="bde70c57-b5f7-45ba-9444-fbc5531eba09" providerId="ADAL" clId="{0519BCBA-FD7F-4059-B62B-12B943E36B9A}" dt="2024-01-30T23:59:28.377" v="1775" actId="20577"/>
          <ac:spMkLst>
            <pc:docMk/>
            <pc:sldMk cId="2710009965" sldId="272"/>
            <ac:spMk id="3" creationId="{060CCCD2-946D-CC1C-5C98-236486D99456}"/>
          </ac:spMkLst>
        </pc:spChg>
        <pc:spChg chg="del">
          <ac:chgData name="LiuXueyuan" userId="bde70c57-b5f7-45ba-9444-fbc5531eba09" providerId="ADAL" clId="{0519BCBA-FD7F-4059-B62B-12B943E36B9A}" dt="2024-01-30T23:59:35.565" v="1776" actId="478"/>
          <ac:spMkLst>
            <pc:docMk/>
            <pc:sldMk cId="2710009965" sldId="272"/>
            <ac:spMk id="4" creationId="{0A515BC0-1C09-BE64-FD35-FB5849366746}"/>
          </ac:spMkLst>
        </pc:spChg>
        <pc:spChg chg="add mod">
          <ac:chgData name="LiuXueyuan" userId="bde70c57-b5f7-45ba-9444-fbc5531eba09" providerId="ADAL" clId="{0519BCBA-FD7F-4059-B62B-12B943E36B9A}" dt="2024-01-30T23:59:35.812" v="1777"/>
          <ac:spMkLst>
            <pc:docMk/>
            <pc:sldMk cId="2710009965" sldId="272"/>
            <ac:spMk id="7" creationId="{F600481F-8D99-1836-AF7D-E2235B551B82}"/>
          </ac:spMkLst>
        </pc:spChg>
        <pc:graphicFrameChg chg="add del mod">
          <ac:chgData name="LiuXueyuan" userId="bde70c57-b5f7-45ba-9444-fbc5531eba09" providerId="ADAL" clId="{0519BCBA-FD7F-4059-B62B-12B943E36B9A}" dt="2024-01-31T02:05:12.233" v="1827"/>
          <ac:graphicFrameMkLst>
            <pc:docMk/>
            <pc:sldMk cId="2710009965" sldId="272"/>
            <ac:graphicFrameMk id="4" creationId="{866F64AD-FB2B-84B2-82CF-CD815A500C0D}"/>
          </ac:graphicFrameMkLst>
        </pc:graphicFrameChg>
        <pc:picChg chg="add mod">
          <ac:chgData name="LiuXueyuan" userId="bde70c57-b5f7-45ba-9444-fbc5531eba09" providerId="ADAL" clId="{0519BCBA-FD7F-4059-B62B-12B943E36B9A}" dt="2024-01-31T02:06:10.425" v="1841" actId="1076"/>
          <ac:picMkLst>
            <pc:docMk/>
            <pc:sldMk cId="2710009965" sldId="272"/>
            <ac:picMk id="8" creationId="{849B6F41-1253-DB1B-E65A-3E1095E736B4}"/>
          </ac:picMkLst>
        </pc:picChg>
      </pc:sldChg>
      <pc:sldChg chg="addSp delSp modSp new mod modNotesTx">
        <pc:chgData name="LiuXueyuan" userId="bde70c57-b5f7-45ba-9444-fbc5531eba09" providerId="ADAL" clId="{0519BCBA-FD7F-4059-B62B-12B943E36B9A}" dt="2024-02-03T03:49:37.951" v="15673" actId="20577"/>
        <pc:sldMkLst>
          <pc:docMk/>
          <pc:sldMk cId="1626514103" sldId="273"/>
        </pc:sldMkLst>
        <pc:spChg chg="mod">
          <ac:chgData name="LiuXueyuan" userId="bde70c57-b5f7-45ba-9444-fbc5531eba09" providerId="ADAL" clId="{0519BCBA-FD7F-4059-B62B-12B943E36B9A}" dt="2024-01-31T06:38:00.182" v="3035" actId="948"/>
          <ac:spMkLst>
            <pc:docMk/>
            <pc:sldMk cId="1626514103" sldId="273"/>
            <ac:spMk id="2" creationId="{8A0EB7B1-4462-A033-2DF9-C062BB230345}"/>
          </ac:spMkLst>
        </pc:spChg>
        <pc:spChg chg="mod">
          <ac:chgData name="LiuXueyuan" userId="bde70c57-b5f7-45ba-9444-fbc5531eba09" providerId="ADAL" clId="{0519BCBA-FD7F-4059-B62B-12B943E36B9A}" dt="2024-01-31T07:59:53.915" v="3779" actId="20577"/>
          <ac:spMkLst>
            <pc:docMk/>
            <pc:sldMk cId="1626514103" sldId="273"/>
            <ac:spMk id="3" creationId="{9FE86043-FF62-EA85-5D71-9C3DE6271C9E}"/>
          </ac:spMkLst>
        </pc:spChg>
        <pc:spChg chg="del">
          <ac:chgData name="LiuXueyuan" userId="bde70c57-b5f7-45ba-9444-fbc5531eba09" providerId="ADAL" clId="{0519BCBA-FD7F-4059-B62B-12B943E36B9A}" dt="2024-01-31T02:27:14.784" v="2546" actId="478"/>
          <ac:spMkLst>
            <pc:docMk/>
            <pc:sldMk cId="1626514103" sldId="273"/>
            <ac:spMk id="4" creationId="{87859E36-53B0-64D8-6758-1613EAA69D2E}"/>
          </ac:spMkLst>
        </pc:spChg>
        <pc:spChg chg="mod">
          <ac:chgData name="LiuXueyuan" userId="bde70c57-b5f7-45ba-9444-fbc5531eba09" providerId="ADAL" clId="{0519BCBA-FD7F-4059-B62B-12B943E36B9A}" dt="2024-01-31T06:35:09.450" v="2979" actId="1076"/>
          <ac:spMkLst>
            <pc:docMk/>
            <pc:sldMk cId="1626514103" sldId="273"/>
            <ac:spMk id="5" creationId="{5786C05D-400D-700B-027C-C0746433FE91}"/>
          </ac:spMkLst>
        </pc:spChg>
        <pc:spChg chg="add mod">
          <ac:chgData name="LiuXueyuan" userId="bde70c57-b5f7-45ba-9444-fbc5531eba09" providerId="ADAL" clId="{0519BCBA-FD7F-4059-B62B-12B943E36B9A}" dt="2024-01-31T02:27:15.602" v="2547"/>
          <ac:spMkLst>
            <pc:docMk/>
            <pc:sldMk cId="1626514103" sldId="273"/>
            <ac:spMk id="7" creationId="{ABAE06AA-8F28-A757-9796-AD13A921508E}"/>
          </ac:spMkLst>
        </pc:spChg>
        <pc:spChg chg="add mod">
          <ac:chgData name="LiuXueyuan" userId="bde70c57-b5f7-45ba-9444-fbc5531eba09" providerId="ADAL" clId="{0519BCBA-FD7F-4059-B62B-12B943E36B9A}" dt="2024-01-31T06:07:32.510" v="2774" actId="1076"/>
          <ac:spMkLst>
            <pc:docMk/>
            <pc:sldMk cId="1626514103" sldId="273"/>
            <ac:spMk id="8" creationId="{0DF958AF-5013-E2B9-9D0A-F97FC12FA343}"/>
          </ac:spMkLst>
        </pc:spChg>
        <pc:spChg chg="add del mod">
          <ac:chgData name="LiuXueyuan" userId="bde70c57-b5f7-45ba-9444-fbc5531eba09" providerId="ADAL" clId="{0519BCBA-FD7F-4059-B62B-12B943E36B9A}" dt="2024-01-31T06:35:13.200" v="2981" actId="478"/>
          <ac:spMkLst>
            <pc:docMk/>
            <pc:sldMk cId="1626514103" sldId="273"/>
            <ac:spMk id="9" creationId="{986CEFD3-0C52-D6F6-BDEC-95CC5D357B9B}"/>
          </ac:spMkLst>
        </pc:spChg>
        <pc:spChg chg="add del mod">
          <ac:chgData name="LiuXueyuan" userId="bde70c57-b5f7-45ba-9444-fbc5531eba09" providerId="ADAL" clId="{0519BCBA-FD7F-4059-B62B-12B943E36B9A}" dt="2024-01-31T06:35:26.769" v="2984" actId="478"/>
          <ac:spMkLst>
            <pc:docMk/>
            <pc:sldMk cId="1626514103" sldId="273"/>
            <ac:spMk id="10" creationId="{CD2575AD-0C81-EDA9-BBF3-07345B46EC3C}"/>
          </ac:spMkLst>
        </pc:spChg>
        <pc:spChg chg="add del mod">
          <ac:chgData name="LiuXueyuan" userId="bde70c57-b5f7-45ba-9444-fbc5531eba09" providerId="ADAL" clId="{0519BCBA-FD7F-4059-B62B-12B943E36B9A}" dt="2024-01-31T06:35:44.238" v="2989" actId="478"/>
          <ac:spMkLst>
            <pc:docMk/>
            <pc:sldMk cId="1626514103" sldId="273"/>
            <ac:spMk id="11" creationId="{47CEE64A-7884-CAD0-8944-E4B996DF9680}"/>
          </ac:spMkLst>
        </pc:spChg>
        <pc:spChg chg="add mod">
          <ac:chgData name="LiuXueyuan" userId="bde70c57-b5f7-45ba-9444-fbc5531eba09" providerId="ADAL" clId="{0519BCBA-FD7F-4059-B62B-12B943E36B9A}" dt="2024-01-31T06:37:34.840" v="3033" actId="164"/>
          <ac:spMkLst>
            <pc:docMk/>
            <pc:sldMk cId="1626514103" sldId="273"/>
            <ac:spMk id="12" creationId="{CE3A5F06-A93B-B206-D4A3-3B1AE20F1D4A}"/>
          </ac:spMkLst>
        </pc:spChg>
        <pc:spChg chg="add mod ord">
          <ac:chgData name="LiuXueyuan" userId="bde70c57-b5f7-45ba-9444-fbc5531eba09" providerId="ADAL" clId="{0519BCBA-FD7F-4059-B62B-12B943E36B9A}" dt="2024-01-31T06:37:34.840" v="3033" actId="164"/>
          <ac:spMkLst>
            <pc:docMk/>
            <pc:sldMk cId="1626514103" sldId="273"/>
            <ac:spMk id="13" creationId="{3A974971-3EB2-A9F0-91C0-6AE09893DC98}"/>
          </ac:spMkLst>
        </pc:spChg>
        <pc:grpChg chg="add mod">
          <ac:chgData name="LiuXueyuan" userId="bde70c57-b5f7-45ba-9444-fbc5531eba09" providerId="ADAL" clId="{0519BCBA-FD7F-4059-B62B-12B943E36B9A}" dt="2024-01-31T06:37:39.646" v="3034" actId="1076"/>
          <ac:grpSpMkLst>
            <pc:docMk/>
            <pc:sldMk cId="1626514103" sldId="273"/>
            <ac:grpSpMk id="14" creationId="{B0EF8A6C-83B6-9EA7-327A-C74A42A6A8E2}"/>
          </ac:grpSpMkLst>
        </pc:grpChg>
      </pc:sldChg>
      <pc:sldChg chg="addSp delSp modSp new mod modNotesTx">
        <pc:chgData name="LiuXueyuan" userId="bde70c57-b5f7-45ba-9444-fbc5531eba09" providerId="ADAL" clId="{0519BCBA-FD7F-4059-B62B-12B943E36B9A}" dt="2024-02-03T05:05:46.758" v="16040" actId="20577"/>
        <pc:sldMkLst>
          <pc:docMk/>
          <pc:sldMk cId="2857668152" sldId="274"/>
        </pc:sldMkLst>
        <pc:spChg chg="mod">
          <ac:chgData name="LiuXueyuan" userId="bde70c57-b5f7-45ba-9444-fbc5531eba09" providerId="ADAL" clId="{0519BCBA-FD7F-4059-B62B-12B943E36B9A}" dt="2024-01-31T07:14:10.328" v="3453" actId="255"/>
          <ac:spMkLst>
            <pc:docMk/>
            <pc:sldMk cId="2857668152" sldId="274"/>
            <ac:spMk id="2" creationId="{61481908-8F49-A95F-DEFE-7FB7B4339440}"/>
          </ac:spMkLst>
        </pc:spChg>
        <pc:spChg chg="mod">
          <ac:chgData name="LiuXueyuan" userId="bde70c57-b5f7-45ba-9444-fbc5531eba09" providerId="ADAL" clId="{0519BCBA-FD7F-4059-B62B-12B943E36B9A}" dt="2024-01-31T08:00:22.804" v="3780" actId="20577"/>
          <ac:spMkLst>
            <pc:docMk/>
            <pc:sldMk cId="2857668152" sldId="274"/>
            <ac:spMk id="3" creationId="{A11FF8BE-268A-FE74-3463-052E22D0A7E8}"/>
          </ac:spMkLst>
        </pc:spChg>
        <pc:spChg chg="del">
          <ac:chgData name="LiuXueyuan" userId="bde70c57-b5f7-45ba-9444-fbc5531eba09" providerId="ADAL" clId="{0519BCBA-FD7F-4059-B62B-12B943E36B9A}" dt="2024-01-31T02:27:19.180" v="2549" actId="478"/>
          <ac:spMkLst>
            <pc:docMk/>
            <pc:sldMk cId="2857668152" sldId="274"/>
            <ac:spMk id="4" creationId="{50DDC6AA-E8BF-419B-B427-A039A35E80EE}"/>
          </ac:spMkLst>
        </pc:spChg>
        <pc:spChg chg="add mod">
          <ac:chgData name="LiuXueyuan" userId="bde70c57-b5f7-45ba-9444-fbc5531eba09" providerId="ADAL" clId="{0519BCBA-FD7F-4059-B62B-12B943E36B9A}" dt="2024-01-31T02:27:20.074" v="2550"/>
          <ac:spMkLst>
            <pc:docMk/>
            <pc:sldMk cId="2857668152" sldId="274"/>
            <ac:spMk id="7" creationId="{E8219F35-32AD-3372-1B3D-8A0DCD7A70BB}"/>
          </ac:spMkLst>
        </pc:spChg>
        <pc:spChg chg="add mod">
          <ac:chgData name="LiuXueyuan" userId="bde70c57-b5f7-45ba-9444-fbc5531eba09" providerId="ADAL" clId="{0519BCBA-FD7F-4059-B62B-12B943E36B9A}" dt="2024-01-31T06:58:55.207" v="3383" actId="113"/>
          <ac:spMkLst>
            <pc:docMk/>
            <pc:sldMk cId="2857668152" sldId="274"/>
            <ac:spMk id="12" creationId="{33B45F5D-7D4A-2504-B1C5-A37D16CFD0C0}"/>
          </ac:spMkLst>
        </pc:spChg>
        <pc:spChg chg="add mod">
          <ac:chgData name="LiuXueyuan" userId="bde70c57-b5f7-45ba-9444-fbc5531eba09" providerId="ADAL" clId="{0519BCBA-FD7F-4059-B62B-12B943E36B9A}" dt="2024-01-31T06:58:49.056" v="3382" actId="1076"/>
          <ac:spMkLst>
            <pc:docMk/>
            <pc:sldMk cId="2857668152" sldId="274"/>
            <ac:spMk id="13" creationId="{F8784B14-7634-3715-ABCD-ED908AD8E2A4}"/>
          </ac:spMkLst>
        </pc:spChg>
        <pc:spChg chg="add mod">
          <ac:chgData name="LiuXueyuan" userId="bde70c57-b5f7-45ba-9444-fbc5531eba09" providerId="ADAL" clId="{0519BCBA-FD7F-4059-B62B-12B943E36B9A}" dt="2024-01-31T07:01:32.931" v="3394" actId="693"/>
          <ac:spMkLst>
            <pc:docMk/>
            <pc:sldMk cId="2857668152" sldId="274"/>
            <ac:spMk id="14" creationId="{21EDB915-12A9-A6EF-AEFD-AF29EBDEC610}"/>
          </ac:spMkLst>
        </pc:spChg>
        <pc:graphicFrameChg chg="add del mod">
          <ac:chgData name="LiuXueyuan" userId="bde70c57-b5f7-45ba-9444-fbc5531eba09" providerId="ADAL" clId="{0519BCBA-FD7F-4059-B62B-12B943E36B9A}" dt="2024-01-31T06:55:44.385" v="3317"/>
          <ac:graphicFrameMkLst>
            <pc:docMk/>
            <pc:sldMk cId="2857668152" sldId="274"/>
            <ac:graphicFrameMk id="8" creationId="{3BA7253E-8187-24EB-04AE-E4FA87691558}"/>
          </ac:graphicFrameMkLst>
        </pc:graphicFrameChg>
        <pc:graphicFrameChg chg="add del mod">
          <ac:chgData name="LiuXueyuan" userId="bde70c57-b5f7-45ba-9444-fbc5531eba09" providerId="ADAL" clId="{0519BCBA-FD7F-4059-B62B-12B943E36B9A}" dt="2024-01-31T06:55:58.905" v="3324"/>
          <ac:graphicFrameMkLst>
            <pc:docMk/>
            <pc:sldMk cId="2857668152" sldId="274"/>
            <ac:graphicFrameMk id="10" creationId="{8EBCAADE-2216-F57E-FFB8-A1BF6BD340AA}"/>
          </ac:graphicFrameMkLst>
        </pc:graphicFrameChg>
        <pc:picChg chg="add mod">
          <ac:chgData name="LiuXueyuan" userId="bde70c57-b5f7-45ba-9444-fbc5531eba09" providerId="ADAL" clId="{0519BCBA-FD7F-4059-B62B-12B943E36B9A}" dt="2024-01-31T06:57:32.132" v="3341" actId="1076"/>
          <ac:picMkLst>
            <pc:docMk/>
            <pc:sldMk cId="2857668152" sldId="274"/>
            <ac:picMk id="9" creationId="{E77F7DE7-124B-11C0-D7D4-ECA9E0731816}"/>
          </ac:picMkLst>
        </pc:picChg>
        <pc:picChg chg="add mod">
          <ac:chgData name="LiuXueyuan" userId="bde70c57-b5f7-45ba-9444-fbc5531eba09" providerId="ADAL" clId="{0519BCBA-FD7F-4059-B62B-12B943E36B9A}" dt="2024-01-31T06:56:49.415" v="3335" actId="1076"/>
          <ac:picMkLst>
            <pc:docMk/>
            <pc:sldMk cId="2857668152" sldId="274"/>
            <ac:picMk id="11" creationId="{7FB0EB41-CCF7-73A6-CD09-A759712F1AE5}"/>
          </ac:picMkLst>
        </pc:picChg>
      </pc:sldChg>
      <pc:sldChg chg="addSp delSp modSp new mod modNotesTx">
        <pc:chgData name="LiuXueyuan" userId="bde70c57-b5f7-45ba-9444-fbc5531eba09" providerId="ADAL" clId="{0519BCBA-FD7F-4059-B62B-12B943E36B9A}" dt="2024-02-03T05:53:40.244" v="17557" actId="20577"/>
        <pc:sldMkLst>
          <pc:docMk/>
          <pc:sldMk cId="228721232" sldId="275"/>
        </pc:sldMkLst>
        <pc:spChg chg="mod">
          <ac:chgData name="LiuXueyuan" userId="bde70c57-b5f7-45ba-9444-fbc5531eba09" providerId="ADAL" clId="{0519BCBA-FD7F-4059-B62B-12B943E36B9A}" dt="2024-02-03T05:31:26.066" v="16477" actId="20577"/>
          <ac:spMkLst>
            <pc:docMk/>
            <pc:sldMk cId="228721232" sldId="275"/>
            <ac:spMk id="2" creationId="{5650F6BC-02D5-C877-8866-840500E0AE6F}"/>
          </ac:spMkLst>
        </pc:spChg>
        <pc:spChg chg="mod">
          <ac:chgData name="LiuXueyuan" userId="bde70c57-b5f7-45ba-9444-fbc5531eba09" providerId="ADAL" clId="{0519BCBA-FD7F-4059-B62B-12B943E36B9A}" dt="2024-01-31T08:00:25.882" v="3781" actId="20577"/>
          <ac:spMkLst>
            <pc:docMk/>
            <pc:sldMk cId="228721232" sldId="275"/>
            <ac:spMk id="3" creationId="{A2A02075-42F2-7643-AC35-1C035B7328F4}"/>
          </ac:spMkLst>
        </pc:spChg>
        <pc:spChg chg="del">
          <ac:chgData name="LiuXueyuan" userId="bde70c57-b5f7-45ba-9444-fbc5531eba09" providerId="ADAL" clId="{0519BCBA-FD7F-4059-B62B-12B943E36B9A}" dt="2024-01-31T06:38:37.712" v="3037" actId="478"/>
          <ac:spMkLst>
            <pc:docMk/>
            <pc:sldMk cId="228721232" sldId="275"/>
            <ac:spMk id="4" creationId="{348388C4-1C61-DD02-4737-D8A2EDC6FEB8}"/>
          </ac:spMkLst>
        </pc:spChg>
        <pc:spChg chg="add mod">
          <ac:chgData name="LiuXueyuan" userId="bde70c57-b5f7-45ba-9444-fbc5531eba09" providerId="ADAL" clId="{0519BCBA-FD7F-4059-B62B-12B943E36B9A}" dt="2024-01-31T06:38:38.339" v="3038"/>
          <ac:spMkLst>
            <pc:docMk/>
            <pc:sldMk cId="228721232" sldId="275"/>
            <ac:spMk id="7" creationId="{AEDBB6D3-1070-97B3-28CE-B85EFC36E797}"/>
          </ac:spMkLst>
        </pc:spChg>
        <pc:spChg chg="add mod">
          <ac:chgData name="LiuXueyuan" userId="bde70c57-b5f7-45ba-9444-fbc5531eba09" providerId="ADAL" clId="{0519BCBA-FD7F-4059-B62B-12B943E36B9A}" dt="2024-01-31T07:21:49.779" v="3727" actId="1076"/>
          <ac:spMkLst>
            <pc:docMk/>
            <pc:sldMk cId="228721232" sldId="275"/>
            <ac:spMk id="10" creationId="{3A784D65-F155-AFFB-E3E5-8A9B44199100}"/>
          </ac:spMkLst>
        </pc:spChg>
        <pc:picChg chg="add mod">
          <ac:chgData name="LiuXueyuan" userId="bde70c57-b5f7-45ba-9444-fbc5531eba09" providerId="ADAL" clId="{0519BCBA-FD7F-4059-B62B-12B943E36B9A}" dt="2024-01-31T07:21:22.896" v="3723" actId="1076"/>
          <ac:picMkLst>
            <pc:docMk/>
            <pc:sldMk cId="228721232" sldId="275"/>
            <ac:picMk id="8" creationId="{91FE7BAC-F0D3-7716-E285-1BBBEE436930}"/>
          </ac:picMkLst>
        </pc:picChg>
        <pc:picChg chg="add mod">
          <ac:chgData name="LiuXueyuan" userId="bde70c57-b5f7-45ba-9444-fbc5531eba09" providerId="ADAL" clId="{0519BCBA-FD7F-4059-B62B-12B943E36B9A}" dt="2024-01-31T07:21:17.481" v="3722" actId="1076"/>
          <ac:picMkLst>
            <pc:docMk/>
            <pc:sldMk cId="228721232" sldId="275"/>
            <ac:picMk id="9" creationId="{1718CE24-CE5A-CF43-0027-300A4848273A}"/>
          </ac:picMkLst>
        </pc:picChg>
        <pc:picChg chg="add mod modCrop">
          <ac:chgData name="LiuXueyuan" userId="bde70c57-b5f7-45ba-9444-fbc5531eba09" providerId="ADAL" clId="{0519BCBA-FD7F-4059-B62B-12B943E36B9A}" dt="2024-01-31T07:48:14.463" v="3732" actId="1076"/>
          <ac:picMkLst>
            <pc:docMk/>
            <pc:sldMk cId="228721232" sldId="275"/>
            <ac:picMk id="11" creationId="{CA1B67BA-B44D-3A3A-8320-ECE451B4BBAD}"/>
          </ac:picMkLst>
        </pc:picChg>
      </pc:sldChg>
      <pc:sldChg chg="addSp delSp modSp new mod modNotesTx">
        <pc:chgData name="LiuXueyuan" userId="bde70c57-b5f7-45ba-9444-fbc5531eba09" providerId="ADAL" clId="{0519BCBA-FD7F-4059-B62B-12B943E36B9A}" dt="2024-02-03T06:15:18.202" v="18075" actId="20577"/>
        <pc:sldMkLst>
          <pc:docMk/>
          <pc:sldMk cId="929955716" sldId="276"/>
        </pc:sldMkLst>
        <pc:spChg chg="mod">
          <ac:chgData name="LiuXueyuan" userId="bde70c57-b5f7-45ba-9444-fbc5531eba09" providerId="ADAL" clId="{0519BCBA-FD7F-4059-B62B-12B943E36B9A}" dt="2024-02-01T23:36:37.011" v="6881" actId="20577"/>
          <ac:spMkLst>
            <pc:docMk/>
            <pc:sldMk cId="929955716" sldId="276"/>
            <ac:spMk id="2" creationId="{A8A19A96-9811-5BE8-C7DE-D55D4287D938}"/>
          </ac:spMkLst>
        </pc:spChg>
        <pc:spChg chg="mod">
          <ac:chgData name="LiuXueyuan" userId="bde70c57-b5f7-45ba-9444-fbc5531eba09" providerId="ADAL" clId="{0519BCBA-FD7F-4059-B62B-12B943E36B9A}" dt="2024-01-31T08:00:31.651" v="3783" actId="403"/>
          <ac:spMkLst>
            <pc:docMk/>
            <pc:sldMk cId="929955716" sldId="276"/>
            <ac:spMk id="3" creationId="{EC474697-2AFD-63CA-7B51-71FE25551853}"/>
          </ac:spMkLst>
        </pc:spChg>
        <pc:spChg chg="del">
          <ac:chgData name="LiuXueyuan" userId="bde70c57-b5f7-45ba-9444-fbc5531eba09" providerId="ADAL" clId="{0519BCBA-FD7F-4059-B62B-12B943E36B9A}" dt="2024-01-31T07:01:59.928" v="3396" actId="478"/>
          <ac:spMkLst>
            <pc:docMk/>
            <pc:sldMk cId="929955716" sldId="276"/>
            <ac:spMk id="4" creationId="{3A1F86E7-5D62-D643-A24B-F4CCF41895A8}"/>
          </ac:spMkLst>
        </pc:spChg>
        <pc:spChg chg="add mod">
          <ac:chgData name="LiuXueyuan" userId="bde70c57-b5f7-45ba-9444-fbc5531eba09" providerId="ADAL" clId="{0519BCBA-FD7F-4059-B62B-12B943E36B9A}" dt="2024-01-31T07:02:00.176" v="3397"/>
          <ac:spMkLst>
            <pc:docMk/>
            <pc:sldMk cId="929955716" sldId="276"/>
            <ac:spMk id="7" creationId="{100387CB-5C69-4D04-C5D0-3C58ECF42DB2}"/>
          </ac:spMkLst>
        </pc:spChg>
        <pc:spChg chg="add mod">
          <ac:chgData name="LiuXueyuan" userId="bde70c57-b5f7-45ba-9444-fbc5531eba09" providerId="ADAL" clId="{0519BCBA-FD7F-4059-B62B-12B943E36B9A}" dt="2024-01-31T13:22:28.207" v="4160" actId="1076"/>
          <ac:spMkLst>
            <pc:docMk/>
            <pc:sldMk cId="929955716" sldId="276"/>
            <ac:spMk id="12" creationId="{9A6965A3-177E-8434-C68A-76E63F139F5A}"/>
          </ac:spMkLst>
        </pc:spChg>
        <pc:spChg chg="add mod">
          <ac:chgData name="LiuXueyuan" userId="bde70c57-b5f7-45ba-9444-fbc5531eba09" providerId="ADAL" clId="{0519BCBA-FD7F-4059-B62B-12B943E36B9A}" dt="2024-01-31T13:22:47.617" v="4182" actId="113"/>
          <ac:spMkLst>
            <pc:docMk/>
            <pc:sldMk cId="929955716" sldId="276"/>
            <ac:spMk id="13" creationId="{179A4025-CBFD-4228-CC09-0E2D18DBAAB6}"/>
          </ac:spMkLst>
        </pc:spChg>
        <pc:graphicFrameChg chg="add del mod">
          <ac:chgData name="LiuXueyuan" userId="bde70c57-b5f7-45ba-9444-fbc5531eba09" providerId="ADAL" clId="{0519BCBA-FD7F-4059-B62B-12B943E36B9A}" dt="2024-01-31T13:21:01.982" v="4143"/>
          <ac:graphicFrameMkLst>
            <pc:docMk/>
            <pc:sldMk cId="929955716" sldId="276"/>
            <ac:graphicFrameMk id="8" creationId="{AFB909CC-647A-01D6-6245-7DC81E03DFC1}"/>
          </ac:graphicFrameMkLst>
        </pc:graphicFrameChg>
        <pc:graphicFrameChg chg="add del mod">
          <ac:chgData name="LiuXueyuan" userId="bde70c57-b5f7-45ba-9444-fbc5531eba09" providerId="ADAL" clId="{0519BCBA-FD7F-4059-B62B-12B943E36B9A}" dt="2024-01-31T13:21:33.204" v="4149"/>
          <ac:graphicFrameMkLst>
            <pc:docMk/>
            <pc:sldMk cId="929955716" sldId="276"/>
            <ac:graphicFrameMk id="10" creationId="{44DFC567-5DD7-FB5A-01B3-4E9B1D32443C}"/>
          </ac:graphicFrameMkLst>
        </pc:graphicFrameChg>
        <pc:picChg chg="add mod">
          <ac:chgData name="LiuXueyuan" userId="bde70c57-b5f7-45ba-9444-fbc5531eba09" providerId="ADAL" clId="{0519BCBA-FD7F-4059-B62B-12B943E36B9A}" dt="2024-01-31T13:21:52.920" v="4155" actId="1076"/>
          <ac:picMkLst>
            <pc:docMk/>
            <pc:sldMk cId="929955716" sldId="276"/>
            <ac:picMk id="9" creationId="{15F712C1-0F5F-DF5E-4FDF-71F7E74EC66A}"/>
          </ac:picMkLst>
        </pc:picChg>
        <pc:picChg chg="add mod">
          <ac:chgData name="LiuXueyuan" userId="bde70c57-b5f7-45ba-9444-fbc5531eba09" providerId="ADAL" clId="{0519BCBA-FD7F-4059-B62B-12B943E36B9A}" dt="2024-01-31T13:21:48.046" v="4154" actId="1076"/>
          <ac:picMkLst>
            <pc:docMk/>
            <pc:sldMk cId="929955716" sldId="276"/>
            <ac:picMk id="11" creationId="{8CB5E76A-D12D-6257-94FC-07C88BE5CFD2}"/>
          </ac:picMkLst>
        </pc:picChg>
      </pc:sldChg>
      <pc:sldChg chg="addSp delSp modSp new del mod">
        <pc:chgData name="LiuXueyuan" userId="bde70c57-b5f7-45ba-9444-fbc5531eba09" providerId="ADAL" clId="{0519BCBA-FD7F-4059-B62B-12B943E36B9A}" dt="2024-01-31T13:23:17.629" v="4205" actId="47"/>
        <pc:sldMkLst>
          <pc:docMk/>
          <pc:sldMk cId="1961617274" sldId="277"/>
        </pc:sldMkLst>
        <pc:spChg chg="mod">
          <ac:chgData name="LiuXueyuan" userId="bde70c57-b5f7-45ba-9444-fbc5531eba09" providerId="ADAL" clId="{0519BCBA-FD7F-4059-B62B-12B943E36B9A}" dt="2024-01-31T08:04:09.516" v="3827" actId="20577"/>
          <ac:spMkLst>
            <pc:docMk/>
            <pc:sldMk cId="1961617274" sldId="277"/>
            <ac:spMk id="3" creationId="{594E6C9C-BCDC-C8ED-473E-5CD0389DB88E}"/>
          </ac:spMkLst>
        </pc:spChg>
        <pc:spChg chg="del">
          <ac:chgData name="LiuXueyuan" userId="bde70c57-b5f7-45ba-9444-fbc5531eba09" providerId="ADAL" clId="{0519BCBA-FD7F-4059-B62B-12B943E36B9A}" dt="2024-01-31T08:00:41.886" v="3784" actId="478"/>
          <ac:spMkLst>
            <pc:docMk/>
            <pc:sldMk cId="1961617274" sldId="277"/>
            <ac:spMk id="4" creationId="{C1E84F94-35EF-6F3A-F79E-417A4C5440E8}"/>
          </ac:spMkLst>
        </pc:spChg>
        <pc:spChg chg="add mod">
          <ac:chgData name="LiuXueyuan" userId="bde70c57-b5f7-45ba-9444-fbc5531eba09" providerId="ADAL" clId="{0519BCBA-FD7F-4059-B62B-12B943E36B9A}" dt="2024-01-31T08:00:42.338" v="3785"/>
          <ac:spMkLst>
            <pc:docMk/>
            <pc:sldMk cId="1961617274" sldId="277"/>
            <ac:spMk id="7" creationId="{FEEACE5E-87A8-4FCA-A482-9ACBF6D017BE}"/>
          </ac:spMkLst>
        </pc:spChg>
      </pc:sldChg>
      <pc:sldChg chg="addSp delSp modSp new mod modNotesTx">
        <pc:chgData name="LiuXueyuan" userId="bde70c57-b5f7-45ba-9444-fbc5531eba09" providerId="ADAL" clId="{0519BCBA-FD7F-4059-B62B-12B943E36B9A}" dt="2024-02-03T06:24:34.687" v="18714" actId="20577"/>
        <pc:sldMkLst>
          <pc:docMk/>
          <pc:sldMk cId="244805280" sldId="278"/>
        </pc:sldMkLst>
        <pc:spChg chg="mod">
          <ac:chgData name="LiuXueyuan" userId="bde70c57-b5f7-45ba-9444-fbc5531eba09" providerId="ADAL" clId="{0519BCBA-FD7F-4059-B62B-12B943E36B9A}" dt="2024-01-31T15:27:07.509" v="4715" actId="20577"/>
          <ac:spMkLst>
            <pc:docMk/>
            <pc:sldMk cId="244805280" sldId="278"/>
            <ac:spMk id="2" creationId="{7175CECA-53CA-E7B8-5F24-47986133D090}"/>
          </ac:spMkLst>
        </pc:spChg>
        <pc:spChg chg="mod">
          <ac:chgData name="LiuXueyuan" userId="bde70c57-b5f7-45ba-9444-fbc5531eba09" providerId="ADAL" clId="{0519BCBA-FD7F-4059-B62B-12B943E36B9A}" dt="2024-01-31T08:04:34.881" v="3870" actId="20577"/>
          <ac:spMkLst>
            <pc:docMk/>
            <pc:sldMk cId="244805280" sldId="278"/>
            <ac:spMk id="3" creationId="{4690DE84-5E98-1A84-CB41-F77D3522EBC9}"/>
          </ac:spMkLst>
        </pc:spChg>
        <pc:spChg chg="del">
          <ac:chgData name="LiuXueyuan" userId="bde70c57-b5f7-45ba-9444-fbc5531eba09" providerId="ADAL" clId="{0519BCBA-FD7F-4059-B62B-12B943E36B9A}" dt="2024-01-31T08:04:19.518" v="3829" actId="478"/>
          <ac:spMkLst>
            <pc:docMk/>
            <pc:sldMk cId="244805280" sldId="278"/>
            <ac:spMk id="4" creationId="{9D992DA2-40F7-AD87-F3BD-81460A38C6A9}"/>
          </ac:spMkLst>
        </pc:spChg>
        <pc:spChg chg="add mod">
          <ac:chgData name="LiuXueyuan" userId="bde70c57-b5f7-45ba-9444-fbc5531eba09" providerId="ADAL" clId="{0519BCBA-FD7F-4059-B62B-12B943E36B9A}" dt="2024-01-31T08:04:19.886" v="3830"/>
          <ac:spMkLst>
            <pc:docMk/>
            <pc:sldMk cId="244805280" sldId="278"/>
            <ac:spMk id="7" creationId="{74D03E63-66AA-F399-3BA2-8871D6847B71}"/>
          </ac:spMkLst>
        </pc:spChg>
        <pc:spChg chg="add mod">
          <ac:chgData name="LiuXueyuan" userId="bde70c57-b5f7-45ba-9444-fbc5531eba09" providerId="ADAL" clId="{0519BCBA-FD7F-4059-B62B-12B943E36B9A}" dt="2024-01-31T15:28:40.540" v="4756" actId="1036"/>
          <ac:spMkLst>
            <pc:docMk/>
            <pc:sldMk cId="244805280" sldId="278"/>
            <ac:spMk id="12" creationId="{AE2BF305-168C-942E-D10E-DFB740DB7B19}"/>
          </ac:spMkLst>
        </pc:spChg>
        <pc:spChg chg="add mod">
          <ac:chgData name="LiuXueyuan" userId="bde70c57-b5f7-45ba-9444-fbc5531eba09" providerId="ADAL" clId="{0519BCBA-FD7F-4059-B62B-12B943E36B9A}" dt="2024-01-31T15:28:40.540" v="4756" actId="1036"/>
          <ac:spMkLst>
            <pc:docMk/>
            <pc:sldMk cId="244805280" sldId="278"/>
            <ac:spMk id="13" creationId="{254E2E87-2B5F-05DB-7670-D6D8BF2DC432}"/>
          </ac:spMkLst>
        </pc:spChg>
        <pc:spChg chg="add mod">
          <ac:chgData name="LiuXueyuan" userId="bde70c57-b5f7-45ba-9444-fbc5531eba09" providerId="ADAL" clId="{0519BCBA-FD7F-4059-B62B-12B943E36B9A}" dt="2024-01-31T15:28:40.540" v="4756" actId="1036"/>
          <ac:spMkLst>
            <pc:docMk/>
            <pc:sldMk cId="244805280" sldId="278"/>
            <ac:spMk id="14" creationId="{703FCFBB-CCEE-C961-99DA-91DCC8ABA395}"/>
          </ac:spMkLst>
        </pc:spChg>
        <pc:graphicFrameChg chg="add del mod">
          <ac:chgData name="LiuXueyuan" userId="bde70c57-b5f7-45ba-9444-fbc5531eba09" providerId="ADAL" clId="{0519BCBA-FD7F-4059-B62B-12B943E36B9A}" dt="2024-01-31T15:04:59.431" v="4625"/>
          <ac:graphicFrameMkLst>
            <pc:docMk/>
            <pc:sldMk cId="244805280" sldId="278"/>
            <ac:graphicFrameMk id="8" creationId="{0A913493-5F1F-8F3F-26A1-3FA14FB316BD}"/>
          </ac:graphicFrameMkLst>
        </pc:graphicFrameChg>
        <pc:picChg chg="add mod">
          <ac:chgData name="LiuXueyuan" userId="bde70c57-b5f7-45ba-9444-fbc5531eba09" providerId="ADAL" clId="{0519BCBA-FD7F-4059-B62B-12B943E36B9A}" dt="2024-01-31T15:28:40.540" v="4756" actId="1036"/>
          <ac:picMkLst>
            <pc:docMk/>
            <pc:sldMk cId="244805280" sldId="278"/>
            <ac:picMk id="9" creationId="{E3FBF448-8A8B-5868-E939-0A72A0D55941}"/>
          </ac:picMkLst>
        </pc:picChg>
        <pc:picChg chg="add mod">
          <ac:chgData name="LiuXueyuan" userId="bde70c57-b5f7-45ba-9444-fbc5531eba09" providerId="ADAL" clId="{0519BCBA-FD7F-4059-B62B-12B943E36B9A}" dt="2024-01-31T15:28:40.540" v="4756" actId="1036"/>
          <ac:picMkLst>
            <pc:docMk/>
            <pc:sldMk cId="244805280" sldId="278"/>
            <ac:picMk id="11" creationId="{A1779CF0-3440-00B8-0FA6-5C3397303B87}"/>
          </ac:picMkLst>
        </pc:picChg>
        <pc:cxnChg chg="add del mod">
          <ac:chgData name="LiuXueyuan" userId="bde70c57-b5f7-45ba-9444-fbc5531eba09" providerId="ADAL" clId="{0519BCBA-FD7F-4059-B62B-12B943E36B9A}" dt="2024-01-31T15:28:25.399" v="4750" actId="478"/>
          <ac:cxnSpMkLst>
            <pc:docMk/>
            <pc:sldMk cId="244805280" sldId="278"/>
            <ac:cxnSpMk id="16" creationId="{25C527B5-6D80-F5ED-8806-955CBB79079C}"/>
          </ac:cxnSpMkLst>
        </pc:cxnChg>
      </pc:sldChg>
      <pc:sldChg chg="modSp new del mod">
        <pc:chgData name="LiuXueyuan" userId="bde70c57-b5f7-45ba-9444-fbc5531eba09" providerId="ADAL" clId="{0519BCBA-FD7F-4059-B62B-12B943E36B9A}" dt="2024-01-31T13:23:16.459" v="4204" actId="47"/>
        <pc:sldMkLst>
          <pc:docMk/>
          <pc:sldMk cId="1415117042" sldId="279"/>
        </pc:sldMkLst>
        <pc:spChg chg="mod">
          <ac:chgData name="LiuXueyuan" userId="bde70c57-b5f7-45ba-9444-fbc5531eba09" providerId="ADAL" clId="{0519BCBA-FD7F-4059-B62B-12B943E36B9A}" dt="2024-01-31T13:23:12.510" v="4203" actId="20577"/>
          <ac:spMkLst>
            <pc:docMk/>
            <pc:sldMk cId="1415117042" sldId="279"/>
            <ac:spMk id="3" creationId="{C20E4800-6616-9420-F6A9-162698E7FD4A}"/>
          </ac:spMkLst>
        </pc:spChg>
      </pc:sldChg>
      <pc:sldChg chg="modSp new mod modNotesTx">
        <pc:chgData name="LiuXueyuan" userId="bde70c57-b5f7-45ba-9444-fbc5531eba09" providerId="ADAL" clId="{0519BCBA-FD7F-4059-B62B-12B943E36B9A}" dt="2024-02-03T06:46:50.375" v="19168" actId="20577"/>
        <pc:sldMkLst>
          <pc:docMk/>
          <pc:sldMk cId="3136727277" sldId="279"/>
        </pc:sldMkLst>
        <pc:spChg chg="mod">
          <ac:chgData name="LiuXueyuan" userId="bde70c57-b5f7-45ba-9444-fbc5531eba09" providerId="ADAL" clId="{0519BCBA-FD7F-4059-B62B-12B943E36B9A}" dt="2024-01-31T15:50:59.013" v="5233" actId="14"/>
          <ac:spMkLst>
            <pc:docMk/>
            <pc:sldMk cId="3136727277" sldId="279"/>
            <ac:spMk id="2" creationId="{612C149A-625D-DA67-D646-F051A8A9B26A}"/>
          </ac:spMkLst>
        </pc:spChg>
        <pc:spChg chg="mod">
          <ac:chgData name="LiuXueyuan" userId="bde70c57-b5f7-45ba-9444-fbc5531eba09" providerId="ADAL" clId="{0519BCBA-FD7F-4059-B62B-12B943E36B9A}" dt="2024-01-31T15:29:42.274" v="4789" actId="20577"/>
          <ac:spMkLst>
            <pc:docMk/>
            <pc:sldMk cId="3136727277" sldId="279"/>
            <ac:spMk id="3" creationId="{73B9DB69-A4FB-A4E8-1482-A6E52D55E09E}"/>
          </ac:spMkLst>
        </pc:spChg>
      </pc:sldChg>
      <pc:sldChg chg="modNotesTx">
        <pc:chgData name="LiuXueyuan" userId="bde70c57-b5f7-45ba-9444-fbc5531eba09" providerId="ADAL" clId="{0519BCBA-FD7F-4059-B62B-12B943E36B9A}" dt="2024-02-03T06:49:51.173" v="19622" actId="20577"/>
        <pc:sldMkLst>
          <pc:docMk/>
          <pc:sldMk cId="3281720577" sldId="280"/>
        </pc:sldMkLst>
      </pc:sldChg>
      <pc:sldChg chg="modNotesTx">
        <pc:chgData name="LiuXueyuan" userId="bde70c57-b5f7-45ba-9444-fbc5531eba09" providerId="ADAL" clId="{0519BCBA-FD7F-4059-B62B-12B943E36B9A}" dt="2024-02-03T06:58:05.672" v="20233" actId="20577"/>
        <pc:sldMkLst>
          <pc:docMk/>
          <pc:sldMk cId="1797783660" sldId="281"/>
        </pc:sldMkLst>
      </pc:sldChg>
      <pc:sldChg chg="modNotesTx">
        <pc:chgData name="LiuXueyuan" userId="bde70c57-b5f7-45ba-9444-fbc5531eba09" providerId="ADAL" clId="{0519BCBA-FD7F-4059-B62B-12B943E36B9A}" dt="2024-02-03T07:49:30.366" v="21078" actId="20577"/>
        <pc:sldMkLst>
          <pc:docMk/>
          <pc:sldMk cId="1165046264" sldId="282"/>
        </pc:sldMkLst>
      </pc:sldChg>
      <pc:sldChg chg="modNotesTx">
        <pc:chgData name="LiuXueyuan" userId="bde70c57-b5f7-45ba-9444-fbc5531eba09" providerId="ADAL" clId="{0519BCBA-FD7F-4059-B62B-12B943E36B9A}" dt="2024-02-03T07:22:09.904" v="20460" actId="20577"/>
        <pc:sldMkLst>
          <pc:docMk/>
          <pc:sldMk cId="247931739" sldId="283"/>
        </pc:sldMkLst>
      </pc:sldChg>
      <pc:sldChg chg="addSp delSp modSp mod modNotesTx">
        <pc:chgData name="LiuXueyuan" userId="bde70c57-b5f7-45ba-9444-fbc5531eba09" providerId="ADAL" clId="{0519BCBA-FD7F-4059-B62B-12B943E36B9A}" dt="2024-02-03T10:37:09.108" v="21540" actId="20577"/>
        <pc:sldMkLst>
          <pc:docMk/>
          <pc:sldMk cId="2921931439" sldId="284"/>
        </pc:sldMkLst>
        <pc:spChg chg="del">
          <ac:chgData name="LiuXueyuan" userId="bde70c57-b5f7-45ba-9444-fbc5531eba09" providerId="ADAL" clId="{0519BCBA-FD7F-4059-B62B-12B943E36B9A}" dt="2024-02-01T09:44:11.254" v="5720" actId="478"/>
          <ac:spMkLst>
            <pc:docMk/>
            <pc:sldMk cId="2921931439" sldId="284"/>
            <ac:spMk id="4" creationId="{C7E6AFBE-09AA-78E1-E5C7-B3B9A36A5D15}"/>
          </ac:spMkLst>
        </pc:spChg>
        <pc:spChg chg="add mod">
          <ac:chgData name="LiuXueyuan" userId="bde70c57-b5f7-45ba-9444-fbc5531eba09" providerId="ADAL" clId="{0519BCBA-FD7F-4059-B62B-12B943E36B9A}" dt="2024-02-01T09:44:12.210" v="5721"/>
          <ac:spMkLst>
            <pc:docMk/>
            <pc:sldMk cId="2921931439" sldId="284"/>
            <ac:spMk id="7" creationId="{43BAF5A1-6A19-1CAF-2580-2BCD3C455674}"/>
          </ac:spMkLst>
        </pc:spChg>
        <pc:picChg chg="mod">
          <ac:chgData name="LiuXueyuan" userId="bde70c57-b5f7-45ba-9444-fbc5531eba09" providerId="ADAL" clId="{0519BCBA-FD7F-4059-B62B-12B943E36B9A}" dt="2024-02-01T09:44:25.669" v="5723" actId="1076"/>
          <ac:picMkLst>
            <pc:docMk/>
            <pc:sldMk cId="2921931439" sldId="284"/>
            <ac:picMk id="8" creationId="{73E405E5-ACCC-ABDB-86F6-7EB5501680E9}"/>
          </ac:picMkLst>
        </pc:picChg>
      </pc:sldChg>
      <pc:sldChg chg="addSp delSp modSp mod modNotesTx">
        <pc:chgData name="LiuXueyuan" userId="bde70c57-b5f7-45ba-9444-fbc5531eba09" providerId="ADAL" clId="{0519BCBA-FD7F-4059-B62B-12B943E36B9A}" dt="2024-02-03T12:37:33.203" v="22192" actId="20577"/>
        <pc:sldMkLst>
          <pc:docMk/>
          <pc:sldMk cId="978288994" sldId="285"/>
        </pc:sldMkLst>
        <pc:spChg chg="mod">
          <ac:chgData name="LiuXueyuan" userId="bde70c57-b5f7-45ba-9444-fbc5531eba09" providerId="ADAL" clId="{0519BCBA-FD7F-4059-B62B-12B943E36B9A}" dt="2024-02-01T09:51:47.838" v="5786" actId="948"/>
          <ac:spMkLst>
            <pc:docMk/>
            <pc:sldMk cId="978288994" sldId="285"/>
            <ac:spMk id="2" creationId="{4951DE13-9A42-38A9-8BFC-784772152DDF}"/>
          </ac:spMkLst>
        </pc:spChg>
        <pc:spChg chg="del">
          <ac:chgData name="LiuXueyuan" userId="bde70c57-b5f7-45ba-9444-fbc5531eba09" providerId="ADAL" clId="{0519BCBA-FD7F-4059-B62B-12B943E36B9A}" dt="2024-02-01T09:44:39.156" v="5724" actId="478"/>
          <ac:spMkLst>
            <pc:docMk/>
            <pc:sldMk cId="978288994" sldId="285"/>
            <ac:spMk id="4" creationId="{4C4F3C31-C5E2-2C7F-27DD-D9467963C9D9}"/>
          </ac:spMkLst>
        </pc:spChg>
        <pc:spChg chg="add mod">
          <ac:chgData name="LiuXueyuan" userId="bde70c57-b5f7-45ba-9444-fbc5531eba09" providerId="ADAL" clId="{0519BCBA-FD7F-4059-B62B-12B943E36B9A}" dt="2024-02-01T09:44:39.455" v="5725"/>
          <ac:spMkLst>
            <pc:docMk/>
            <pc:sldMk cId="978288994" sldId="285"/>
            <ac:spMk id="7" creationId="{DD49079A-C0A2-19C1-0835-AD1339B4CC42}"/>
          </ac:spMkLst>
        </pc:spChg>
        <pc:graphicFrameChg chg="add del mod">
          <ac:chgData name="LiuXueyuan" userId="bde70c57-b5f7-45ba-9444-fbc5531eba09" providerId="ADAL" clId="{0519BCBA-FD7F-4059-B62B-12B943E36B9A}" dt="2024-02-01T09:50:31.417" v="5770"/>
          <ac:graphicFrameMkLst>
            <pc:docMk/>
            <pc:sldMk cId="978288994" sldId="285"/>
            <ac:graphicFrameMk id="8" creationId="{F74F41C6-9539-4619-564F-7BF30DCFBC66}"/>
          </ac:graphicFrameMkLst>
        </pc:graphicFrameChg>
        <pc:picChg chg="add mod">
          <ac:chgData name="LiuXueyuan" userId="bde70c57-b5f7-45ba-9444-fbc5531eba09" providerId="ADAL" clId="{0519BCBA-FD7F-4059-B62B-12B943E36B9A}" dt="2024-02-01T09:51:56.351" v="5787" actId="1076"/>
          <ac:picMkLst>
            <pc:docMk/>
            <pc:sldMk cId="978288994" sldId="285"/>
            <ac:picMk id="9" creationId="{8FC5A8E9-51F5-7E1B-4737-5ADC47CE7553}"/>
          </ac:picMkLst>
        </pc:picChg>
        <pc:picChg chg="add mod">
          <ac:chgData name="LiuXueyuan" userId="bde70c57-b5f7-45ba-9444-fbc5531eba09" providerId="ADAL" clId="{0519BCBA-FD7F-4059-B62B-12B943E36B9A}" dt="2024-02-01T09:51:58.391" v="5788" actId="1076"/>
          <ac:picMkLst>
            <pc:docMk/>
            <pc:sldMk cId="978288994" sldId="285"/>
            <ac:picMk id="11" creationId="{DA92E712-3B72-4B23-BF23-6D65BE4D0474}"/>
          </ac:picMkLst>
        </pc:picChg>
      </pc:sldChg>
      <pc:sldChg chg="addSp delSp modSp new mod modNotesTx">
        <pc:chgData name="LiuXueyuan" userId="bde70c57-b5f7-45ba-9444-fbc5531eba09" providerId="ADAL" clId="{0519BCBA-FD7F-4059-B62B-12B943E36B9A}" dt="2024-02-03T14:00:22.236" v="23959" actId="20577"/>
        <pc:sldMkLst>
          <pc:docMk/>
          <pc:sldMk cId="3954944702" sldId="286"/>
        </pc:sldMkLst>
        <pc:spChg chg="mod">
          <ac:chgData name="LiuXueyuan" userId="bde70c57-b5f7-45ba-9444-fbc5531eba09" providerId="ADAL" clId="{0519BCBA-FD7F-4059-B62B-12B943E36B9A}" dt="2024-02-02T03:06:06.407" v="7257" actId="20577"/>
          <ac:spMkLst>
            <pc:docMk/>
            <pc:sldMk cId="3954944702" sldId="286"/>
            <ac:spMk id="2" creationId="{17572417-7136-B372-817F-9DC9ADA880E4}"/>
          </ac:spMkLst>
        </pc:spChg>
        <pc:spChg chg="mod">
          <ac:chgData name="LiuXueyuan" userId="bde70c57-b5f7-45ba-9444-fbc5531eba09" providerId="ADAL" clId="{0519BCBA-FD7F-4059-B62B-12B943E36B9A}" dt="2024-02-01T16:04:26.521" v="6851" actId="20577"/>
          <ac:spMkLst>
            <pc:docMk/>
            <pc:sldMk cId="3954944702" sldId="286"/>
            <ac:spMk id="3" creationId="{6A7FA50C-F1F1-FA30-F7E9-EE93C88150BF}"/>
          </ac:spMkLst>
        </pc:spChg>
        <pc:spChg chg="del">
          <ac:chgData name="LiuXueyuan" userId="bde70c57-b5f7-45ba-9444-fbc5531eba09" providerId="ADAL" clId="{0519BCBA-FD7F-4059-B62B-12B943E36B9A}" dt="2024-02-01T09:44:45.829" v="5726" actId="478"/>
          <ac:spMkLst>
            <pc:docMk/>
            <pc:sldMk cId="3954944702" sldId="286"/>
            <ac:spMk id="4" creationId="{C2C18A94-295D-4C2B-5554-FAC511ADFB66}"/>
          </ac:spMkLst>
        </pc:spChg>
        <pc:spChg chg="add mod">
          <ac:chgData name="LiuXueyuan" userId="bde70c57-b5f7-45ba-9444-fbc5531eba09" providerId="ADAL" clId="{0519BCBA-FD7F-4059-B62B-12B943E36B9A}" dt="2024-02-01T09:44:46.086" v="5727"/>
          <ac:spMkLst>
            <pc:docMk/>
            <pc:sldMk cId="3954944702" sldId="286"/>
            <ac:spMk id="7" creationId="{238F2C43-4824-F984-F65E-3EBD6B5ADED8}"/>
          </ac:spMkLst>
        </pc:spChg>
        <pc:graphicFrameChg chg="add del mod">
          <ac:chgData name="LiuXueyuan" userId="bde70c57-b5f7-45ba-9444-fbc5531eba09" providerId="ADAL" clId="{0519BCBA-FD7F-4059-B62B-12B943E36B9A}" dt="2024-02-02T00:21:10.991" v="6935"/>
          <ac:graphicFrameMkLst>
            <pc:docMk/>
            <pc:sldMk cId="3954944702" sldId="286"/>
            <ac:graphicFrameMk id="4" creationId="{2E75BE9E-7E43-039B-7046-7A6872A093C5}"/>
          </ac:graphicFrameMkLst>
        </pc:graphicFrameChg>
        <pc:graphicFrameChg chg="add del mod">
          <ac:chgData name="LiuXueyuan" userId="bde70c57-b5f7-45ba-9444-fbc5531eba09" providerId="ADAL" clId="{0519BCBA-FD7F-4059-B62B-12B943E36B9A}" dt="2024-02-02T00:21:38.364" v="6942"/>
          <ac:graphicFrameMkLst>
            <pc:docMk/>
            <pc:sldMk cId="3954944702" sldId="286"/>
            <ac:graphicFrameMk id="9" creationId="{D9F86BC0-91D7-DD1D-12F9-A41626FEE9EF}"/>
          </ac:graphicFrameMkLst>
        </pc:graphicFrameChg>
        <pc:graphicFrameChg chg="add del mod">
          <ac:chgData name="LiuXueyuan" userId="bde70c57-b5f7-45ba-9444-fbc5531eba09" providerId="ADAL" clId="{0519BCBA-FD7F-4059-B62B-12B943E36B9A}" dt="2024-02-02T00:21:51.388" v="6948"/>
          <ac:graphicFrameMkLst>
            <pc:docMk/>
            <pc:sldMk cId="3954944702" sldId="286"/>
            <ac:graphicFrameMk id="11" creationId="{51F477F0-C53D-E432-2199-AD417FDE505B}"/>
          </ac:graphicFrameMkLst>
        </pc:graphicFrameChg>
        <pc:graphicFrameChg chg="add del mod">
          <ac:chgData name="LiuXueyuan" userId="bde70c57-b5f7-45ba-9444-fbc5531eba09" providerId="ADAL" clId="{0519BCBA-FD7F-4059-B62B-12B943E36B9A}" dt="2024-02-02T03:03:04.300" v="7067"/>
          <ac:graphicFrameMkLst>
            <pc:docMk/>
            <pc:sldMk cId="3954944702" sldId="286"/>
            <ac:graphicFrameMk id="13" creationId="{83C60DB3-9234-234A-F82F-DFA989A134AA}"/>
          </ac:graphicFrameMkLst>
        </pc:graphicFrameChg>
        <pc:picChg chg="add del mod">
          <ac:chgData name="LiuXueyuan" userId="bde70c57-b5f7-45ba-9444-fbc5531eba09" providerId="ADAL" clId="{0519BCBA-FD7F-4059-B62B-12B943E36B9A}" dt="2024-02-02T00:21:37.755" v="6939" actId="478"/>
          <ac:picMkLst>
            <pc:docMk/>
            <pc:sldMk cId="3954944702" sldId="286"/>
            <ac:picMk id="8" creationId="{285FC3DA-0971-CDE2-D951-F1E8ACE13AD7}"/>
          </ac:picMkLst>
        </pc:picChg>
        <pc:picChg chg="add mod">
          <ac:chgData name="LiuXueyuan" userId="bde70c57-b5f7-45ba-9444-fbc5531eba09" providerId="ADAL" clId="{0519BCBA-FD7F-4059-B62B-12B943E36B9A}" dt="2024-02-02T03:07:10.937" v="7258" actId="1076"/>
          <ac:picMkLst>
            <pc:docMk/>
            <pc:sldMk cId="3954944702" sldId="286"/>
            <ac:picMk id="10" creationId="{61157417-1776-ED92-1591-EC8B85A2C8D9}"/>
          </ac:picMkLst>
        </pc:picChg>
        <pc:picChg chg="add del mod">
          <ac:chgData name="LiuXueyuan" userId="bde70c57-b5f7-45ba-9444-fbc5531eba09" providerId="ADAL" clId="{0519BCBA-FD7F-4059-B62B-12B943E36B9A}" dt="2024-02-02T03:03:03.929" v="7064" actId="478"/>
          <ac:picMkLst>
            <pc:docMk/>
            <pc:sldMk cId="3954944702" sldId="286"/>
            <ac:picMk id="12" creationId="{29C3F951-020F-A63C-2E77-D6DAC48CEBAE}"/>
          </ac:picMkLst>
        </pc:picChg>
        <pc:picChg chg="add mod">
          <ac:chgData name="LiuXueyuan" userId="bde70c57-b5f7-45ba-9444-fbc5531eba09" providerId="ADAL" clId="{0519BCBA-FD7F-4059-B62B-12B943E36B9A}" dt="2024-02-02T03:07:12.671" v="7259" actId="1076"/>
          <ac:picMkLst>
            <pc:docMk/>
            <pc:sldMk cId="3954944702" sldId="286"/>
            <ac:picMk id="14" creationId="{BDFCC1BF-6BE9-3249-CC02-813B514F81E9}"/>
          </ac:picMkLst>
        </pc:picChg>
      </pc:sldChg>
      <pc:sldChg chg="addSp delSp modSp new mod modNotesTx">
        <pc:chgData name="LiuXueyuan" userId="bde70c57-b5f7-45ba-9444-fbc5531eba09" providerId="ADAL" clId="{0519BCBA-FD7F-4059-B62B-12B943E36B9A}" dt="2024-02-03T13:55:29.552" v="23493" actId="478"/>
        <pc:sldMkLst>
          <pc:docMk/>
          <pc:sldMk cId="4250884960" sldId="287"/>
        </pc:sldMkLst>
        <pc:spChg chg="mod">
          <ac:chgData name="LiuXueyuan" userId="bde70c57-b5f7-45ba-9444-fbc5531eba09" providerId="ADAL" clId="{0519BCBA-FD7F-4059-B62B-12B943E36B9A}" dt="2024-02-01T23:35:52.765" v="6874" actId="20577"/>
          <ac:spMkLst>
            <pc:docMk/>
            <pc:sldMk cId="4250884960" sldId="287"/>
            <ac:spMk id="2" creationId="{B7B2F9CF-24FE-A670-26CD-7C8E86EA06D7}"/>
          </ac:spMkLst>
        </pc:spChg>
        <pc:spChg chg="mod">
          <ac:chgData name="LiuXueyuan" userId="bde70c57-b5f7-45ba-9444-fbc5531eba09" providerId="ADAL" clId="{0519BCBA-FD7F-4059-B62B-12B943E36B9A}" dt="2024-02-01T09:52:38.278" v="5816" actId="20577"/>
          <ac:spMkLst>
            <pc:docMk/>
            <pc:sldMk cId="4250884960" sldId="287"/>
            <ac:spMk id="3" creationId="{6D38EEFF-2A8F-A5FB-667E-9074FB7240DD}"/>
          </ac:spMkLst>
        </pc:spChg>
        <pc:spChg chg="del">
          <ac:chgData name="LiuXueyuan" userId="bde70c57-b5f7-45ba-9444-fbc5531eba09" providerId="ADAL" clId="{0519BCBA-FD7F-4059-B62B-12B943E36B9A}" dt="2024-02-01T09:52:44.072" v="5817" actId="478"/>
          <ac:spMkLst>
            <pc:docMk/>
            <pc:sldMk cId="4250884960" sldId="287"/>
            <ac:spMk id="4" creationId="{229AF0B8-6A64-508D-77B1-D17BA29EA406}"/>
          </ac:spMkLst>
        </pc:spChg>
        <pc:spChg chg="add mod">
          <ac:chgData name="LiuXueyuan" userId="bde70c57-b5f7-45ba-9444-fbc5531eba09" providerId="ADAL" clId="{0519BCBA-FD7F-4059-B62B-12B943E36B9A}" dt="2024-02-01T09:52:44.302" v="5818"/>
          <ac:spMkLst>
            <pc:docMk/>
            <pc:sldMk cId="4250884960" sldId="287"/>
            <ac:spMk id="7" creationId="{933CA4B5-91E9-60C7-33AA-C1DF067E59AA}"/>
          </ac:spMkLst>
        </pc:spChg>
        <pc:graphicFrameChg chg="add del mod">
          <ac:chgData name="LiuXueyuan" userId="bde70c57-b5f7-45ba-9444-fbc5531eba09" providerId="ADAL" clId="{0519BCBA-FD7F-4059-B62B-12B943E36B9A}" dt="2024-02-01T10:08:23.586" v="5821"/>
          <ac:graphicFrameMkLst>
            <pc:docMk/>
            <pc:sldMk cId="4250884960" sldId="287"/>
            <ac:graphicFrameMk id="8" creationId="{6F88CAE4-F5B6-18FF-46BE-CE1102AD6E61}"/>
          </ac:graphicFrameMkLst>
        </pc:graphicFrameChg>
        <pc:picChg chg="add mod">
          <ac:chgData name="LiuXueyuan" userId="bde70c57-b5f7-45ba-9444-fbc5531eba09" providerId="ADAL" clId="{0519BCBA-FD7F-4059-B62B-12B943E36B9A}" dt="2024-02-01T23:29:01.740" v="6859" actId="1076"/>
          <ac:picMkLst>
            <pc:docMk/>
            <pc:sldMk cId="4250884960" sldId="287"/>
            <ac:picMk id="9" creationId="{0CD183E1-7D5E-3451-A913-4AB73A5A8856}"/>
          </ac:picMkLst>
        </pc:picChg>
        <pc:cxnChg chg="add del">
          <ac:chgData name="LiuXueyuan" userId="bde70c57-b5f7-45ba-9444-fbc5531eba09" providerId="ADAL" clId="{0519BCBA-FD7F-4059-B62B-12B943E36B9A}" dt="2024-02-03T13:55:29.552" v="23493" actId="478"/>
          <ac:cxnSpMkLst>
            <pc:docMk/>
            <pc:sldMk cId="4250884960" sldId="287"/>
            <ac:cxnSpMk id="8" creationId="{2B89EEDC-C9A7-4BB7-3D41-ACBB9BEA794A}"/>
          </ac:cxnSpMkLst>
        </pc:cxnChg>
      </pc:sldChg>
      <pc:sldChg chg="addSp delSp modSp new mod modNotesTx">
        <pc:chgData name="LiuXueyuan" userId="bde70c57-b5f7-45ba-9444-fbc5531eba09" providerId="ADAL" clId="{0519BCBA-FD7F-4059-B62B-12B943E36B9A}" dt="2024-02-03T13:03:20.206" v="22723" actId="20577"/>
        <pc:sldMkLst>
          <pc:docMk/>
          <pc:sldMk cId="4113922637" sldId="288"/>
        </pc:sldMkLst>
        <pc:spChg chg="mod">
          <ac:chgData name="LiuXueyuan" userId="bde70c57-b5f7-45ba-9444-fbc5531eba09" providerId="ADAL" clId="{0519BCBA-FD7F-4059-B62B-12B943E36B9A}" dt="2024-02-01T15:19:33.385" v="6100" actId="207"/>
          <ac:spMkLst>
            <pc:docMk/>
            <pc:sldMk cId="4113922637" sldId="288"/>
            <ac:spMk id="2" creationId="{CD938F70-EE94-5343-39E4-CD9D8115455A}"/>
          </ac:spMkLst>
        </pc:spChg>
        <pc:spChg chg="mod">
          <ac:chgData name="LiuXueyuan" userId="bde70c57-b5f7-45ba-9444-fbc5531eba09" providerId="ADAL" clId="{0519BCBA-FD7F-4059-B62B-12B943E36B9A}" dt="2024-02-01T14:35:16.553" v="5860" actId="20577"/>
          <ac:spMkLst>
            <pc:docMk/>
            <pc:sldMk cId="4113922637" sldId="288"/>
            <ac:spMk id="3" creationId="{C35E9306-E1B9-2CC7-9ABD-3DE2265CEB27}"/>
          </ac:spMkLst>
        </pc:spChg>
        <pc:spChg chg="del">
          <ac:chgData name="LiuXueyuan" userId="bde70c57-b5f7-45ba-9444-fbc5531eba09" providerId="ADAL" clId="{0519BCBA-FD7F-4059-B62B-12B943E36B9A}" dt="2024-02-01T14:35:23.427" v="5861" actId="478"/>
          <ac:spMkLst>
            <pc:docMk/>
            <pc:sldMk cId="4113922637" sldId="288"/>
            <ac:spMk id="4" creationId="{C9D9CC50-6074-63BA-DC17-AF19C2C91AB3}"/>
          </ac:spMkLst>
        </pc:spChg>
        <pc:spChg chg="add mod">
          <ac:chgData name="LiuXueyuan" userId="bde70c57-b5f7-45ba-9444-fbc5531eba09" providerId="ADAL" clId="{0519BCBA-FD7F-4059-B62B-12B943E36B9A}" dt="2024-02-01T14:35:23.707" v="5862"/>
          <ac:spMkLst>
            <pc:docMk/>
            <pc:sldMk cId="4113922637" sldId="288"/>
            <ac:spMk id="7" creationId="{6335717D-84E1-9A97-CC96-6E993CEABC82}"/>
          </ac:spMkLst>
        </pc:spChg>
        <pc:graphicFrameChg chg="add del mod">
          <ac:chgData name="LiuXueyuan" userId="bde70c57-b5f7-45ba-9444-fbc5531eba09" providerId="ADAL" clId="{0519BCBA-FD7F-4059-B62B-12B943E36B9A}" dt="2024-02-01T14:59:30.124" v="6085"/>
          <ac:graphicFrameMkLst>
            <pc:docMk/>
            <pc:sldMk cId="4113922637" sldId="288"/>
            <ac:graphicFrameMk id="8" creationId="{D148F898-CB23-3EE2-0A03-DAC94DEDD9AA}"/>
          </ac:graphicFrameMkLst>
        </pc:graphicFrameChg>
        <pc:picChg chg="add mod">
          <ac:chgData name="LiuXueyuan" userId="bde70c57-b5f7-45ba-9444-fbc5531eba09" providerId="ADAL" clId="{0519BCBA-FD7F-4059-B62B-12B943E36B9A}" dt="2024-02-01T14:59:48.333" v="6090" actId="1076"/>
          <ac:picMkLst>
            <pc:docMk/>
            <pc:sldMk cId="4113922637" sldId="288"/>
            <ac:picMk id="9" creationId="{2FBE8253-58F1-0D2A-16FD-026804E43C24}"/>
          </ac:picMkLst>
        </pc:picChg>
      </pc:sldChg>
      <pc:sldChg chg="addSp delSp modSp new mod modNotesTx">
        <pc:chgData name="LiuXueyuan" userId="bde70c57-b5f7-45ba-9444-fbc5531eba09" providerId="ADAL" clId="{0519BCBA-FD7F-4059-B62B-12B943E36B9A}" dt="2024-02-03T15:03:52.702" v="25654" actId="20577"/>
        <pc:sldMkLst>
          <pc:docMk/>
          <pc:sldMk cId="870842578" sldId="289"/>
        </pc:sldMkLst>
        <pc:spChg chg="mod">
          <ac:chgData name="LiuXueyuan" userId="bde70c57-b5f7-45ba-9444-fbc5531eba09" providerId="ADAL" clId="{0519BCBA-FD7F-4059-B62B-12B943E36B9A}" dt="2024-02-02T03:28:48.374" v="7641" actId="20577"/>
          <ac:spMkLst>
            <pc:docMk/>
            <pc:sldMk cId="870842578" sldId="289"/>
            <ac:spMk id="2" creationId="{5BB0313B-2970-4719-AA58-AA559B0910D2}"/>
          </ac:spMkLst>
        </pc:spChg>
        <pc:spChg chg="mod">
          <ac:chgData name="LiuXueyuan" userId="bde70c57-b5f7-45ba-9444-fbc5531eba09" providerId="ADAL" clId="{0519BCBA-FD7F-4059-B62B-12B943E36B9A}" dt="2024-02-02T03:07:25.997" v="7285" actId="20577"/>
          <ac:spMkLst>
            <pc:docMk/>
            <pc:sldMk cId="870842578" sldId="289"/>
            <ac:spMk id="3" creationId="{5E239F1D-266A-D29B-CB13-912C1B62F746}"/>
          </ac:spMkLst>
        </pc:spChg>
        <pc:spChg chg="del">
          <ac:chgData name="LiuXueyuan" userId="bde70c57-b5f7-45ba-9444-fbc5531eba09" providerId="ADAL" clId="{0519BCBA-FD7F-4059-B62B-12B943E36B9A}" dt="2024-02-02T03:07:34.117" v="7288" actId="478"/>
          <ac:spMkLst>
            <pc:docMk/>
            <pc:sldMk cId="870842578" sldId="289"/>
            <ac:spMk id="4" creationId="{BD67F912-CC83-9942-106D-2F9BC38EEF90}"/>
          </ac:spMkLst>
        </pc:spChg>
        <pc:spChg chg="add mod">
          <ac:chgData name="LiuXueyuan" userId="bde70c57-b5f7-45ba-9444-fbc5531eba09" providerId="ADAL" clId="{0519BCBA-FD7F-4059-B62B-12B943E36B9A}" dt="2024-02-02T03:07:33.208" v="7287"/>
          <ac:spMkLst>
            <pc:docMk/>
            <pc:sldMk cId="870842578" sldId="289"/>
            <ac:spMk id="7" creationId="{09F45D1A-6EAE-544D-ECA9-D02F99DEAD1D}"/>
          </ac:spMkLst>
        </pc:spChg>
        <pc:spChg chg="add mod">
          <ac:chgData name="LiuXueyuan" userId="bde70c57-b5f7-45ba-9444-fbc5531eba09" providerId="ADAL" clId="{0519BCBA-FD7F-4059-B62B-12B943E36B9A}" dt="2024-02-02T03:07:34.315" v="7289"/>
          <ac:spMkLst>
            <pc:docMk/>
            <pc:sldMk cId="870842578" sldId="289"/>
            <ac:spMk id="8" creationId="{E797E383-5739-1B8E-ADDA-0C3D7A537949}"/>
          </ac:spMkLst>
        </pc:spChg>
        <pc:graphicFrameChg chg="add del mod">
          <ac:chgData name="LiuXueyuan" userId="bde70c57-b5f7-45ba-9444-fbc5531eba09" providerId="ADAL" clId="{0519BCBA-FD7F-4059-B62B-12B943E36B9A}" dt="2024-02-02T03:26:42.768" v="7503"/>
          <ac:graphicFrameMkLst>
            <pc:docMk/>
            <pc:sldMk cId="870842578" sldId="289"/>
            <ac:graphicFrameMk id="9" creationId="{59F59670-27A5-D69A-82E7-4D35FA3E9C6C}"/>
          </ac:graphicFrameMkLst>
        </pc:graphicFrameChg>
        <pc:picChg chg="add mod">
          <ac:chgData name="LiuXueyuan" userId="bde70c57-b5f7-45ba-9444-fbc5531eba09" providerId="ADAL" clId="{0519BCBA-FD7F-4059-B62B-12B943E36B9A}" dt="2024-02-02T03:26:47.787" v="7506" actId="1076"/>
          <ac:picMkLst>
            <pc:docMk/>
            <pc:sldMk cId="870842578" sldId="289"/>
            <ac:picMk id="10" creationId="{B167F72B-2592-DAC6-8DB8-89BDB68A8A48}"/>
          </ac:picMkLst>
        </pc:picChg>
      </pc:sldChg>
      <pc:sldChg chg="addSp delSp modSp new mod modNotesTx">
        <pc:chgData name="LiuXueyuan" userId="bde70c57-b5f7-45ba-9444-fbc5531eba09" providerId="ADAL" clId="{0519BCBA-FD7F-4059-B62B-12B943E36B9A}" dt="2024-02-03T15:19:42.387" v="26428" actId="20577"/>
        <pc:sldMkLst>
          <pc:docMk/>
          <pc:sldMk cId="1435048749" sldId="290"/>
        </pc:sldMkLst>
        <pc:spChg chg="mod">
          <ac:chgData name="LiuXueyuan" userId="bde70c57-b5f7-45ba-9444-fbc5531eba09" providerId="ADAL" clId="{0519BCBA-FD7F-4059-B62B-12B943E36B9A}" dt="2024-02-02T06:46:28.310" v="8107" actId="20577"/>
          <ac:spMkLst>
            <pc:docMk/>
            <pc:sldMk cId="1435048749" sldId="290"/>
            <ac:spMk id="2" creationId="{972DADE1-50BC-F021-D35B-B5E2CD5E7965}"/>
          </ac:spMkLst>
        </pc:spChg>
        <pc:spChg chg="mod">
          <ac:chgData name="LiuXueyuan" userId="bde70c57-b5f7-45ba-9444-fbc5531eba09" providerId="ADAL" clId="{0519BCBA-FD7F-4059-B62B-12B943E36B9A}" dt="2024-02-02T03:29:20.988" v="7658" actId="20577"/>
          <ac:spMkLst>
            <pc:docMk/>
            <pc:sldMk cId="1435048749" sldId="290"/>
            <ac:spMk id="3" creationId="{2AE3D817-2F30-B371-6E93-B1D112C7F450}"/>
          </ac:spMkLst>
        </pc:spChg>
        <pc:spChg chg="del">
          <ac:chgData name="LiuXueyuan" userId="bde70c57-b5f7-45ba-9444-fbc5531eba09" providerId="ADAL" clId="{0519BCBA-FD7F-4059-B62B-12B943E36B9A}" dt="2024-02-02T03:29:30.838" v="7660" actId="478"/>
          <ac:spMkLst>
            <pc:docMk/>
            <pc:sldMk cId="1435048749" sldId="290"/>
            <ac:spMk id="4" creationId="{B19A4EA2-3090-15E2-888F-5313C33C3058}"/>
          </ac:spMkLst>
        </pc:spChg>
        <pc:spChg chg="add mod">
          <ac:chgData name="LiuXueyuan" userId="bde70c57-b5f7-45ba-9444-fbc5531eba09" providerId="ADAL" clId="{0519BCBA-FD7F-4059-B62B-12B943E36B9A}" dt="2024-02-02T03:29:31.070" v="7661"/>
          <ac:spMkLst>
            <pc:docMk/>
            <pc:sldMk cId="1435048749" sldId="290"/>
            <ac:spMk id="7" creationId="{C1ADCE16-7AB0-30B3-D096-FE70BAEEB147}"/>
          </ac:spMkLst>
        </pc:spChg>
      </pc:sldChg>
      <pc:sldChg chg="addSp delSp modSp new mod modNotesTx">
        <pc:chgData name="LiuXueyuan" userId="bde70c57-b5f7-45ba-9444-fbc5531eba09" providerId="ADAL" clId="{0519BCBA-FD7F-4059-B62B-12B943E36B9A}" dt="2024-02-03T15:29:03.774" v="27167" actId="20577"/>
        <pc:sldMkLst>
          <pc:docMk/>
          <pc:sldMk cId="2105687721" sldId="291"/>
        </pc:sldMkLst>
        <pc:spChg chg="mod">
          <ac:chgData name="LiuXueyuan" userId="bde70c57-b5f7-45ba-9444-fbc5531eba09" providerId="ADAL" clId="{0519BCBA-FD7F-4059-B62B-12B943E36B9A}" dt="2024-02-02T07:27:27.243" v="8449" actId="948"/>
          <ac:spMkLst>
            <pc:docMk/>
            <pc:sldMk cId="2105687721" sldId="291"/>
            <ac:spMk id="2" creationId="{37D49324-B521-E9DA-0E8B-A5A8C07BED9C}"/>
          </ac:spMkLst>
        </pc:spChg>
        <pc:spChg chg="mod">
          <ac:chgData name="LiuXueyuan" userId="bde70c57-b5f7-45ba-9444-fbc5531eba09" providerId="ADAL" clId="{0519BCBA-FD7F-4059-B62B-12B943E36B9A}" dt="2024-02-02T06:47:39.473" v="8166" actId="20577"/>
          <ac:spMkLst>
            <pc:docMk/>
            <pc:sldMk cId="2105687721" sldId="291"/>
            <ac:spMk id="3" creationId="{7F62E5A0-A126-D0DD-C8A5-7AFB4C23DDAB}"/>
          </ac:spMkLst>
        </pc:spChg>
        <pc:spChg chg="del">
          <ac:chgData name="LiuXueyuan" userId="bde70c57-b5f7-45ba-9444-fbc5531eba09" providerId="ADAL" clId="{0519BCBA-FD7F-4059-B62B-12B943E36B9A}" dt="2024-02-02T07:28:20.121" v="8451" actId="478"/>
          <ac:spMkLst>
            <pc:docMk/>
            <pc:sldMk cId="2105687721" sldId="291"/>
            <ac:spMk id="4" creationId="{A7A03404-E0D5-ECB0-A7EE-E97D51D6472F}"/>
          </ac:spMkLst>
        </pc:spChg>
        <pc:spChg chg="add mod">
          <ac:chgData name="LiuXueyuan" userId="bde70c57-b5f7-45ba-9444-fbc5531eba09" providerId="ADAL" clId="{0519BCBA-FD7F-4059-B62B-12B943E36B9A}" dt="2024-02-02T07:28:20.323" v="8452"/>
          <ac:spMkLst>
            <pc:docMk/>
            <pc:sldMk cId="2105687721" sldId="291"/>
            <ac:spMk id="9" creationId="{98869969-1A85-EB23-A9A1-BF6660B301E2}"/>
          </ac:spMkLst>
        </pc:spChg>
        <pc:picChg chg="add del mod modCrop">
          <ac:chgData name="LiuXueyuan" userId="bde70c57-b5f7-45ba-9444-fbc5531eba09" providerId="ADAL" clId="{0519BCBA-FD7F-4059-B62B-12B943E36B9A}" dt="2024-02-02T07:01:36.071" v="8172" actId="478"/>
          <ac:picMkLst>
            <pc:docMk/>
            <pc:sldMk cId="2105687721" sldId="291"/>
            <ac:picMk id="7" creationId="{6C12EC81-0213-1EBC-E48B-21358A355878}"/>
          </ac:picMkLst>
        </pc:picChg>
        <pc:picChg chg="add mod">
          <ac:chgData name="LiuXueyuan" userId="bde70c57-b5f7-45ba-9444-fbc5531eba09" providerId="ADAL" clId="{0519BCBA-FD7F-4059-B62B-12B943E36B9A}" dt="2024-02-02T14:34:40.161" v="9021" actId="1076"/>
          <ac:picMkLst>
            <pc:docMk/>
            <pc:sldMk cId="2105687721" sldId="291"/>
            <ac:picMk id="8" creationId="{9CC0483C-DF84-893F-7365-728D577D572A}"/>
          </ac:picMkLst>
        </pc:picChg>
      </pc:sldChg>
      <pc:sldChg chg="addSp delSp modSp new mod modNotesTx">
        <pc:chgData name="LiuXueyuan" userId="bde70c57-b5f7-45ba-9444-fbc5531eba09" providerId="ADAL" clId="{0519BCBA-FD7F-4059-B62B-12B943E36B9A}" dt="2024-02-03T16:15:27.235" v="28665" actId="20577"/>
        <pc:sldMkLst>
          <pc:docMk/>
          <pc:sldMk cId="1624651097" sldId="292"/>
        </pc:sldMkLst>
        <pc:spChg chg="mod">
          <ac:chgData name="LiuXueyuan" userId="bde70c57-b5f7-45ba-9444-fbc5531eba09" providerId="ADAL" clId="{0519BCBA-FD7F-4059-B62B-12B943E36B9A}" dt="2024-02-02T14:32:48.096" v="8983" actId="948"/>
          <ac:spMkLst>
            <pc:docMk/>
            <pc:sldMk cId="1624651097" sldId="292"/>
            <ac:spMk id="2" creationId="{4C3E3D94-3202-4945-7CA8-54271C3B9D6F}"/>
          </ac:spMkLst>
        </pc:spChg>
        <pc:spChg chg="mod">
          <ac:chgData name="LiuXueyuan" userId="bde70c57-b5f7-45ba-9444-fbc5531eba09" providerId="ADAL" clId="{0519BCBA-FD7F-4059-B62B-12B943E36B9A}" dt="2024-02-02T14:19:42.843" v="8486" actId="20577"/>
          <ac:spMkLst>
            <pc:docMk/>
            <pc:sldMk cId="1624651097" sldId="292"/>
            <ac:spMk id="3" creationId="{B4F2AE2F-2202-E240-89E7-D174C5D2987F}"/>
          </ac:spMkLst>
        </pc:spChg>
        <pc:spChg chg="del">
          <ac:chgData name="LiuXueyuan" userId="bde70c57-b5f7-45ba-9444-fbc5531eba09" providerId="ADAL" clId="{0519BCBA-FD7F-4059-B62B-12B943E36B9A}" dt="2024-02-02T14:35:23.391" v="9022" actId="478"/>
          <ac:spMkLst>
            <pc:docMk/>
            <pc:sldMk cId="1624651097" sldId="292"/>
            <ac:spMk id="4" creationId="{0BDFCFC7-F053-C900-202D-06C783EE9FFA}"/>
          </ac:spMkLst>
        </pc:spChg>
        <pc:spChg chg="add mod">
          <ac:chgData name="LiuXueyuan" userId="bde70c57-b5f7-45ba-9444-fbc5531eba09" providerId="ADAL" clId="{0519BCBA-FD7F-4059-B62B-12B943E36B9A}" dt="2024-02-02T14:35:23.701" v="9023"/>
          <ac:spMkLst>
            <pc:docMk/>
            <pc:sldMk cId="1624651097" sldId="292"/>
            <ac:spMk id="9" creationId="{F09BB854-E49C-D148-2B7F-BCD826A235B1}"/>
          </ac:spMkLst>
        </pc:spChg>
        <pc:picChg chg="add mod">
          <ac:chgData name="LiuXueyuan" userId="bde70c57-b5f7-45ba-9444-fbc5531eba09" providerId="ADAL" clId="{0519BCBA-FD7F-4059-B62B-12B943E36B9A}" dt="2024-02-02T14:31:48.249" v="8972" actId="1076"/>
          <ac:picMkLst>
            <pc:docMk/>
            <pc:sldMk cId="1624651097" sldId="292"/>
            <ac:picMk id="7" creationId="{DE97D401-77EC-5435-BDD1-687128B7A19E}"/>
          </ac:picMkLst>
        </pc:picChg>
        <pc:picChg chg="add mod">
          <ac:chgData name="LiuXueyuan" userId="bde70c57-b5f7-45ba-9444-fbc5531eba09" providerId="ADAL" clId="{0519BCBA-FD7F-4059-B62B-12B943E36B9A}" dt="2024-02-02T14:31:53.513" v="8973" actId="1076"/>
          <ac:picMkLst>
            <pc:docMk/>
            <pc:sldMk cId="1624651097" sldId="292"/>
            <ac:picMk id="8" creationId="{B6FC33BB-DA44-5544-57A7-9BF96A226B96}"/>
          </ac:picMkLst>
        </pc:picChg>
      </pc:sldChg>
      <pc:sldChg chg="new del">
        <pc:chgData name="LiuXueyuan" userId="bde70c57-b5f7-45ba-9444-fbc5531eba09" providerId="ADAL" clId="{0519BCBA-FD7F-4059-B62B-12B943E36B9A}" dt="2024-02-02T14:33:46.128" v="8985" actId="47"/>
        <pc:sldMkLst>
          <pc:docMk/>
          <pc:sldMk cId="2438824682" sldId="293"/>
        </pc:sldMkLst>
      </pc:sldChg>
      <pc:sldChg chg="addSp delSp modSp new mod modNotesTx">
        <pc:chgData name="LiuXueyuan" userId="bde70c57-b5f7-45ba-9444-fbc5531eba09" providerId="ADAL" clId="{0519BCBA-FD7F-4059-B62B-12B943E36B9A}" dt="2024-02-03T16:40:14.865" v="29636" actId="20577"/>
        <pc:sldMkLst>
          <pc:docMk/>
          <pc:sldMk cId="2711521341" sldId="293"/>
        </pc:sldMkLst>
        <pc:spChg chg="mod">
          <ac:chgData name="LiuXueyuan" userId="bde70c57-b5f7-45ba-9444-fbc5531eba09" providerId="ADAL" clId="{0519BCBA-FD7F-4059-B62B-12B943E36B9A}" dt="2024-02-02T15:56:09.612" v="9557" actId="15"/>
          <ac:spMkLst>
            <pc:docMk/>
            <pc:sldMk cId="2711521341" sldId="293"/>
            <ac:spMk id="2" creationId="{BB3BE9C7-F80E-11C1-E329-AF7121D677CF}"/>
          </ac:spMkLst>
        </pc:spChg>
        <pc:spChg chg="mod">
          <ac:chgData name="LiuXueyuan" userId="bde70c57-b5f7-45ba-9444-fbc5531eba09" providerId="ADAL" clId="{0519BCBA-FD7F-4059-B62B-12B943E36B9A}" dt="2024-02-02T14:46:32.858" v="9163" actId="6549"/>
          <ac:spMkLst>
            <pc:docMk/>
            <pc:sldMk cId="2711521341" sldId="293"/>
            <ac:spMk id="3" creationId="{3A722B5C-4BC8-E084-8567-F1BBC5AAC415}"/>
          </ac:spMkLst>
        </pc:spChg>
        <pc:spChg chg="del">
          <ac:chgData name="LiuXueyuan" userId="bde70c57-b5f7-45ba-9444-fbc5531eba09" providerId="ADAL" clId="{0519BCBA-FD7F-4059-B62B-12B943E36B9A}" dt="2024-02-02T15:50:25.611" v="9257" actId="478"/>
          <ac:spMkLst>
            <pc:docMk/>
            <pc:sldMk cId="2711521341" sldId="293"/>
            <ac:spMk id="4" creationId="{AAD5DE01-6ABE-BD2B-034C-24C011689232}"/>
          </ac:spMkLst>
        </pc:spChg>
        <pc:spChg chg="add del mod">
          <ac:chgData name="LiuXueyuan" userId="bde70c57-b5f7-45ba-9444-fbc5531eba09" providerId="ADAL" clId="{0519BCBA-FD7F-4059-B62B-12B943E36B9A}" dt="2024-02-02T15:50:23.542" v="9256" actId="21"/>
          <ac:spMkLst>
            <pc:docMk/>
            <pc:sldMk cId="2711521341" sldId="293"/>
            <ac:spMk id="8" creationId="{02D7BBB4-3D6D-E8F6-9F64-BA5D3E503816}"/>
          </ac:spMkLst>
        </pc:spChg>
        <pc:spChg chg="add mod">
          <ac:chgData name="LiuXueyuan" userId="bde70c57-b5f7-45ba-9444-fbc5531eba09" providerId="ADAL" clId="{0519BCBA-FD7F-4059-B62B-12B943E36B9A}" dt="2024-02-02T15:50:25.873" v="9258"/>
          <ac:spMkLst>
            <pc:docMk/>
            <pc:sldMk cId="2711521341" sldId="293"/>
            <ac:spMk id="9" creationId="{02D7BBB4-3D6D-E8F6-9F64-BA5D3E503816}"/>
          </ac:spMkLst>
        </pc:spChg>
        <pc:picChg chg="add mod">
          <ac:chgData name="LiuXueyuan" userId="bde70c57-b5f7-45ba-9444-fbc5531eba09" providerId="ADAL" clId="{0519BCBA-FD7F-4059-B62B-12B943E36B9A}" dt="2024-02-02T15:55:52.999" v="9555" actId="1076"/>
          <ac:picMkLst>
            <pc:docMk/>
            <pc:sldMk cId="2711521341" sldId="293"/>
            <ac:picMk id="7" creationId="{2E57D63C-F91E-33F2-D1EE-9CD0E88C9CDB}"/>
          </ac:picMkLst>
        </pc:picChg>
      </pc:sldChg>
      <pc:sldChg chg="addSp delSp modSp add mod modNotesTx">
        <pc:chgData name="LiuXueyuan" userId="bde70c57-b5f7-45ba-9444-fbc5531eba09" providerId="ADAL" clId="{0519BCBA-FD7F-4059-B62B-12B943E36B9A}" dt="2024-02-03T16:19:53.369" v="28934" actId="20577"/>
        <pc:sldMkLst>
          <pc:docMk/>
          <pc:sldMk cId="898251812" sldId="294"/>
        </pc:sldMkLst>
        <pc:spChg chg="mod">
          <ac:chgData name="LiuXueyuan" userId="bde70c57-b5f7-45ba-9444-fbc5531eba09" providerId="ADAL" clId="{0519BCBA-FD7F-4059-B62B-12B943E36B9A}" dt="2024-02-02T14:45:38.485" v="9125" actId="20577"/>
          <ac:spMkLst>
            <pc:docMk/>
            <pc:sldMk cId="898251812" sldId="294"/>
            <ac:spMk id="2" creationId="{4C3E3D94-3202-4945-7CA8-54271C3B9D6F}"/>
          </ac:spMkLst>
        </pc:spChg>
        <pc:spChg chg="mod">
          <ac:chgData name="LiuXueyuan" userId="bde70c57-b5f7-45ba-9444-fbc5531eba09" providerId="ADAL" clId="{0519BCBA-FD7F-4059-B62B-12B943E36B9A}" dt="2024-02-02T14:46:08.716" v="9136" actId="20577"/>
          <ac:spMkLst>
            <pc:docMk/>
            <pc:sldMk cId="898251812" sldId="294"/>
            <ac:spMk id="3" creationId="{B4F2AE2F-2202-E240-89E7-D174C5D2987F}"/>
          </ac:spMkLst>
        </pc:spChg>
        <pc:picChg chg="add mod">
          <ac:chgData name="LiuXueyuan" userId="bde70c57-b5f7-45ba-9444-fbc5531eba09" providerId="ADAL" clId="{0519BCBA-FD7F-4059-B62B-12B943E36B9A}" dt="2024-02-02T14:45:18.065" v="9106" actId="1038"/>
          <ac:picMkLst>
            <pc:docMk/>
            <pc:sldMk cId="898251812" sldId="294"/>
            <ac:picMk id="4" creationId="{AFCE4D7D-EFBC-CD8E-9172-0A563E255FA3}"/>
          </ac:picMkLst>
        </pc:picChg>
        <pc:picChg chg="del">
          <ac:chgData name="LiuXueyuan" userId="bde70c57-b5f7-45ba-9444-fbc5531eba09" providerId="ADAL" clId="{0519BCBA-FD7F-4059-B62B-12B943E36B9A}" dt="2024-02-02T14:41:49.996" v="9044" actId="478"/>
          <ac:picMkLst>
            <pc:docMk/>
            <pc:sldMk cId="898251812" sldId="294"/>
            <ac:picMk id="7" creationId="{DE97D401-77EC-5435-BDD1-687128B7A19E}"/>
          </ac:picMkLst>
        </pc:picChg>
        <pc:picChg chg="del">
          <ac:chgData name="LiuXueyuan" userId="bde70c57-b5f7-45ba-9444-fbc5531eba09" providerId="ADAL" clId="{0519BCBA-FD7F-4059-B62B-12B943E36B9A}" dt="2024-02-02T14:41:51.420" v="9045" actId="478"/>
          <ac:picMkLst>
            <pc:docMk/>
            <pc:sldMk cId="898251812" sldId="294"/>
            <ac:picMk id="8" creationId="{B6FC33BB-DA44-5544-57A7-9BF96A226B96}"/>
          </ac:picMkLst>
        </pc:picChg>
        <pc:picChg chg="add mod">
          <ac:chgData name="LiuXueyuan" userId="bde70c57-b5f7-45ba-9444-fbc5531eba09" providerId="ADAL" clId="{0519BCBA-FD7F-4059-B62B-12B943E36B9A}" dt="2024-02-02T14:45:19.697" v="9107" actId="1037"/>
          <ac:picMkLst>
            <pc:docMk/>
            <pc:sldMk cId="898251812" sldId="294"/>
            <ac:picMk id="10" creationId="{B9A72AB8-C0A3-94D0-2B86-B19A0D4E282C}"/>
          </ac:picMkLst>
        </pc:picChg>
      </pc:sldChg>
      <pc:sldChg chg="addSp delSp modSp new mod modNotesTx">
        <pc:chgData name="LiuXueyuan" userId="bde70c57-b5f7-45ba-9444-fbc5531eba09" providerId="ADAL" clId="{0519BCBA-FD7F-4059-B62B-12B943E36B9A}" dt="2024-02-03T16:44:36.460" v="29996" actId="20577"/>
        <pc:sldMkLst>
          <pc:docMk/>
          <pc:sldMk cId="181665838" sldId="295"/>
        </pc:sldMkLst>
        <pc:spChg chg="mod">
          <ac:chgData name="LiuXueyuan" userId="bde70c57-b5f7-45ba-9444-fbc5531eba09" providerId="ADAL" clId="{0519BCBA-FD7F-4059-B62B-12B943E36B9A}" dt="2024-02-02T16:12:40.477" v="10054" actId="14100"/>
          <ac:spMkLst>
            <pc:docMk/>
            <pc:sldMk cId="181665838" sldId="295"/>
            <ac:spMk id="2" creationId="{0473A7DC-ADD0-FBE9-64AE-42A69673BB85}"/>
          </ac:spMkLst>
        </pc:spChg>
        <pc:spChg chg="mod">
          <ac:chgData name="LiuXueyuan" userId="bde70c57-b5f7-45ba-9444-fbc5531eba09" providerId="ADAL" clId="{0519BCBA-FD7F-4059-B62B-12B943E36B9A}" dt="2024-02-02T14:47:48.801" v="9197" actId="20577"/>
          <ac:spMkLst>
            <pc:docMk/>
            <pc:sldMk cId="181665838" sldId="295"/>
            <ac:spMk id="3" creationId="{B7D03412-9C8D-39BA-6ADD-1BA5BBD236D6}"/>
          </ac:spMkLst>
        </pc:spChg>
        <pc:spChg chg="del">
          <ac:chgData name="LiuXueyuan" userId="bde70c57-b5f7-45ba-9444-fbc5531eba09" providerId="ADAL" clId="{0519BCBA-FD7F-4059-B62B-12B943E36B9A}" dt="2024-02-02T15:57:26.295" v="9588" actId="478"/>
          <ac:spMkLst>
            <pc:docMk/>
            <pc:sldMk cId="181665838" sldId="295"/>
            <ac:spMk id="4" creationId="{2C7FF5D8-237C-F7D2-CC52-C34C7B2F85D8}"/>
          </ac:spMkLst>
        </pc:spChg>
        <pc:spChg chg="add mod">
          <ac:chgData name="LiuXueyuan" userId="bde70c57-b5f7-45ba-9444-fbc5531eba09" providerId="ADAL" clId="{0519BCBA-FD7F-4059-B62B-12B943E36B9A}" dt="2024-02-02T15:57:26.488" v="9589"/>
          <ac:spMkLst>
            <pc:docMk/>
            <pc:sldMk cId="181665838" sldId="295"/>
            <ac:spMk id="8" creationId="{169334C4-AEB4-D4E3-0E60-9F3AEC39E139}"/>
          </ac:spMkLst>
        </pc:spChg>
        <pc:picChg chg="add mod modCrop">
          <ac:chgData name="LiuXueyuan" userId="bde70c57-b5f7-45ba-9444-fbc5531eba09" providerId="ADAL" clId="{0519BCBA-FD7F-4059-B62B-12B943E36B9A}" dt="2024-02-02T16:21:17.633" v="10431" actId="1076"/>
          <ac:picMkLst>
            <pc:docMk/>
            <pc:sldMk cId="181665838" sldId="295"/>
            <ac:picMk id="7" creationId="{9B6CD9EA-3748-1D03-47A3-1EDE2B09F257}"/>
          </ac:picMkLst>
        </pc:picChg>
      </pc:sldChg>
      <pc:sldChg chg="addSp delSp modSp new mod modNotesTx">
        <pc:chgData name="LiuXueyuan" userId="bde70c57-b5f7-45ba-9444-fbc5531eba09" providerId="ADAL" clId="{0519BCBA-FD7F-4059-B62B-12B943E36B9A}" dt="2024-02-03T16:52:13.931" v="30664" actId="20577"/>
        <pc:sldMkLst>
          <pc:docMk/>
          <pc:sldMk cId="618154806" sldId="296"/>
        </pc:sldMkLst>
        <pc:spChg chg="mod">
          <ac:chgData name="LiuXueyuan" userId="bde70c57-b5f7-45ba-9444-fbc5531eba09" providerId="ADAL" clId="{0519BCBA-FD7F-4059-B62B-12B943E36B9A}" dt="2024-02-02T16:21:05.429" v="10428" actId="14100"/>
          <ac:spMkLst>
            <pc:docMk/>
            <pc:sldMk cId="618154806" sldId="296"/>
            <ac:spMk id="2" creationId="{D18D4717-45E4-FD80-D8DB-62BCACE31502}"/>
          </ac:spMkLst>
        </pc:spChg>
        <pc:spChg chg="mod">
          <ac:chgData name="LiuXueyuan" userId="bde70c57-b5f7-45ba-9444-fbc5531eba09" providerId="ADAL" clId="{0519BCBA-FD7F-4059-B62B-12B943E36B9A}" dt="2024-02-02T16:09:05.518" v="9960"/>
          <ac:spMkLst>
            <pc:docMk/>
            <pc:sldMk cId="618154806" sldId="296"/>
            <ac:spMk id="3" creationId="{A15BD4BE-9437-2909-6D28-890DDB0155C3}"/>
          </ac:spMkLst>
        </pc:spChg>
        <pc:spChg chg="del">
          <ac:chgData name="LiuXueyuan" userId="bde70c57-b5f7-45ba-9444-fbc5531eba09" providerId="ADAL" clId="{0519BCBA-FD7F-4059-B62B-12B943E36B9A}" dt="2024-02-02T16:09:18.478" v="9961" actId="478"/>
          <ac:spMkLst>
            <pc:docMk/>
            <pc:sldMk cId="618154806" sldId="296"/>
            <ac:spMk id="4" creationId="{1EB5EBD7-A84E-B647-E052-25C1B96F5A33}"/>
          </ac:spMkLst>
        </pc:spChg>
        <pc:spChg chg="add mod">
          <ac:chgData name="LiuXueyuan" userId="bde70c57-b5f7-45ba-9444-fbc5531eba09" providerId="ADAL" clId="{0519BCBA-FD7F-4059-B62B-12B943E36B9A}" dt="2024-02-02T16:09:18.681" v="9962"/>
          <ac:spMkLst>
            <pc:docMk/>
            <pc:sldMk cId="618154806" sldId="296"/>
            <ac:spMk id="7" creationId="{6779801D-7D81-F7F0-FC95-093C8D4B9D27}"/>
          </ac:spMkLst>
        </pc:spChg>
        <pc:picChg chg="add mod">
          <ac:chgData name="LiuXueyuan" userId="bde70c57-b5f7-45ba-9444-fbc5531eba09" providerId="ADAL" clId="{0519BCBA-FD7F-4059-B62B-12B943E36B9A}" dt="2024-02-02T16:21:31.808" v="10432" actId="1076"/>
          <ac:picMkLst>
            <pc:docMk/>
            <pc:sldMk cId="618154806" sldId="296"/>
            <ac:picMk id="8" creationId="{94BE8C63-2782-8636-F9F5-71AF4C61F801}"/>
          </ac:picMkLst>
        </pc:picChg>
      </pc:sldChg>
      <pc:sldChg chg="addSp delSp modSp new mod modNotesTx">
        <pc:chgData name="LiuXueyuan" userId="bde70c57-b5f7-45ba-9444-fbc5531eba09" providerId="ADAL" clId="{0519BCBA-FD7F-4059-B62B-12B943E36B9A}" dt="2024-02-03T17:04:56.810" v="31776" actId="20577"/>
        <pc:sldMkLst>
          <pc:docMk/>
          <pc:sldMk cId="2589303585" sldId="297"/>
        </pc:sldMkLst>
        <pc:spChg chg="mod">
          <ac:chgData name="LiuXueyuan" userId="bde70c57-b5f7-45ba-9444-fbc5531eba09" providerId="ADAL" clId="{0519BCBA-FD7F-4059-B62B-12B943E36B9A}" dt="2024-02-03T17:03:36.214" v="31727" actId="20577"/>
          <ac:spMkLst>
            <pc:docMk/>
            <pc:sldMk cId="2589303585" sldId="297"/>
            <ac:spMk id="2" creationId="{D7030FDA-DD8B-E110-FCFC-6AED6A2D4DAD}"/>
          </ac:spMkLst>
        </pc:spChg>
        <pc:spChg chg="mod">
          <ac:chgData name="LiuXueyuan" userId="bde70c57-b5f7-45ba-9444-fbc5531eba09" providerId="ADAL" clId="{0519BCBA-FD7F-4059-B62B-12B943E36B9A}" dt="2024-02-02T16:21:41.601" v="10443" actId="20577"/>
          <ac:spMkLst>
            <pc:docMk/>
            <pc:sldMk cId="2589303585" sldId="297"/>
            <ac:spMk id="3" creationId="{FB0D6DBD-1290-AF4F-521C-AC247BCFAE05}"/>
          </ac:spMkLst>
        </pc:spChg>
        <pc:spChg chg="del">
          <ac:chgData name="LiuXueyuan" userId="bde70c57-b5f7-45ba-9444-fbc5531eba09" providerId="ADAL" clId="{0519BCBA-FD7F-4059-B62B-12B943E36B9A}" dt="2024-02-02T16:24:46.491" v="10519" actId="478"/>
          <ac:spMkLst>
            <pc:docMk/>
            <pc:sldMk cId="2589303585" sldId="297"/>
            <ac:spMk id="4" creationId="{B4CD43FD-2E0E-67B5-C5CA-26525992129C}"/>
          </ac:spMkLst>
        </pc:spChg>
        <pc:spChg chg="add mod">
          <ac:chgData name="LiuXueyuan" userId="bde70c57-b5f7-45ba-9444-fbc5531eba09" providerId="ADAL" clId="{0519BCBA-FD7F-4059-B62B-12B943E36B9A}" dt="2024-02-02T16:24:46.703" v="10520"/>
          <ac:spMkLst>
            <pc:docMk/>
            <pc:sldMk cId="2589303585" sldId="297"/>
            <ac:spMk id="7" creationId="{5174779E-01B2-3A36-D3C1-DEB2DBAAA201}"/>
          </ac:spMkLst>
        </pc:spChg>
      </pc:sldChg>
      <pc:sldChg chg="addSp delSp modSp new mod modNotesTx">
        <pc:chgData name="LiuXueyuan" userId="bde70c57-b5f7-45ba-9444-fbc5531eba09" providerId="ADAL" clId="{0519BCBA-FD7F-4059-B62B-12B943E36B9A}" dt="2024-02-03T17:05:27.894" v="31846" actId="20577"/>
        <pc:sldMkLst>
          <pc:docMk/>
          <pc:sldMk cId="3901753484" sldId="298"/>
        </pc:sldMkLst>
        <pc:spChg chg="mod">
          <ac:chgData name="LiuXueyuan" userId="bde70c57-b5f7-45ba-9444-fbc5531eba09" providerId="ADAL" clId="{0519BCBA-FD7F-4059-B62B-12B943E36B9A}" dt="2024-02-02T16:24:37.541" v="10518" actId="27636"/>
          <ac:spMkLst>
            <pc:docMk/>
            <pc:sldMk cId="3901753484" sldId="298"/>
            <ac:spMk id="2" creationId="{CAF7A634-3EC8-84A1-9C1D-BA8539A2FD52}"/>
          </ac:spMkLst>
        </pc:spChg>
        <pc:spChg chg="del">
          <ac:chgData name="LiuXueyuan" userId="bde70c57-b5f7-45ba-9444-fbc5531eba09" providerId="ADAL" clId="{0519BCBA-FD7F-4059-B62B-12B943E36B9A}" dt="2024-02-02T16:23:52.074" v="10485" actId="478"/>
          <ac:spMkLst>
            <pc:docMk/>
            <pc:sldMk cId="3901753484" sldId="298"/>
            <ac:spMk id="3" creationId="{AC0D839C-6237-6567-0B92-C80717F71304}"/>
          </ac:spMkLst>
        </pc:spChg>
        <pc:spChg chg="del">
          <ac:chgData name="LiuXueyuan" userId="bde70c57-b5f7-45ba-9444-fbc5531eba09" providerId="ADAL" clId="{0519BCBA-FD7F-4059-B62B-12B943E36B9A}" dt="2024-02-02T16:24:49.080" v="10521" actId="478"/>
          <ac:spMkLst>
            <pc:docMk/>
            <pc:sldMk cId="3901753484" sldId="298"/>
            <ac:spMk id="4" creationId="{5C7FD2EC-FE5A-AE60-8734-B4327297011B}"/>
          </ac:spMkLst>
        </pc:spChg>
        <pc:spChg chg="add mod">
          <ac:chgData name="LiuXueyuan" userId="bde70c57-b5f7-45ba-9444-fbc5531eba09" providerId="ADAL" clId="{0519BCBA-FD7F-4059-B62B-12B943E36B9A}" dt="2024-02-02T16:24:49.265" v="10522"/>
          <ac:spMkLst>
            <pc:docMk/>
            <pc:sldMk cId="3901753484" sldId="298"/>
            <ac:spMk id="7" creationId="{40BFD3DB-965F-190B-A9BB-5AC7EBDB5CD0}"/>
          </ac:spMkLst>
        </pc:spChg>
        <pc:spChg chg="add mod">
          <ac:chgData name="LiuXueyuan" userId="bde70c57-b5f7-45ba-9444-fbc5531eba09" providerId="ADAL" clId="{0519BCBA-FD7F-4059-B62B-12B943E36B9A}" dt="2024-02-03T00:36:13.643" v="13143" actId="1076"/>
          <ac:spMkLst>
            <pc:docMk/>
            <pc:sldMk cId="3901753484" sldId="298"/>
            <ac:spMk id="8" creationId="{D1B062C9-B158-23B8-7FB4-E80A24C29B2F}"/>
          </ac:spMkLst>
        </pc:spChg>
        <pc:spChg chg="add mod">
          <ac:chgData name="LiuXueyuan" userId="bde70c57-b5f7-45ba-9444-fbc5531eba09" providerId="ADAL" clId="{0519BCBA-FD7F-4059-B62B-12B943E36B9A}" dt="2024-02-03T00:37:26.481" v="13167" actId="20577"/>
          <ac:spMkLst>
            <pc:docMk/>
            <pc:sldMk cId="3901753484" sldId="298"/>
            <ac:spMk id="9" creationId="{8BCD02A0-BF96-73E1-304F-2EBE6FC219EE}"/>
          </ac:spMkLst>
        </pc:spChg>
      </pc:sldChg>
      <pc:sldChg chg="modSp add mod modNotesTx">
        <pc:chgData name="LiuXueyuan" userId="bde70c57-b5f7-45ba-9444-fbc5531eba09" providerId="ADAL" clId="{0519BCBA-FD7F-4059-B62B-12B943E36B9A}" dt="2024-02-03T01:49:59.290" v="13566" actId="20577"/>
        <pc:sldMkLst>
          <pc:docMk/>
          <pc:sldMk cId="3475761757" sldId="299"/>
        </pc:sldMkLst>
        <pc:spChg chg="mod">
          <ac:chgData name="LiuXueyuan" userId="bde70c57-b5f7-45ba-9444-fbc5531eba09" providerId="ADAL" clId="{0519BCBA-FD7F-4059-B62B-12B943E36B9A}" dt="2024-02-03T01:44:59.141" v="13378" actId="1076"/>
          <ac:spMkLst>
            <pc:docMk/>
            <pc:sldMk cId="3475761757" sldId="299"/>
            <ac:spMk id="18" creationId="{C128880F-5F08-A05A-9A89-1ABAD48D488C}"/>
          </ac:spMkLst>
        </pc:spChg>
        <pc:picChg chg="mod">
          <ac:chgData name="LiuXueyuan" userId="bde70c57-b5f7-45ba-9444-fbc5531eba09" providerId="ADAL" clId="{0519BCBA-FD7F-4059-B62B-12B943E36B9A}" dt="2024-02-03T01:44:48.114" v="13376" actId="1076"/>
          <ac:picMkLst>
            <pc:docMk/>
            <pc:sldMk cId="3475761757" sldId="299"/>
            <ac:picMk id="9" creationId="{234EB1B8-2C5E-249C-2A9F-DF55E8CFCA7C}"/>
          </ac:picMkLst>
        </pc:picChg>
        <pc:picChg chg="mod">
          <ac:chgData name="LiuXueyuan" userId="bde70c57-b5f7-45ba-9444-fbc5531eba09" providerId="ADAL" clId="{0519BCBA-FD7F-4059-B62B-12B943E36B9A}" dt="2024-02-03T01:44:51.798" v="13377" actId="1076"/>
          <ac:picMkLst>
            <pc:docMk/>
            <pc:sldMk cId="3475761757" sldId="299"/>
            <ac:picMk id="16" creationId="{158868EF-B34D-D2A2-4F9A-9BD2FD09E51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51CD1E-9300-41DC-A37A-4937316C0E1B}" type="datetimeFigureOut">
              <a:rPr lang="en-US" smtClean="0"/>
              <a:t>3/18/2024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F937E8-37B0-431A-9258-A33D6755D072}" type="slidenum">
              <a:rPr lang="en-US" smtClean="0"/>
              <a:t>‹#›</a:t>
            </a:fld>
            <a:endParaRPr lang="en-US" dirty="0"/>
          </a:p>
        </p:txBody>
      </p:sp>
    </p:spTree>
    <p:extLst>
      <p:ext uri="{BB962C8B-B14F-4D97-AF65-F5344CB8AC3E}">
        <p14:creationId xmlns:p14="http://schemas.microsoft.com/office/powerpoint/2010/main" val="1979412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F08C0-1787-46AE-829B-5F4B6EB439E8}" type="datetimeFigureOut">
              <a:rPr lang="en-US" smtClean="0"/>
              <a:t>3/18/2024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BD932-4BD1-4C53-820D-24D32831AB97}" type="slidenum">
              <a:rPr lang="en-US" smtClean="0"/>
              <a:t>‹#›</a:t>
            </a:fld>
            <a:endParaRPr lang="en-US" dirty="0"/>
          </a:p>
        </p:txBody>
      </p:sp>
    </p:spTree>
    <p:extLst>
      <p:ext uri="{BB962C8B-B14F-4D97-AF65-F5344CB8AC3E}">
        <p14:creationId xmlns:p14="http://schemas.microsoft.com/office/powerpoint/2010/main" val="95235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My name is Xueyuan Liu, I come from Shanghai Jiao Tong University. It’s a great pleasure for me to report our research, namely </a:t>
            </a:r>
            <a:r>
              <a:rPr lang="en-US" altLang="zh-CN" dirty="0" err="1"/>
              <a:t>FusionArch</a:t>
            </a:r>
            <a:r>
              <a:rPr lang="en-US" altLang="zh-CN" dirty="0"/>
              <a:t>: A Fusion-Based Accelerator for Point-Based Point Cloud Neural Networks</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a:t>
            </a:fld>
            <a:endParaRPr lang="en-US" dirty="0"/>
          </a:p>
        </p:txBody>
      </p:sp>
    </p:spTree>
    <p:extLst>
      <p:ext uri="{BB962C8B-B14F-4D97-AF65-F5344CB8AC3E}">
        <p14:creationId xmlns:p14="http://schemas.microsoft.com/office/powerpoint/2010/main" val="177792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Someone may worry about the rationality of Fusion-FPS. To mitigate this concern, we analyze this algorithm from both intuitive and theoretical aspects. Intuitively, Fusion-FPS aligns with FPS, following the same rule to generate each layer’s centroid set. Moreover, it selects the front centroids from the 1</a:t>
            </a:r>
            <a:r>
              <a:rPr lang="en-US" altLang="zh-CN" baseline="30000" dirty="0"/>
              <a:t>st</a:t>
            </a:r>
            <a:r>
              <a:rPr lang="en-US" altLang="zh-CN" dirty="0"/>
              <a:t> layer’s centroid set, ensuring that the selected centroids are farther from each other, exhibiting stronger shape representation capabilities than the rear centroids. In theory, we introduce a metric, named MDS, which is a sum of the maximum distances from the centroid set to the point in each iteration, aiming to quantify the sampling quality. This metric is derived from FPS by replacing the argmax with a sum operation. Its result shows in the right figure, indicating our Fusion-FPS outweighs the other sampling algorithms, and even performs better than the classic FPS. This is because our Fusion-FPS avoids the sampling shrinkage trend as the layer increases.</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10</a:t>
            </a:fld>
            <a:endParaRPr lang="en-US" dirty="0"/>
          </a:p>
        </p:txBody>
      </p:sp>
    </p:spTree>
    <p:extLst>
      <p:ext uri="{BB962C8B-B14F-4D97-AF65-F5344CB8AC3E}">
        <p14:creationId xmlns:p14="http://schemas.microsoft.com/office/powerpoint/2010/main" val="175546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filter out redundant feature computations caused by Filling points,</a:t>
            </a:r>
            <a:r>
              <a:rPr lang="zh-CN" altLang="en-US" dirty="0"/>
              <a:t> </a:t>
            </a:r>
            <a:r>
              <a:rPr lang="en-US" altLang="zh-CN" dirty="0"/>
              <a:t>we</a:t>
            </a:r>
            <a:r>
              <a:rPr lang="zh-CN" altLang="en-US" dirty="0"/>
              <a:t> </a:t>
            </a:r>
            <a:r>
              <a:rPr lang="en-US" altLang="zh-CN" dirty="0"/>
              <a:t>design</a:t>
            </a:r>
            <a:r>
              <a:rPr lang="zh-CN" altLang="en-US" dirty="0"/>
              <a:t> </a:t>
            </a:r>
            <a:r>
              <a:rPr lang="en-US" altLang="zh-CN" dirty="0"/>
              <a:t>Fusion-Computation. It first identifies the presence and starting position of the Filling point.</a:t>
            </a:r>
            <a:r>
              <a:rPr lang="zh-CN" altLang="en-US" dirty="0"/>
              <a:t> </a:t>
            </a:r>
            <a:r>
              <a:rPr lang="en-US" altLang="zh-CN" dirty="0"/>
              <a:t>Then,</a:t>
            </a:r>
            <a:r>
              <a:rPr lang="zh-CN" altLang="en-US" dirty="0"/>
              <a:t> </a:t>
            </a:r>
            <a:r>
              <a:rPr lang="en-US" altLang="zh-CN" dirty="0"/>
              <a:t>it bypasses</a:t>
            </a:r>
            <a:r>
              <a:rPr lang="zh-CN" altLang="en-US" dirty="0"/>
              <a:t> </a:t>
            </a:r>
            <a:r>
              <a:rPr lang="en-US" altLang="zh-CN" dirty="0"/>
              <a:t>their</a:t>
            </a:r>
            <a:r>
              <a:rPr lang="zh-CN" altLang="en-US" dirty="0"/>
              <a:t> </a:t>
            </a:r>
            <a:r>
              <a:rPr lang="en-US" altLang="zh-CN" dirty="0"/>
              <a:t>feature</a:t>
            </a:r>
            <a:r>
              <a:rPr lang="zh-CN" altLang="en-US" dirty="0"/>
              <a:t> </a:t>
            </a:r>
            <a:r>
              <a:rPr lang="en-US" altLang="zh-CN" dirty="0"/>
              <a:t>computation and restores these absent features by a direct copy while writing back.</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11</a:t>
            </a:fld>
            <a:endParaRPr lang="en-US" dirty="0"/>
          </a:p>
        </p:txBody>
      </p:sp>
    </p:spTree>
    <p:extLst>
      <p:ext uri="{BB962C8B-B14F-4D97-AF65-F5344CB8AC3E}">
        <p14:creationId xmlns:p14="http://schemas.microsoft.com/office/powerpoint/2010/main" val="2595211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Additionally, we propose Fusion-Aggregation to coalesce redundant memory access for shared neighbors. Actually, the coalescing is well implemented in hardware, which we will discuss in the following slides. Before delving into those details, we apply a clustering method to capture the spatial locality of centroids, which helps maximize data reuse and promotes the effect of the memory coalescing scheme.</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12</a:t>
            </a:fld>
            <a:endParaRPr lang="en-US" dirty="0"/>
          </a:p>
        </p:txBody>
      </p:sp>
    </p:spTree>
    <p:extLst>
      <p:ext uri="{BB962C8B-B14F-4D97-AF65-F5344CB8AC3E}">
        <p14:creationId xmlns:p14="http://schemas.microsoft.com/office/powerpoint/2010/main" val="75703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Different from the classic K-means clustering, we add an extra prefix to its name. This is because in our design, different clusters are allowed to be processed in parallel, the unaligned size of clusters results in obvious workload imbalance. Therefore, we propose a greedy algorithm to rebalance the clustering results of K-means.</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13</a:t>
            </a:fld>
            <a:endParaRPr lang="en-US" dirty="0"/>
          </a:p>
        </p:txBody>
      </p:sp>
    </p:spTree>
    <p:extLst>
      <p:ext uri="{BB962C8B-B14F-4D97-AF65-F5344CB8AC3E}">
        <p14:creationId xmlns:p14="http://schemas.microsoft.com/office/powerpoint/2010/main" val="1779683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sum up, this figure shows the overall execution flow of our algorithms. Comparing with the baseline, we reduce FPS to only once, parallel the execution of neighbor search and clustering stages across all layers and minimize the latency of both aggregation and feature computation. Our algorithms covers nearly all the primary stages in the critical path, which can easily handle various models with different bottlenecks. Therefore, they have great potential to achieve outstanding performance.</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14</a:t>
            </a:fld>
            <a:endParaRPr lang="en-US" dirty="0"/>
          </a:p>
        </p:txBody>
      </p:sp>
    </p:spTree>
    <p:extLst>
      <p:ext uri="{BB962C8B-B14F-4D97-AF65-F5344CB8AC3E}">
        <p14:creationId xmlns:p14="http://schemas.microsoft.com/office/powerpoint/2010/main" val="3748191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support our algorithms, we co-design an accelerator architecture, named </a:t>
            </a:r>
            <a:r>
              <a:rPr lang="en-US" altLang="zh-CN" dirty="0" err="1"/>
              <a:t>FusionArch</a:t>
            </a:r>
            <a:r>
              <a:rPr lang="en-US" altLang="zh-CN" dirty="0"/>
              <a:t>. Its composition is illustrated in both text and figure on this slide. Then, we will highlight 3 components corresponding to our algorithms in the following content.</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15</a:t>
            </a:fld>
            <a:endParaRPr lang="en-US" dirty="0"/>
          </a:p>
        </p:txBody>
      </p:sp>
    </p:spTree>
    <p:extLst>
      <p:ext uri="{BB962C8B-B14F-4D97-AF65-F5344CB8AC3E}">
        <p14:creationId xmlns:p14="http://schemas.microsoft.com/office/powerpoint/2010/main" val="24911014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Fusion-FPS engine is a hardware implementation of the Fusion-FPS algorithm. It incorporates a group of parallel distance calculators, whose structure is depicted in the right figure. It</a:t>
            </a:r>
            <a:r>
              <a:rPr lang="zh-CN" altLang="en-US" dirty="0"/>
              <a:t> </a:t>
            </a:r>
            <a:r>
              <a:rPr lang="en-US" altLang="zh-CN" dirty="0"/>
              <a:t>also</a:t>
            </a:r>
            <a:r>
              <a:rPr lang="zh-CN" altLang="en-US" dirty="0"/>
              <a:t> </a:t>
            </a:r>
            <a:r>
              <a:rPr lang="en-US" altLang="zh-CN" dirty="0"/>
              <a:t>employs a counter to record the generated centroids, identifying the boundaries of each layer’s centroid set. The extraction of centroids for the succeeding layers is handling by a local controller and the results are written back to the index buffer.</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16</a:t>
            </a:fld>
            <a:endParaRPr lang="en-US" dirty="0"/>
          </a:p>
        </p:txBody>
      </p:sp>
    </p:spTree>
    <p:extLst>
      <p:ext uri="{BB962C8B-B14F-4D97-AF65-F5344CB8AC3E}">
        <p14:creationId xmlns:p14="http://schemas.microsoft.com/office/powerpoint/2010/main" val="4019666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Fusion-Computation Engine is designed as a hierarchical structure. At the top level, it contains several feature processing clusters, with each processing a cluster. Within the FPC, it embraces multiple cores and a cache, with each core handling a centroid at a time. Inside the core, there is a set of components. It utilizes a lightweight MAC unit to perform feature computation on each neighbor list. Then, we will explain how Fusion-Computation is performed in this engine. To identify the presence and locations of Filling points, we should trace back to the neighbor search engine, which assigns a tag once a neighbor list is produced. Then, the tag is transferred to the Fusion-Computation engine, where it is parsed by the core’s local controller to guide the feature computation and bypass the filling points. When writing features back, the tag is utilized to generate the corresponding address where the copied features are written.</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17</a:t>
            </a:fld>
            <a:endParaRPr lang="en-US" dirty="0"/>
          </a:p>
        </p:txBody>
      </p:sp>
    </p:spTree>
    <p:extLst>
      <p:ext uri="{BB962C8B-B14F-4D97-AF65-F5344CB8AC3E}">
        <p14:creationId xmlns:p14="http://schemas.microsoft.com/office/powerpoint/2010/main" val="1575748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feature-aggregation engine mainly comprises 3 parts: the clustering module is employed to perform balanced K-means clustering. It reuses the distance calculator as a 3-way delta generator. The rebalancing process is conducted by a local controller, which swaps centroids among clusters in an internal buffer.</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18</a:t>
            </a:fld>
            <a:endParaRPr lang="en-US" dirty="0"/>
          </a:p>
        </p:txBody>
      </p:sp>
    </p:spTree>
    <p:extLst>
      <p:ext uri="{BB962C8B-B14F-4D97-AF65-F5344CB8AC3E}">
        <p14:creationId xmlns:p14="http://schemas.microsoft.com/office/powerpoint/2010/main" val="821395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Furthermore, we design a local fusion-aggregation table (abbreviated as LFT) to coalesce redundant memory access from each FPC. It enables parallel cores to access features in a non-blocking manner. The table entry contains 4 fields, and an example is provided here for better understanding. To be more generally, let’s assume there are 2 active entries in the LFT initially. In event 1, core 3 of FPC 0 accesses neighbor 87’s features. Since none of the existing entries is hit, a new entry is active, with </a:t>
            </a:r>
            <a:r>
              <a:rPr lang="en-US" altLang="zh-CN" dirty="0" err="1"/>
              <a:t>FPCid</a:t>
            </a:r>
            <a:r>
              <a:rPr lang="en-US" altLang="zh-CN" dirty="0"/>
              <a:t> set to 0, neighbor id set to 87 in binary, the 3</a:t>
            </a:r>
            <a:r>
              <a:rPr lang="en-US" altLang="zh-CN" baseline="30000" dirty="0"/>
              <a:t>rd</a:t>
            </a:r>
            <a:r>
              <a:rPr lang="en-US" altLang="zh-CN" dirty="0"/>
              <a:t> bit of the core mask set to 1 and the valid bit toggle to 1. Then, In event 2, both core 2 and core 5 of FPC 0 request neighbor 38, and the corresponding entry is found in the LFT. Therefore, only core mask of the entry 2 is updated by setting the 2</a:t>
            </a:r>
            <a:r>
              <a:rPr lang="en-US" altLang="zh-CN" baseline="30000" dirty="0"/>
              <a:t>nd</a:t>
            </a:r>
            <a:r>
              <a:rPr lang="en-US" altLang="zh-CN" dirty="0"/>
              <a:t> and 5</a:t>
            </a:r>
            <a:r>
              <a:rPr lang="en-US" altLang="zh-CN" baseline="30000" dirty="0"/>
              <a:t>th</a:t>
            </a:r>
            <a:r>
              <a:rPr lang="en-US" altLang="zh-CN" dirty="0"/>
              <a:t> bits to 1. In the last event, neighbor 2’s features are returned from external memory. After matching the 1</a:t>
            </a:r>
            <a:r>
              <a:rPr lang="en-US" altLang="zh-CN" baseline="30000" dirty="0"/>
              <a:t>st</a:t>
            </a:r>
            <a:r>
              <a:rPr lang="en-US" altLang="zh-CN" dirty="0"/>
              <a:t> entry, the data is forwarded to core 1, 2 and 4 of FPC 0. Then, the valid bit is set to 0, indicating the entry is released. </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19</a:t>
            </a:fld>
            <a:endParaRPr lang="en-US" dirty="0"/>
          </a:p>
        </p:txBody>
      </p:sp>
    </p:spTree>
    <p:extLst>
      <p:ext uri="{BB962C8B-B14F-4D97-AF65-F5344CB8AC3E}">
        <p14:creationId xmlns:p14="http://schemas.microsoft.com/office/powerpoint/2010/main" val="1703284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slide shows the outline of my talk</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a:t>
            </a:fld>
            <a:endParaRPr lang="en-US" dirty="0"/>
          </a:p>
        </p:txBody>
      </p:sp>
    </p:spTree>
    <p:extLst>
      <p:ext uri="{BB962C8B-B14F-4D97-AF65-F5344CB8AC3E}">
        <p14:creationId xmlns:p14="http://schemas.microsoft.com/office/powerpoint/2010/main" val="2151373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I’ll introduce our experiment setup. We evaluate our </a:t>
            </a:r>
            <a:r>
              <a:rPr lang="en-US" altLang="zh-CN" dirty="0" err="1"/>
              <a:t>FusionArch</a:t>
            </a:r>
            <a:r>
              <a:rPr lang="en-US" altLang="zh-CN" dirty="0"/>
              <a:t> using 5 benchmarks across 4 datasets, all these models and datasets are popular in this field. To model the behavior of our architecture, we developed a cycle-accurate performance model that integrates DRAMSIM3 to model DRAM and uses CACTI to model SRAM. Considering that different resource conditions may exhibit distinct properties, we developed 2 implementations to model the server-level and edge-level configurations, respectively.</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20</a:t>
            </a:fld>
            <a:endParaRPr lang="en-US" dirty="0"/>
          </a:p>
        </p:txBody>
      </p:sp>
    </p:spTree>
    <p:extLst>
      <p:ext uri="{BB962C8B-B14F-4D97-AF65-F5344CB8AC3E}">
        <p14:creationId xmlns:p14="http://schemas.microsoft.com/office/powerpoint/2010/main" val="2702133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terms of accuracy, we compare Fusion-FPS, the only algorithm that affects accuracy in our proposal, with the classic FPS. The figure shows our Fusion-FPS outperforms the baseline by up to 2.02%. This is because our Fusion-FPS avoids the sampling shrinkage trend across layers, as we have mentioned before. Regarding the reduced computation in the sampling stage, Fusion-FPS achieves a 20% to 50% reduction, thereby alleviating the workload of FPS.</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21</a:t>
            </a:fld>
            <a:endParaRPr lang="en-US" dirty="0"/>
          </a:p>
        </p:txBody>
      </p:sp>
    </p:spTree>
    <p:extLst>
      <p:ext uri="{BB962C8B-B14F-4D97-AF65-F5344CB8AC3E}">
        <p14:creationId xmlns:p14="http://schemas.microsoft.com/office/powerpoint/2010/main" val="1378905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for performance, at the </a:t>
            </a:r>
            <a:r>
              <a:rPr lang="en-US" altLang="zh-CN" dirty="0" err="1"/>
              <a:t>servel</a:t>
            </a:r>
            <a:r>
              <a:rPr lang="en-US" altLang="zh-CN" dirty="0"/>
              <a:t>-level, </a:t>
            </a:r>
            <a:r>
              <a:rPr lang="en-US" altLang="zh-CN" dirty="0" err="1"/>
              <a:t>FusionArch</a:t>
            </a:r>
            <a:r>
              <a:rPr lang="en-US" altLang="zh-CN" dirty="0"/>
              <a:t> achieves an average speedup of 2.6x, 5.6x and 13x over </a:t>
            </a:r>
            <a:r>
              <a:rPr lang="en-US" altLang="zh-CN" dirty="0" err="1"/>
              <a:t>PointAcc</a:t>
            </a:r>
            <a:r>
              <a:rPr lang="en-US" altLang="zh-CN" dirty="0"/>
              <a:t>, A100 GPU and Xeon CPU. The most obvious improvement is observed in PointNet2(s), because the model is dominated by aggregation and feature computation due to its large-scale data and stacked layers of neural networks. This model is tested on S3DIS, an indoor dataset with points distributed more densely than the outdoor scenes. Therefore, the shared neighbors are more common, and it can take much benefits from our proposal. We choose 3 influential and the latest edge-level ASICs, including PRADA, </a:t>
            </a:r>
            <a:r>
              <a:rPr lang="en-US" altLang="zh-CN" dirty="0" err="1"/>
              <a:t>PointAcc</a:t>
            </a:r>
            <a:r>
              <a:rPr lang="en-US" altLang="zh-CN" dirty="0"/>
              <a:t> and </a:t>
            </a:r>
            <a:r>
              <a:rPr lang="en-US" altLang="zh-CN" dirty="0" err="1"/>
              <a:t>Mesorasi</a:t>
            </a:r>
            <a:r>
              <a:rPr lang="en-US" altLang="zh-CN" dirty="0"/>
              <a:t> as baselines. When compared with them, our </a:t>
            </a:r>
            <a:r>
              <a:rPr lang="en-US" altLang="zh-CN" dirty="0" err="1"/>
              <a:t>FusionArch</a:t>
            </a:r>
            <a:r>
              <a:rPr lang="en-US" altLang="zh-CN" dirty="0"/>
              <a:t> also achieves remarkable performance. This is because </a:t>
            </a:r>
            <a:r>
              <a:rPr lang="en-US" altLang="zh-CN" dirty="0" err="1"/>
              <a:t>Mesoarsi</a:t>
            </a:r>
            <a:r>
              <a:rPr lang="en-US" altLang="zh-CN" dirty="0"/>
              <a:t> only reduces the feature computation latency while increasing the cost of aggregation, which becomes more crucial in resource-limited edge-level platforms. </a:t>
            </a:r>
            <a:r>
              <a:rPr lang="en-US" altLang="zh-CN" dirty="0" err="1"/>
              <a:t>PointAcc</a:t>
            </a:r>
            <a:r>
              <a:rPr lang="en-US" altLang="zh-CN" dirty="0"/>
              <a:t> neglects the sequential execution flow and redundant feature access, resulting in less potential than our </a:t>
            </a:r>
            <a:r>
              <a:rPr lang="en-US" altLang="zh-CN" dirty="0" err="1"/>
              <a:t>FusionArch</a:t>
            </a:r>
            <a:r>
              <a:rPr lang="en-US" altLang="zh-CN" dirty="0"/>
              <a:t>.</a:t>
            </a:r>
          </a:p>
        </p:txBody>
      </p:sp>
      <p:sp>
        <p:nvSpPr>
          <p:cNvPr id="4" name="灯片编号占位符 3"/>
          <p:cNvSpPr>
            <a:spLocks noGrp="1"/>
          </p:cNvSpPr>
          <p:nvPr>
            <p:ph type="sldNum" sz="quarter" idx="5"/>
          </p:nvPr>
        </p:nvSpPr>
        <p:spPr/>
        <p:txBody>
          <a:bodyPr/>
          <a:lstStyle/>
          <a:p>
            <a:fld id="{59ABD932-4BD1-4C53-820D-24D32831AB97}" type="slidenum">
              <a:rPr lang="en-US" smtClean="0"/>
              <a:t>22</a:t>
            </a:fld>
            <a:endParaRPr lang="en-US" dirty="0"/>
          </a:p>
        </p:txBody>
      </p:sp>
    </p:spTree>
    <p:extLst>
      <p:ext uri="{BB962C8B-B14F-4D97-AF65-F5344CB8AC3E}">
        <p14:creationId xmlns:p14="http://schemas.microsoft.com/office/powerpoint/2010/main" val="113569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energy savings are shown in these figures. The benefits not only obtained from the reduced computation and memory access, but from the specialized architecture.</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23</a:t>
            </a:fld>
            <a:endParaRPr lang="en-US" dirty="0"/>
          </a:p>
        </p:txBody>
      </p:sp>
    </p:spTree>
    <p:extLst>
      <p:ext uri="{BB962C8B-B14F-4D97-AF65-F5344CB8AC3E}">
        <p14:creationId xmlns:p14="http://schemas.microsoft.com/office/powerpoint/2010/main" val="4258902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further conducted an ablation study under the edge-level configuration to evaluate the contributions of different schemes in our </a:t>
            </a:r>
            <a:r>
              <a:rPr lang="en-US" altLang="zh-CN" dirty="0" err="1"/>
              <a:t>FusionArch</a:t>
            </a:r>
            <a:r>
              <a:rPr lang="en-US" altLang="zh-CN" dirty="0"/>
              <a:t>. Due to limited resources, the bottlenecks commonly shift to aggregation and feature computation. This is why the average gain from Fusion-FPS is 1.2x, less than the expected. While the feature computation manifests a sharp speedup of 3.2x, attributed to the changed bottlenecks and intrinsic heavy workload of this stage.</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24</a:t>
            </a:fld>
            <a:endParaRPr lang="en-US" dirty="0"/>
          </a:p>
        </p:txBody>
      </p:sp>
    </p:spTree>
    <p:extLst>
      <p:ext uri="{BB962C8B-B14F-4D97-AF65-F5344CB8AC3E}">
        <p14:creationId xmlns:p14="http://schemas.microsoft.com/office/powerpoint/2010/main" val="2682869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explore the number of clusters. A small number of clusters indicates a large cluster size, which can improve the intra-cluster data reuse, and reduce the intersection between clusters. This is also aligning with our goal. The experiment is conducted on 2 popular models, </a:t>
            </a:r>
            <a:r>
              <a:rPr lang="en-US" altLang="zh-CN" b="0" i="0" dirty="0">
                <a:solidFill>
                  <a:srgbClr val="374151"/>
                </a:solidFill>
                <a:effectLst/>
                <a:latin typeface="Söhne"/>
              </a:rPr>
              <a:t>revealing that </a:t>
            </a:r>
            <a:r>
              <a:rPr lang="en-US" altLang="zh-CN" dirty="0"/>
              <a:t>8 clusters is a sweet spot between data reuse and memory overhead.</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25</a:t>
            </a:fld>
            <a:endParaRPr lang="en-US" dirty="0"/>
          </a:p>
        </p:txBody>
      </p:sp>
    </p:spTree>
    <p:extLst>
      <p:ext uri="{BB962C8B-B14F-4D97-AF65-F5344CB8AC3E}">
        <p14:creationId xmlns:p14="http://schemas.microsoft.com/office/powerpoint/2010/main" val="1070278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conclusion, this paper accelerate point-based PCNNs from multiple aspects. Specifically, we propose 3 fusion algorithms. Fusion-FPS not only reduces the sampling load but alter the execution flow, improving the parallelism of stages. Fusion-Computation bypasses the redundant feature computations of filling points. Fusion-Aggregation utilizes balanced K-means clustering to capture the spatial locality of centroids while ensuring workload balance among clusters. It further coalesces redundant access for shared neighbors at the cluster level. In support of these algorithms, we co-design the </a:t>
            </a:r>
            <a:r>
              <a:rPr lang="en-US" altLang="zh-CN" dirty="0" err="1"/>
              <a:t>FusionArch</a:t>
            </a:r>
            <a:r>
              <a:rPr lang="en-US" altLang="zh-CN" dirty="0"/>
              <a:t> architecture, which specially employs LFT to ease memory coalescing. Our evaluation shows that the proposed </a:t>
            </a:r>
            <a:r>
              <a:rPr lang="en-US" altLang="zh-CN" dirty="0" err="1"/>
              <a:t>FusionArch</a:t>
            </a:r>
            <a:r>
              <a:rPr lang="en-US" altLang="zh-CN" dirty="0"/>
              <a:t> outperforms the latest platforms in both server and edge-level, while achieving even better accuracy.</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26</a:t>
            </a:fld>
            <a:endParaRPr lang="en-US" dirty="0"/>
          </a:p>
        </p:txBody>
      </p:sp>
    </p:spTree>
    <p:extLst>
      <p:ext uri="{BB962C8B-B14F-4D97-AF65-F5344CB8AC3E}">
        <p14:creationId xmlns:p14="http://schemas.microsoft.com/office/powerpoint/2010/main" val="2696735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that’s all. Thanks for your listening!</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27</a:t>
            </a:fld>
            <a:endParaRPr lang="en-US" dirty="0"/>
          </a:p>
        </p:txBody>
      </p:sp>
    </p:spTree>
    <p:extLst>
      <p:ext uri="{BB962C8B-B14F-4D97-AF65-F5344CB8AC3E}">
        <p14:creationId xmlns:p14="http://schemas.microsoft.com/office/powerpoint/2010/main" val="21639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delving into details, we should first learn about some conceptions. The point cloud is a collection of thousands and millions of unordered points in 3D space. And each point contains geometry information, like </a:t>
            </a:r>
            <a:r>
              <a:rPr lang="en-US" altLang="zh-CN" dirty="0" err="1"/>
              <a:t>xyz</a:t>
            </a:r>
            <a:r>
              <a:rPr lang="en-US" altLang="zh-CN" dirty="0"/>
              <a:t> coordinates and attributes like RGB colors. Then, the point cloud neural network, abbreviated as PCNN, applies deep learning on the point cloud data. Especially, the point-based PCNN preserves the most complete details of the point cloud rather than the other categories, like voxel-based or multi-view-based. Therefore, it usually achieves better accuracy and being widely utilized. We also focus on it in this work. The figure shows the flow of the point-based PCNN, which contains 4 main stages in the critical path: FPS, neighbor search, aggregation and feature computation.</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3</a:t>
            </a:fld>
            <a:endParaRPr lang="en-US" dirty="0"/>
          </a:p>
        </p:txBody>
      </p:sp>
    </p:spTree>
    <p:extLst>
      <p:ext uri="{BB962C8B-B14F-4D97-AF65-F5344CB8AC3E}">
        <p14:creationId xmlns:p14="http://schemas.microsoft.com/office/powerpoint/2010/main" val="177308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3B0F6-0BA9-FB2C-6B49-F8C1AF89BA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FBADCFF-B108-9657-5016-4B11496C9DD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6997EF-3A35-19E9-1024-282082E679DA}"/>
              </a:ext>
            </a:extLst>
          </p:cNvPr>
          <p:cNvSpPr>
            <a:spLocks noGrp="1"/>
          </p:cNvSpPr>
          <p:nvPr>
            <p:ph type="body" idx="1"/>
          </p:nvPr>
        </p:nvSpPr>
        <p:spPr/>
        <p:txBody>
          <a:bodyPr/>
          <a:lstStyle/>
          <a:p>
            <a:r>
              <a:rPr lang="en-US" altLang="zh-CN" dirty="0"/>
              <a:t>Although point-based PCNNs exhibit outstanding accuracy, their performance remains a concern. We observe that each stage of the point-based PCNN may become a bottleneck across different models. In terms of FPS, it’s a leading stage that samples the point cloud in each layer. There’s data dependency between layers that results in serial execution. Additionally, repeated execution of FPS introduces heavy workload, which even takes 96% of the total</a:t>
            </a:r>
            <a:r>
              <a:rPr lang="zh-CN" altLang="en-US" dirty="0"/>
              <a:t> </a:t>
            </a:r>
            <a:r>
              <a:rPr lang="en-US" altLang="zh-CN" dirty="0"/>
              <a:t>time</a:t>
            </a:r>
            <a:r>
              <a:rPr lang="zh-CN" altLang="en-US" dirty="0"/>
              <a:t> </a:t>
            </a:r>
            <a:r>
              <a:rPr lang="en-US" altLang="zh-CN" dirty="0"/>
              <a:t>in</a:t>
            </a:r>
            <a:r>
              <a:rPr lang="zh-CN" altLang="en-US" dirty="0"/>
              <a:t> </a:t>
            </a:r>
            <a:r>
              <a:rPr lang="en-US" altLang="zh-CN" dirty="0"/>
              <a:t>PointNet2. </a:t>
            </a:r>
            <a:endParaRPr lang="zh-CN" altLang="en-US" dirty="0"/>
          </a:p>
        </p:txBody>
      </p:sp>
      <p:sp>
        <p:nvSpPr>
          <p:cNvPr id="4" name="灯片编号占位符 3">
            <a:extLst>
              <a:ext uri="{FF2B5EF4-FFF2-40B4-BE49-F238E27FC236}">
                <a16:creationId xmlns:a16="http://schemas.microsoft.com/office/drawing/2014/main" id="{863A97CF-EC65-720C-3708-EE4681BA7F31}"/>
              </a:ext>
            </a:extLst>
          </p:cNvPr>
          <p:cNvSpPr>
            <a:spLocks noGrp="1"/>
          </p:cNvSpPr>
          <p:nvPr>
            <p:ph type="sldNum" sz="quarter" idx="5"/>
          </p:nvPr>
        </p:nvSpPr>
        <p:spPr/>
        <p:txBody>
          <a:bodyPr/>
          <a:lstStyle/>
          <a:p>
            <a:fld id="{59ABD932-4BD1-4C53-820D-24D32831AB97}" type="slidenum">
              <a:rPr lang="en-US" smtClean="0"/>
              <a:t>4</a:t>
            </a:fld>
            <a:endParaRPr lang="en-US" dirty="0"/>
          </a:p>
        </p:txBody>
      </p:sp>
    </p:spTree>
    <p:extLst>
      <p:ext uri="{BB962C8B-B14F-4D97-AF65-F5344CB8AC3E}">
        <p14:creationId xmlns:p14="http://schemas.microsoft.com/office/powerpoint/2010/main" val="4150259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971DF-F11C-1430-C43C-8A6C101135E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D1B0CA-AC77-7E13-52FE-110E7C2912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9A42CA-059B-EBC6-3003-43B638EE0A01}"/>
              </a:ext>
            </a:extLst>
          </p:cNvPr>
          <p:cNvSpPr>
            <a:spLocks noGrp="1"/>
          </p:cNvSpPr>
          <p:nvPr>
            <p:ph type="body" idx="1"/>
          </p:nvPr>
        </p:nvSpPr>
        <p:spPr/>
        <p:txBody>
          <a:bodyPr/>
          <a:lstStyle/>
          <a:p>
            <a:r>
              <a:rPr lang="en-US" altLang="zh-CN" dirty="0"/>
              <a:t>In neighbor search, to fill the empty slot of a neighbor list when no enough neighbors has been found in a specific region, the nearest neighbor is replicated as the “Filling Point”. Therefore, these identical points introduce redundant feature computation. Our experiment shows that 64.8% neighbor lists contain “Filling Points”, and 86.3% of them undergo re-computation over 5 times. </a:t>
            </a:r>
            <a:endParaRPr lang="zh-CN" altLang="en-US" dirty="0"/>
          </a:p>
        </p:txBody>
      </p:sp>
      <p:sp>
        <p:nvSpPr>
          <p:cNvPr id="4" name="灯片编号占位符 3">
            <a:extLst>
              <a:ext uri="{FF2B5EF4-FFF2-40B4-BE49-F238E27FC236}">
                <a16:creationId xmlns:a16="http://schemas.microsoft.com/office/drawing/2014/main" id="{233C373B-3BBB-C339-9375-F32C4C9CE7EF}"/>
              </a:ext>
            </a:extLst>
          </p:cNvPr>
          <p:cNvSpPr>
            <a:spLocks noGrp="1"/>
          </p:cNvSpPr>
          <p:nvPr>
            <p:ph type="sldNum" sz="quarter" idx="5"/>
          </p:nvPr>
        </p:nvSpPr>
        <p:spPr/>
        <p:txBody>
          <a:bodyPr/>
          <a:lstStyle/>
          <a:p>
            <a:fld id="{59ABD932-4BD1-4C53-820D-24D32831AB97}" type="slidenum">
              <a:rPr lang="en-US" smtClean="0"/>
              <a:t>5</a:t>
            </a:fld>
            <a:endParaRPr lang="en-US" dirty="0"/>
          </a:p>
        </p:txBody>
      </p:sp>
    </p:spTree>
    <p:extLst>
      <p:ext uri="{BB962C8B-B14F-4D97-AF65-F5344CB8AC3E}">
        <p14:creationId xmlns:p14="http://schemas.microsoft.com/office/powerpoint/2010/main" val="308852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F0267-6DC4-FF13-FF25-B5D16809043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15E573B-AAF6-D808-E956-7527E95AD2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5E2690D-49D3-FEB7-8ADE-B385C510D441}"/>
              </a:ext>
            </a:extLst>
          </p:cNvPr>
          <p:cNvSpPr>
            <a:spLocks noGrp="1"/>
          </p:cNvSpPr>
          <p:nvPr>
            <p:ph type="body" idx="1"/>
          </p:nvPr>
        </p:nvSpPr>
        <p:spPr/>
        <p:txBody>
          <a:bodyPr/>
          <a:lstStyle/>
          <a:p>
            <a:r>
              <a:rPr lang="en-US" altLang="zh-CN" dirty="0"/>
              <a:t>For the aggregation, it is known that adjacent centroids are more likely to share neighbors. In PointNet2, 73% of features are accessed repeatedly more than 4 times, which introduces redundant memory access to the aggregation.</a:t>
            </a:r>
            <a:endParaRPr lang="zh-CN" altLang="en-US" dirty="0"/>
          </a:p>
        </p:txBody>
      </p:sp>
      <p:sp>
        <p:nvSpPr>
          <p:cNvPr id="4" name="灯片编号占位符 3">
            <a:extLst>
              <a:ext uri="{FF2B5EF4-FFF2-40B4-BE49-F238E27FC236}">
                <a16:creationId xmlns:a16="http://schemas.microsoft.com/office/drawing/2014/main" id="{271E9A28-7B57-D24A-709D-036DDCAEDB79}"/>
              </a:ext>
            </a:extLst>
          </p:cNvPr>
          <p:cNvSpPr>
            <a:spLocks noGrp="1"/>
          </p:cNvSpPr>
          <p:nvPr>
            <p:ph type="sldNum" sz="quarter" idx="5"/>
          </p:nvPr>
        </p:nvSpPr>
        <p:spPr/>
        <p:txBody>
          <a:bodyPr/>
          <a:lstStyle/>
          <a:p>
            <a:fld id="{59ABD932-4BD1-4C53-820D-24D32831AB97}" type="slidenum">
              <a:rPr lang="en-US" smtClean="0"/>
              <a:t>6</a:t>
            </a:fld>
            <a:endParaRPr lang="en-US" dirty="0"/>
          </a:p>
        </p:txBody>
      </p:sp>
    </p:spTree>
    <p:extLst>
      <p:ext uri="{BB962C8B-B14F-4D97-AF65-F5344CB8AC3E}">
        <p14:creationId xmlns:p14="http://schemas.microsoft.com/office/powerpoint/2010/main" val="3457339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43307-AF81-02D6-5632-980DC254B68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3EB9B1F-0047-DC6F-97D2-D0959957CB8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5F4310A-AE74-38CF-D0C0-5AD75EB2AF01}"/>
              </a:ext>
            </a:extLst>
          </p:cNvPr>
          <p:cNvSpPr>
            <a:spLocks noGrp="1"/>
          </p:cNvSpPr>
          <p:nvPr>
            <p:ph type="body" idx="1"/>
          </p:nvPr>
        </p:nvSpPr>
        <p:spPr/>
        <p:txBody>
          <a:bodyPr/>
          <a:lstStyle/>
          <a:p>
            <a:r>
              <a:rPr lang="en-US" altLang="zh-CN" dirty="0"/>
              <a:t>To address these challenges, we accordingly propose 3 solutions, namely Fusion-FPS, Fusion-Computation and Fusion-Aggregation, which alter the data dependency between layers, improve the parallelism of stages, bypass the redundant computation introduced by “Filling Points”. And coalesce the redundant memory access caused by shared neighbors, respectively. </a:t>
            </a:r>
            <a:endParaRPr lang="zh-CN" altLang="en-US" dirty="0"/>
          </a:p>
        </p:txBody>
      </p:sp>
      <p:sp>
        <p:nvSpPr>
          <p:cNvPr id="4" name="灯片编号占位符 3">
            <a:extLst>
              <a:ext uri="{FF2B5EF4-FFF2-40B4-BE49-F238E27FC236}">
                <a16:creationId xmlns:a16="http://schemas.microsoft.com/office/drawing/2014/main" id="{5752FB19-1CF1-B880-DED0-55C03C4E8882}"/>
              </a:ext>
            </a:extLst>
          </p:cNvPr>
          <p:cNvSpPr>
            <a:spLocks noGrp="1"/>
          </p:cNvSpPr>
          <p:nvPr>
            <p:ph type="sldNum" sz="quarter" idx="5"/>
          </p:nvPr>
        </p:nvSpPr>
        <p:spPr/>
        <p:txBody>
          <a:bodyPr/>
          <a:lstStyle/>
          <a:p>
            <a:fld id="{59ABD932-4BD1-4C53-820D-24D32831AB97}" type="slidenum">
              <a:rPr lang="en-US" smtClean="0"/>
              <a:t>7</a:t>
            </a:fld>
            <a:endParaRPr lang="en-US" dirty="0"/>
          </a:p>
        </p:txBody>
      </p:sp>
    </p:spTree>
    <p:extLst>
      <p:ext uri="{BB962C8B-B14F-4D97-AF65-F5344CB8AC3E}">
        <p14:creationId xmlns:p14="http://schemas.microsoft.com/office/powerpoint/2010/main" val="326716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we analyze the FPS algorithm, we discover that each layer’s centroid set is a subset of the preceding layer’s. E</a:t>
            </a:r>
            <a:r>
              <a:rPr lang="en-US" altLang="zh-CN" b="0" i="0" dirty="0">
                <a:solidFill>
                  <a:srgbClr val="374151"/>
                </a:solidFill>
                <a:effectLst/>
                <a:latin typeface="Söhne"/>
              </a:rPr>
              <a:t>xtrapolating this conclusion, all layer’s centroid sets are subsets of the 1</a:t>
            </a:r>
            <a:r>
              <a:rPr lang="en-US" altLang="zh-CN" b="0" i="0" baseline="30000" dirty="0">
                <a:solidFill>
                  <a:srgbClr val="374151"/>
                </a:solidFill>
                <a:effectLst/>
                <a:latin typeface="Söhne"/>
              </a:rPr>
              <a:t>st</a:t>
            </a:r>
            <a:r>
              <a:rPr lang="en-US" altLang="zh-CN" b="0" i="0" dirty="0">
                <a:solidFill>
                  <a:srgbClr val="374151"/>
                </a:solidFill>
                <a:effectLst/>
                <a:latin typeface="Söhne"/>
              </a:rPr>
              <a:t> layer’s.  Following this principle, we construct our Fusion-FPS algorithm. We only perform FPS in the 1</a:t>
            </a:r>
            <a:r>
              <a:rPr lang="en-US" altLang="zh-CN" b="0" i="0" baseline="30000" dirty="0">
                <a:solidFill>
                  <a:srgbClr val="374151"/>
                </a:solidFill>
                <a:effectLst/>
                <a:latin typeface="Söhne"/>
              </a:rPr>
              <a:t>st</a:t>
            </a:r>
            <a:r>
              <a:rPr lang="en-US" altLang="zh-CN" b="0" i="0" dirty="0">
                <a:solidFill>
                  <a:srgbClr val="374151"/>
                </a:solidFill>
                <a:effectLst/>
                <a:latin typeface="Söhne"/>
              </a:rPr>
              <a:t> layer, and for the succeeding layers, the centroids are directly truncated from the front of the 1</a:t>
            </a:r>
            <a:r>
              <a:rPr lang="en-US" altLang="zh-CN" b="0" i="0" baseline="30000" dirty="0">
                <a:solidFill>
                  <a:srgbClr val="374151"/>
                </a:solidFill>
                <a:effectLst/>
                <a:latin typeface="Söhne"/>
              </a:rPr>
              <a:t>st</a:t>
            </a:r>
            <a:r>
              <a:rPr lang="en-US" altLang="zh-CN" b="0" i="0" dirty="0">
                <a:solidFill>
                  <a:srgbClr val="374151"/>
                </a:solidFill>
                <a:effectLst/>
                <a:latin typeface="Söhne"/>
              </a:rPr>
              <a:t> layer. So, we greatly alleviate the computational workload of the sampling stage.</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8</a:t>
            </a:fld>
            <a:endParaRPr lang="en-US" dirty="0"/>
          </a:p>
        </p:txBody>
      </p:sp>
    </p:spTree>
    <p:extLst>
      <p:ext uri="{BB962C8B-B14F-4D97-AF65-F5344CB8AC3E}">
        <p14:creationId xmlns:p14="http://schemas.microsoft.com/office/powerpoint/2010/main" val="1802559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approach brings about another benefit, that is altering the execution flow. It breaks the original data dependency, allowing all the succeeding layers to start right after the 1</a:t>
            </a:r>
            <a:r>
              <a:rPr lang="en-US" altLang="zh-CN" baseline="30000" dirty="0"/>
              <a:t>st</a:t>
            </a:r>
            <a:r>
              <a:rPr lang="en-US" altLang="zh-CN" dirty="0"/>
              <a:t> layer’s FPS is completed. Therefore, the neighbor search stages across all layers can be executed </a:t>
            </a:r>
            <a:r>
              <a:rPr lang="en-US" altLang="zh-CN"/>
              <a:t>in parallel.</a:t>
            </a:r>
            <a:endParaRPr lang="zh-CN" altLang="en-US" dirty="0"/>
          </a:p>
        </p:txBody>
      </p:sp>
      <p:sp>
        <p:nvSpPr>
          <p:cNvPr id="4" name="灯片编号占位符 3"/>
          <p:cNvSpPr>
            <a:spLocks noGrp="1"/>
          </p:cNvSpPr>
          <p:nvPr>
            <p:ph type="sldNum" sz="quarter" idx="5"/>
          </p:nvPr>
        </p:nvSpPr>
        <p:spPr/>
        <p:txBody>
          <a:bodyPr/>
          <a:lstStyle/>
          <a:p>
            <a:fld id="{59ABD932-4BD1-4C53-820D-24D32831AB97}" type="slidenum">
              <a:rPr lang="en-US" smtClean="0"/>
              <a:t>9</a:t>
            </a:fld>
            <a:endParaRPr lang="en-US" dirty="0"/>
          </a:p>
        </p:txBody>
      </p:sp>
    </p:spTree>
    <p:extLst>
      <p:ext uri="{BB962C8B-B14F-4D97-AF65-F5344CB8AC3E}">
        <p14:creationId xmlns:p14="http://schemas.microsoft.com/office/powerpoint/2010/main" val="2174221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4505933"/>
            <a:ext cx="9144000" cy="430502"/>
          </a:xfrm>
          <a:prstGeom prst="rect">
            <a:avLst/>
          </a:prstGeom>
        </p:spPr>
        <p:txBody>
          <a:bodyPr>
            <a:normAutofit/>
          </a:bodyPr>
          <a:lstStyle>
            <a:lvl1pPr marL="0" indent="0" algn="ctr">
              <a:buNone/>
              <a:defRPr sz="2000" b="1" i="1">
                <a:solidFill>
                  <a:srgbClr val="FF0000"/>
                </a:solidFill>
                <a:latin typeface="+mn-lt"/>
              </a:defRPr>
            </a:lvl1pPr>
          </a:lstStyle>
          <a:p>
            <a:pPr lvl="0"/>
            <a:r>
              <a:rPr lang="en-US" noProof="0" dirty="0"/>
              <a:t>Logos are allowed on this page only!</a:t>
            </a:r>
          </a:p>
        </p:txBody>
      </p:sp>
      <p:sp>
        <p:nvSpPr>
          <p:cNvPr id="15" name="Text Placeholder 14"/>
          <p:cNvSpPr>
            <a:spLocks noGrp="1"/>
          </p:cNvSpPr>
          <p:nvPr>
            <p:ph type="body" sz="quarter" idx="12" hasCustomPrompt="1"/>
          </p:nvPr>
        </p:nvSpPr>
        <p:spPr>
          <a:xfrm>
            <a:off x="1" y="3181592"/>
            <a:ext cx="9144000" cy="1192627"/>
          </a:xfrm>
          <a:prstGeom prst="rect">
            <a:avLst/>
          </a:prstGeom>
        </p:spPr>
        <p:txBody>
          <a:bodyPr>
            <a:normAutofit/>
          </a:bodyPr>
          <a:lstStyle>
            <a:lvl1pPr marL="0" indent="0" algn="ctr">
              <a:buNone/>
              <a:defRPr sz="2000" b="1" baseline="0">
                <a:latin typeface="Arial" panose="020B0604020202020204" pitchFamily="34" charset="0"/>
                <a:cs typeface="Arial" panose="020B0604020202020204" pitchFamily="34" charset="0"/>
              </a:defRPr>
            </a:lvl1pPr>
          </a:lstStyle>
          <a:p>
            <a:pPr lvl="0"/>
            <a:r>
              <a:rPr lang="en-US" noProof="0" dirty="0"/>
              <a:t>Name(s) and Affiliation(s)</a:t>
            </a:r>
          </a:p>
        </p:txBody>
      </p:sp>
      <p:sp>
        <p:nvSpPr>
          <p:cNvPr id="17" name="Title 16"/>
          <p:cNvSpPr>
            <a:spLocks noGrp="1"/>
          </p:cNvSpPr>
          <p:nvPr>
            <p:ph type="title" hasCustomPrompt="1"/>
          </p:nvPr>
        </p:nvSpPr>
        <p:spPr>
          <a:xfrm>
            <a:off x="1" y="1784483"/>
            <a:ext cx="9143999" cy="1344031"/>
          </a:xfrm>
          <a:prstGeom prst="rect">
            <a:avLst/>
          </a:prstGeom>
        </p:spPr>
        <p:txBody>
          <a:bodyPr>
            <a:normAutofit/>
          </a:bodyPr>
          <a:lstStyle>
            <a:lvl1pPr algn="ctr">
              <a:defRPr sz="4000" b="1" baseline="0">
                <a:solidFill>
                  <a:schemeClr val="tx1"/>
                </a:solidFill>
                <a:latin typeface="Arial" panose="020B0604020202020204" pitchFamily="34" charset="0"/>
                <a:cs typeface="Arial" panose="020B0604020202020204" pitchFamily="34" charset="0"/>
              </a:defRPr>
            </a:lvl1pPr>
          </a:lstStyle>
          <a:p>
            <a:pPr lvl="0"/>
            <a:r>
              <a:rPr lang="en-US" noProof="0" dirty="0"/>
              <a:t>Presentation Title</a:t>
            </a:r>
          </a:p>
        </p:txBody>
      </p:sp>
      <p:pic>
        <p:nvPicPr>
          <p:cNvPr id="3" name="Grafik 2">
            <a:extLst>
              <a:ext uri="{FF2B5EF4-FFF2-40B4-BE49-F238E27FC236}">
                <a16:creationId xmlns:a16="http://schemas.microsoft.com/office/drawing/2014/main" id="{EDF34BA3-4CB6-4893-829B-95CE6D3A051F}"/>
              </a:ext>
            </a:extLst>
          </p:cNvPr>
          <p:cNvPicPr>
            <a:picLocks noChangeAspect="1"/>
          </p:cNvPicPr>
          <p:nvPr userDrawn="1"/>
        </p:nvPicPr>
        <p:blipFill>
          <a:blip r:embed="rId2">
            <a:extLst>
              <a:ext uri="{28A0092B-C50C-407E-A947-70E740481C1C}">
                <a14:useLocalDpi xmlns:a14="http://schemas.microsoft.com/office/drawing/2010/main" val="0"/>
              </a:ext>
            </a:extLst>
          </a:blip>
          <a:srcRect l="180" r="180"/>
          <a:stretch/>
        </p:blipFill>
        <p:spPr>
          <a:xfrm>
            <a:off x="0" y="-6485"/>
            <a:ext cx="6169016" cy="1236836"/>
          </a:xfrm>
          <a:prstGeom prst="rect">
            <a:avLst/>
          </a:prstGeom>
        </p:spPr>
      </p:pic>
    </p:spTree>
    <p:extLst>
      <p:ext uri="{BB962C8B-B14F-4D97-AF65-F5344CB8AC3E}">
        <p14:creationId xmlns:p14="http://schemas.microsoft.com/office/powerpoint/2010/main" val="365511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6499" y="1016813"/>
            <a:ext cx="8471002" cy="3615910"/>
          </a:xfrm>
          <a:prstGeom prst="rect">
            <a:avLst/>
          </a:prstGeom>
        </p:spPr>
        <p:txBody>
          <a:bodyPr wrap="square">
            <a:normAutofit/>
          </a:bodyPr>
          <a:lstStyle>
            <a:lvl1pPr>
              <a:defRPr sz="2400" b="1">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vl6pPr marL="18859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2000" b="1">
                <a:latin typeface="Arial" panose="020B0604020202020204" pitchFamily="34" charset="0"/>
                <a:cs typeface="Arial" panose="020B0604020202020204" pitchFamily="34" charset="0"/>
              </a:defRPr>
            </a:lvl6pPr>
            <a:lvl7pPr>
              <a:defRPr sz="2000" b="1">
                <a:latin typeface="Arial" panose="020B0604020202020204" pitchFamily="34" charset="0"/>
                <a:cs typeface="Arial" panose="020B0604020202020204" pitchFamily="34" charset="0"/>
              </a:defRPr>
            </a:lvl7pPr>
            <a:lvl8pPr>
              <a:defRPr sz="2000" b="1">
                <a:latin typeface="Arial" panose="020B0604020202020204" pitchFamily="34" charset="0"/>
                <a:cs typeface="Arial" panose="020B0604020202020204" pitchFamily="34" charset="0"/>
              </a:defRPr>
            </a:lvl8pPr>
            <a:lvl9pPr>
              <a:defRPr sz="2000" b="1">
                <a:latin typeface="Arial" panose="020B0604020202020204" pitchFamily="34" charset="0"/>
                <a:cs typeface="Arial" panose="020B0604020202020204" pitchFamily="34" charset="0"/>
              </a:defRPr>
            </a:lvl9pPr>
          </a:lstStyle>
          <a:p>
            <a:pPr lvl="0"/>
            <a:r>
              <a:rPr lang="en-US" noProof="0" dirty="0"/>
              <a:t>First Level Content</a:t>
            </a:r>
          </a:p>
          <a:p>
            <a:pPr lvl="1"/>
            <a:r>
              <a:rPr lang="en-US" noProof="0" dirty="0"/>
              <a:t>Second Level Content</a:t>
            </a:r>
          </a:p>
          <a:p>
            <a:pPr lvl="2"/>
            <a:r>
              <a:rPr lang="en-US" noProof="0" dirty="0"/>
              <a:t>Third Level Content</a:t>
            </a:r>
          </a:p>
          <a:p>
            <a:pPr lvl="3"/>
            <a:r>
              <a:rPr lang="en-US" noProof="0" dirty="0"/>
              <a:t>Fourth Level Content</a:t>
            </a:r>
          </a:p>
          <a:p>
            <a:pPr lvl="4"/>
            <a:r>
              <a:rPr lang="en-US" noProof="0" dirty="0"/>
              <a:t>Fifth Level Content</a:t>
            </a:r>
          </a:p>
          <a:p>
            <a:pPr marL="1885950" marR="0" lvl="5"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en-US" noProof="0" dirty="0"/>
              <a:t>Sixth Level Content</a:t>
            </a:r>
          </a:p>
          <a:p>
            <a:pPr lvl="6"/>
            <a:r>
              <a:rPr lang="en-US" noProof="0" dirty="0"/>
              <a:t>Seventh Level Content</a:t>
            </a:r>
          </a:p>
          <a:p>
            <a:pPr lvl="7"/>
            <a:r>
              <a:rPr lang="en-US" noProof="0" dirty="0"/>
              <a:t>Eight Level Content</a:t>
            </a:r>
          </a:p>
          <a:p>
            <a:pPr lvl="8"/>
            <a:r>
              <a:rPr lang="en-US" noProof="0" dirty="0"/>
              <a:t>Ninth Level Content</a:t>
            </a:r>
          </a:p>
        </p:txBody>
      </p:sp>
      <p:sp>
        <p:nvSpPr>
          <p:cNvPr id="25" name="Title 24"/>
          <p:cNvSpPr>
            <a:spLocks noGrp="1"/>
          </p:cNvSpPr>
          <p:nvPr>
            <p:ph type="title" hasCustomPrompt="1"/>
          </p:nvPr>
        </p:nvSpPr>
        <p:spPr>
          <a:xfrm>
            <a:off x="136187" y="95094"/>
            <a:ext cx="8871626" cy="577902"/>
          </a:xfrm>
          <a:prstGeom prst="rect">
            <a:avLst/>
          </a:prstGeom>
        </p:spPr>
        <p:txBody>
          <a:bodyPr wrap="none" anchor="ctr" anchorCtr="0">
            <a:noAutofit/>
          </a:bodyPr>
          <a:lstStyle>
            <a:lvl1pPr>
              <a:defRPr b="1">
                <a:latin typeface="Arial" panose="020B0604020202020204" pitchFamily="34" charset="0"/>
                <a:cs typeface="Arial" panose="020B0604020202020204" pitchFamily="34" charset="0"/>
              </a:defRPr>
            </a:lvl1pPr>
          </a:lstStyle>
          <a:p>
            <a:r>
              <a:rPr lang="en-US" noProof="0" dirty="0"/>
              <a:t>Slide Title</a:t>
            </a:r>
          </a:p>
        </p:txBody>
      </p:sp>
      <p:sp>
        <p:nvSpPr>
          <p:cNvPr id="33" name="Footer Placeholder 32"/>
          <p:cNvSpPr>
            <a:spLocks noGrp="1"/>
          </p:cNvSpPr>
          <p:nvPr>
            <p:ph type="ftr" sz="quarter" idx="11"/>
          </p:nvPr>
        </p:nvSpPr>
        <p:spPr>
          <a:xfrm>
            <a:off x="3028950" y="4767263"/>
            <a:ext cx="3086100" cy="273844"/>
          </a:xfrm>
          <a:prstGeom prst="rect">
            <a:avLst/>
          </a:prstGeom>
        </p:spPr>
        <p:txBody>
          <a:bodyPr anchor="b"/>
          <a:lstStyle>
            <a:lvl1pPr algn="ctr">
              <a:defRPr sz="1200">
                <a:latin typeface="Arial" panose="020B0604020202020204" pitchFamily="34" charset="0"/>
                <a:cs typeface="Arial" panose="020B0604020202020204" pitchFamily="34" charset="0"/>
              </a:defRPr>
            </a:lvl1pPr>
          </a:lstStyle>
          <a:p>
            <a:r>
              <a:rPr lang="en-US" noProof="1"/>
              <a:t>your name / affiliation here</a:t>
            </a:r>
          </a:p>
        </p:txBody>
      </p:sp>
      <p:sp>
        <p:nvSpPr>
          <p:cNvPr id="34" name="Slide Number Placeholder 33"/>
          <p:cNvSpPr>
            <a:spLocks noGrp="1"/>
          </p:cNvSpPr>
          <p:nvPr>
            <p:ph type="sldNum" sz="quarter" idx="12"/>
          </p:nvPr>
        </p:nvSpPr>
        <p:spPr>
          <a:xfrm>
            <a:off x="6457949" y="4767263"/>
            <a:ext cx="2349551" cy="273844"/>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22DECF6A-13F7-418C-BBFC-95033FFCD5F1}" type="slidenum">
              <a:rPr lang="en-US" noProof="1" smtClean="0"/>
              <a:pPr/>
              <a:t>‹#›</a:t>
            </a:fld>
            <a:endParaRPr lang="en-US" noProof="1"/>
          </a:p>
        </p:txBody>
      </p:sp>
      <p:sp>
        <p:nvSpPr>
          <p:cNvPr id="2" name="Date Placeholder 14">
            <a:extLst>
              <a:ext uri="{FF2B5EF4-FFF2-40B4-BE49-F238E27FC236}">
                <a16:creationId xmlns:a16="http://schemas.microsoft.com/office/drawing/2014/main" id="{FF64369C-A00C-FE1E-9C1E-326B36488B67}"/>
              </a:ext>
            </a:extLst>
          </p:cNvPr>
          <p:cNvSpPr>
            <a:spLocks noGrp="1"/>
          </p:cNvSpPr>
          <p:nvPr>
            <p:ph type="dt" sz="half" idx="10"/>
          </p:nvPr>
        </p:nvSpPr>
        <p:spPr>
          <a:xfrm>
            <a:off x="336499" y="4767263"/>
            <a:ext cx="2349551" cy="273844"/>
          </a:xfrm>
          <a:prstGeom prst="rect">
            <a:avLst/>
          </a:prstGeom>
        </p:spPr>
        <p:txBody>
          <a:bodyPr anchor="b"/>
          <a:lstStyle>
            <a:lvl1pPr>
              <a:defRPr sz="1200"/>
            </a:lvl1pPr>
          </a:lstStyle>
          <a:p>
            <a:fld id="{1484590A-F24F-4CD4-9207-3ABC2A5D20C4}" type="datetime4">
              <a:rPr lang="en-GB" noProof="1" smtClean="0"/>
              <a:pPr/>
              <a:t>18 March 2024</a:t>
            </a:fld>
            <a:endParaRPr lang="en-US" noProof="1"/>
          </a:p>
        </p:txBody>
      </p:sp>
    </p:spTree>
    <p:extLst>
      <p:ext uri="{BB962C8B-B14F-4D97-AF65-F5344CB8AC3E}">
        <p14:creationId xmlns:p14="http://schemas.microsoft.com/office/powerpoint/2010/main" val="3401943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5" name="Date Placeholder 14"/>
          <p:cNvSpPr>
            <a:spLocks noGrp="1"/>
          </p:cNvSpPr>
          <p:nvPr>
            <p:ph type="dt" sz="half" idx="10"/>
          </p:nvPr>
        </p:nvSpPr>
        <p:spPr>
          <a:xfrm>
            <a:off x="336499" y="4767263"/>
            <a:ext cx="2349551" cy="273844"/>
          </a:xfrm>
          <a:prstGeom prst="rect">
            <a:avLst/>
          </a:prstGeom>
        </p:spPr>
        <p:txBody>
          <a:bodyPr anchor="b"/>
          <a:lstStyle>
            <a:lvl1pPr>
              <a:defRPr sz="1200"/>
            </a:lvl1pPr>
          </a:lstStyle>
          <a:p>
            <a:fld id="{1484590A-F24F-4CD4-9207-3ABC2A5D20C4}" type="datetime4">
              <a:rPr lang="en-GB" noProof="1" smtClean="0"/>
              <a:pPr/>
              <a:t>18 March 2024</a:t>
            </a:fld>
            <a:endParaRPr lang="en-US" noProof="1"/>
          </a:p>
        </p:txBody>
      </p:sp>
      <p:sp>
        <p:nvSpPr>
          <p:cNvPr id="16" name="Footer Placeholder 15"/>
          <p:cNvSpPr>
            <a:spLocks noGrp="1"/>
          </p:cNvSpPr>
          <p:nvPr>
            <p:ph type="ftr" sz="quarter" idx="11"/>
          </p:nvPr>
        </p:nvSpPr>
        <p:spPr>
          <a:xfrm>
            <a:off x="3028950" y="4767263"/>
            <a:ext cx="3086100" cy="273844"/>
          </a:xfrm>
          <a:prstGeom prst="rect">
            <a:avLst/>
          </a:prstGeom>
        </p:spPr>
        <p:txBody>
          <a:bodyPr anchor="b"/>
          <a:lstStyle>
            <a:lvl1pPr algn="ctr">
              <a:defRPr sz="1200"/>
            </a:lvl1pPr>
          </a:lstStyle>
          <a:p>
            <a:r>
              <a:rPr lang="en-US" noProof="1"/>
              <a:t>your name / affiliation here</a:t>
            </a:r>
          </a:p>
        </p:txBody>
      </p:sp>
      <p:sp>
        <p:nvSpPr>
          <p:cNvPr id="17" name="Slide Number Placeholder 16"/>
          <p:cNvSpPr>
            <a:spLocks noGrp="1"/>
          </p:cNvSpPr>
          <p:nvPr>
            <p:ph type="sldNum" sz="quarter" idx="12"/>
          </p:nvPr>
        </p:nvSpPr>
        <p:spPr>
          <a:xfrm>
            <a:off x="6457949" y="4767263"/>
            <a:ext cx="2349551" cy="273844"/>
          </a:xfrm>
          <a:prstGeom prst="rect">
            <a:avLst/>
          </a:prstGeom>
        </p:spPr>
        <p:txBody>
          <a:bodyPr anchor="b"/>
          <a:lstStyle>
            <a:lvl1pPr algn="r">
              <a:defRPr sz="1200"/>
            </a:lvl1pPr>
          </a:lstStyle>
          <a:p>
            <a:fld id="{22DECF6A-13F7-418C-BBFC-95033FFCD5F1}" type="slidenum">
              <a:rPr lang="en-US" noProof="1" smtClean="0"/>
              <a:pPr/>
              <a:t>‹#›</a:t>
            </a:fld>
            <a:endParaRPr lang="en-US" noProof="1"/>
          </a:p>
        </p:txBody>
      </p:sp>
      <p:sp>
        <p:nvSpPr>
          <p:cNvPr id="2" name="Title 1"/>
          <p:cNvSpPr>
            <a:spLocks noGrp="1"/>
          </p:cNvSpPr>
          <p:nvPr>
            <p:ph type="title" hasCustomPrompt="1"/>
          </p:nvPr>
        </p:nvSpPr>
        <p:spPr>
          <a:xfrm>
            <a:off x="136187" y="95094"/>
            <a:ext cx="8871626" cy="577902"/>
          </a:xfrm>
          <a:prstGeom prst="rect">
            <a:avLst/>
          </a:prstGeom>
        </p:spPr>
        <p:txBody>
          <a:bodyPr wrap="none">
            <a:noAutofit/>
          </a:bodyPr>
          <a:lstStyle>
            <a:lvl1pPr>
              <a:defRPr>
                <a:latin typeface="Arial" panose="020B0604020202020204" pitchFamily="34" charset="0"/>
                <a:cs typeface="Arial" panose="020B0604020202020204" pitchFamily="34" charset="0"/>
              </a:defRPr>
            </a:lvl1pPr>
          </a:lstStyle>
          <a:p>
            <a:r>
              <a:rPr lang="en-US" dirty="0"/>
              <a:t>Slide Title</a:t>
            </a:r>
          </a:p>
        </p:txBody>
      </p:sp>
    </p:spTree>
    <p:extLst>
      <p:ext uri="{BB962C8B-B14F-4D97-AF65-F5344CB8AC3E}">
        <p14:creationId xmlns:p14="http://schemas.microsoft.com/office/powerpoint/2010/main" val="3131526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0"/>
            <a:ext cx="9144000" cy="731520"/>
          </a:xfrm>
          <a:prstGeom prst="rect">
            <a:avLst/>
          </a:prstGeom>
          <a:solidFill>
            <a:srgbClr val="25507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endParaRPr lang="en-US" noProof="0" dirty="0"/>
          </a:p>
        </p:txBody>
      </p:sp>
    </p:spTree>
    <p:extLst>
      <p:ext uri="{BB962C8B-B14F-4D97-AF65-F5344CB8AC3E}">
        <p14:creationId xmlns:p14="http://schemas.microsoft.com/office/powerpoint/2010/main" val="3812470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Lst>
  <p:hf hdr="0"/>
  <p:txStyles>
    <p:titleStyle>
      <a:lvl1pPr algn="l" defTabSz="685800" rtl="0" eaLnBrk="1" latinLnBrk="0" hangingPunct="1">
        <a:lnSpc>
          <a:spcPct val="90000"/>
        </a:lnSpc>
        <a:spcBef>
          <a:spcPct val="0"/>
        </a:spcBef>
        <a:buNone/>
        <a:defRPr sz="3600" b="1" kern="1200">
          <a:solidFill>
            <a:schemeClr val="bg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xueyuan_liu@sjtu.edu.c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www.linkedin.com/in/xueyuan-liu-2359042b2/" TargetMode="External"/><Relationship Id="rId4" Type="http://schemas.openxmlformats.org/officeDocument/2006/relationships/hyperlink" Target="https://lauxy.github.i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2"/>
          </p:nvPr>
        </p:nvSpPr>
        <p:spPr>
          <a:xfrm>
            <a:off x="1467" y="2728737"/>
            <a:ext cx="9144000" cy="1344031"/>
          </a:xfrm>
        </p:spPr>
        <p:txBody>
          <a:bodyPr>
            <a:normAutofit fontScale="92500" lnSpcReduction="10000"/>
          </a:bodyPr>
          <a:lstStyle/>
          <a:p>
            <a:pPr>
              <a:lnSpc>
                <a:spcPct val="120000"/>
              </a:lnSpc>
            </a:pPr>
            <a:r>
              <a:rPr lang="en-US" sz="1900" dirty="0"/>
              <a:t>Xueyuan Liu</a:t>
            </a:r>
            <a:r>
              <a:rPr lang="en-US" sz="1900" baseline="30000" dirty="0"/>
              <a:t>1</a:t>
            </a:r>
            <a:r>
              <a:rPr lang="en-US" sz="1900" dirty="0"/>
              <a:t> (Speaker)</a:t>
            </a:r>
          </a:p>
          <a:p>
            <a:pPr>
              <a:lnSpc>
                <a:spcPct val="110000"/>
              </a:lnSpc>
            </a:pPr>
            <a:r>
              <a:rPr lang="en-US" sz="1500" b="0" dirty="0" err="1"/>
              <a:t>Zhuoran</a:t>
            </a:r>
            <a:r>
              <a:rPr lang="en-US" sz="1500" b="0" dirty="0"/>
              <a:t> Song</a:t>
            </a:r>
            <a:r>
              <a:rPr lang="en-US" sz="1500" b="0" baseline="30000" dirty="0"/>
              <a:t>1</a:t>
            </a:r>
            <a:r>
              <a:rPr lang="en-US" sz="1500" b="0" dirty="0"/>
              <a:t>*, </a:t>
            </a:r>
            <a:r>
              <a:rPr lang="en-US" sz="1500" b="0" dirty="0" err="1"/>
              <a:t>Guohao</a:t>
            </a:r>
            <a:r>
              <a:rPr lang="en-US" sz="1500" b="0" dirty="0"/>
              <a:t> Dai</a:t>
            </a:r>
            <a:r>
              <a:rPr lang="en-US" sz="1500" b="0" baseline="30000" dirty="0"/>
              <a:t>1</a:t>
            </a:r>
            <a:r>
              <a:rPr lang="en-US" sz="1500" b="0" dirty="0"/>
              <a:t>, Gang Li</a:t>
            </a:r>
            <a:r>
              <a:rPr lang="en-US" sz="1500" b="0" baseline="30000" dirty="0"/>
              <a:t>1</a:t>
            </a:r>
            <a:r>
              <a:rPr lang="en-US" sz="1500" b="0" dirty="0"/>
              <a:t>, Can Xiao</a:t>
            </a:r>
            <a:r>
              <a:rPr lang="en-US" sz="1500" b="0" baseline="30000" dirty="0"/>
              <a:t>2</a:t>
            </a:r>
            <a:r>
              <a:rPr lang="en-US" sz="1500" b="0" dirty="0"/>
              <a:t>, Yan Xiang</a:t>
            </a:r>
            <a:r>
              <a:rPr lang="en-US" sz="1500" b="0" baseline="30000" dirty="0"/>
              <a:t>2</a:t>
            </a:r>
            <a:r>
              <a:rPr lang="en-US" sz="1500" b="0" dirty="0"/>
              <a:t>, </a:t>
            </a:r>
          </a:p>
          <a:p>
            <a:pPr>
              <a:lnSpc>
                <a:spcPct val="110000"/>
              </a:lnSpc>
            </a:pPr>
            <a:r>
              <a:rPr lang="en-US" sz="1500" b="0" dirty="0" err="1"/>
              <a:t>Dehui</a:t>
            </a:r>
            <a:r>
              <a:rPr lang="en-US" sz="1500" b="0" dirty="0"/>
              <a:t> Kong</a:t>
            </a:r>
            <a:r>
              <a:rPr lang="en-US" sz="1500" b="0" baseline="30000" dirty="0"/>
              <a:t>2</a:t>
            </a:r>
            <a:r>
              <a:rPr lang="en-US" sz="1500" b="0" dirty="0"/>
              <a:t>, Ke Xu</a:t>
            </a:r>
            <a:r>
              <a:rPr lang="en-US" sz="1500" b="0" baseline="30000" dirty="0"/>
              <a:t>2</a:t>
            </a:r>
            <a:r>
              <a:rPr lang="en-US" sz="1500" b="0" dirty="0"/>
              <a:t> and </a:t>
            </a:r>
            <a:r>
              <a:rPr lang="en-US" sz="1500" b="0" dirty="0" err="1"/>
              <a:t>Xiaoyao</a:t>
            </a:r>
            <a:r>
              <a:rPr lang="en-US" sz="1500" b="0" dirty="0"/>
              <a:t> Liang</a:t>
            </a:r>
            <a:r>
              <a:rPr lang="en-US" sz="1500" b="0" baseline="30000" dirty="0"/>
              <a:t>1</a:t>
            </a:r>
          </a:p>
          <a:p>
            <a:pPr>
              <a:lnSpc>
                <a:spcPct val="120000"/>
              </a:lnSpc>
            </a:pPr>
            <a:r>
              <a:rPr lang="en-US" sz="1500" b="0" baseline="30000" dirty="0"/>
              <a:t>1</a:t>
            </a:r>
            <a:r>
              <a:rPr lang="en-US" sz="1500" b="0" dirty="0"/>
              <a:t>Shanghai Jiao Tong University, </a:t>
            </a:r>
            <a:r>
              <a:rPr lang="en-US" sz="1500" b="0" baseline="30000" dirty="0"/>
              <a:t>2</a:t>
            </a:r>
            <a:r>
              <a:rPr lang="en-US" sz="1500" b="0" dirty="0"/>
              <a:t>Sanechips Technology Co., Ltd</a:t>
            </a:r>
          </a:p>
        </p:txBody>
      </p:sp>
      <p:sp>
        <p:nvSpPr>
          <p:cNvPr id="7" name="Title 6"/>
          <p:cNvSpPr>
            <a:spLocks noGrp="1"/>
          </p:cNvSpPr>
          <p:nvPr>
            <p:ph type="title"/>
          </p:nvPr>
        </p:nvSpPr>
        <p:spPr>
          <a:xfrm>
            <a:off x="625510" y="1516012"/>
            <a:ext cx="7892980" cy="1344031"/>
          </a:xfrm>
        </p:spPr>
        <p:txBody>
          <a:bodyPr>
            <a:noAutofit/>
          </a:bodyPr>
          <a:lstStyle/>
          <a:p>
            <a:pPr>
              <a:lnSpc>
                <a:spcPct val="120000"/>
              </a:lnSpc>
            </a:pPr>
            <a:r>
              <a:rPr lang="en-US" sz="2800" dirty="0" err="1"/>
              <a:t>FusionArch</a:t>
            </a:r>
            <a:r>
              <a:rPr lang="en-US" sz="2800" dirty="0"/>
              <a:t>: A Fusion-Based Accelerator for Point-Based Point Cloud Neural Networks</a:t>
            </a:r>
          </a:p>
        </p:txBody>
      </p:sp>
      <p:pic>
        <p:nvPicPr>
          <p:cNvPr id="12" name="图片 11" descr="徽标&#10;&#10;中度可信度描述已自动生成">
            <a:extLst>
              <a:ext uri="{FF2B5EF4-FFF2-40B4-BE49-F238E27FC236}">
                <a16:creationId xmlns:a16="http://schemas.microsoft.com/office/drawing/2014/main" id="{0E0BDD31-DD20-A18F-2008-C74F92BCC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303" y="4072768"/>
            <a:ext cx="2217851" cy="757315"/>
          </a:xfrm>
          <a:prstGeom prst="rect">
            <a:avLst/>
          </a:prstGeom>
        </p:spPr>
      </p:pic>
      <p:sp>
        <p:nvSpPr>
          <p:cNvPr id="2" name="文本框 1">
            <a:extLst>
              <a:ext uri="{FF2B5EF4-FFF2-40B4-BE49-F238E27FC236}">
                <a16:creationId xmlns:a16="http://schemas.microsoft.com/office/drawing/2014/main" id="{161D2378-4369-79DD-F5B3-E48842D47BB8}"/>
              </a:ext>
            </a:extLst>
          </p:cNvPr>
          <p:cNvSpPr txBox="1"/>
          <p:nvPr/>
        </p:nvSpPr>
        <p:spPr>
          <a:xfrm>
            <a:off x="7463481" y="4866501"/>
            <a:ext cx="1680520" cy="276999"/>
          </a:xfrm>
          <a:prstGeom prst="rect">
            <a:avLst/>
          </a:prstGeom>
          <a:noFill/>
        </p:spPr>
        <p:txBody>
          <a:bodyPr wrap="square" rtlCol="0">
            <a:spAutoFit/>
          </a:bodyPr>
          <a:lstStyle/>
          <a:p>
            <a:pPr algn="ctr"/>
            <a:r>
              <a:rPr lang="en-US" altLang="zh-CN" sz="1200" dirty="0">
                <a:solidFill>
                  <a:schemeClr val="bg1">
                    <a:lumMod val="50000"/>
                  </a:schemeClr>
                </a:solidFill>
              </a:rPr>
              <a:t>* corresponding author</a:t>
            </a:r>
            <a:endParaRPr lang="zh-CN" altLang="en-US" sz="1200" dirty="0">
              <a:solidFill>
                <a:schemeClr val="bg1">
                  <a:lumMod val="50000"/>
                </a:schemeClr>
              </a:solidFill>
            </a:endParaRPr>
          </a:p>
        </p:txBody>
      </p:sp>
      <p:pic>
        <p:nvPicPr>
          <p:cNvPr id="9" name="图片 8" descr="文本&#10;&#10;中度可信度描述已自动生成">
            <a:extLst>
              <a:ext uri="{FF2B5EF4-FFF2-40B4-BE49-F238E27FC236}">
                <a16:creationId xmlns:a16="http://schemas.microsoft.com/office/drawing/2014/main" id="{C82A1350-68F6-4B8F-D04A-04D9C3163A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6786" y="4001975"/>
            <a:ext cx="3038169" cy="998773"/>
          </a:xfrm>
          <a:prstGeom prst="rect">
            <a:avLst/>
          </a:prstGeom>
        </p:spPr>
      </p:pic>
    </p:spTree>
    <p:extLst>
      <p:ext uri="{BB962C8B-B14F-4D97-AF65-F5344CB8AC3E}">
        <p14:creationId xmlns:p14="http://schemas.microsoft.com/office/powerpoint/2010/main" val="3481403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650F6BC-02D5-C877-8866-840500E0AE6F}"/>
              </a:ext>
            </a:extLst>
          </p:cNvPr>
          <p:cNvSpPr>
            <a:spLocks noGrp="1"/>
          </p:cNvSpPr>
          <p:nvPr>
            <p:ph idx="1"/>
          </p:nvPr>
        </p:nvSpPr>
        <p:spPr/>
        <p:txBody>
          <a:bodyPr/>
          <a:lstStyle/>
          <a:p>
            <a:pPr>
              <a:lnSpc>
                <a:spcPct val="110000"/>
              </a:lnSpc>
            </a:pPr>
            <a:r>
              <a:rPr lang="en-US" altLang="zh-CN" sz="2000" dirty="0">
                <a:latin typeface="+mn-lt"/>
              </a:rPr>
              <a:t>Validate rationality</a:t>
            </a:r>
          </a:p>
          <a:p>
            <a:pPr lvl="1">
              <a:lnSpc>
                <a:spcPct val="110000"/>
              </a:lnSpc>
            </a:pPr>
            <a:r>
              <a:rPr lang="en-US" altLang="zh-CN" b="0" dirty="0">
                <a:latin typeface="+mn-lt"/>
              </a:rPr>
              <a:t>Intuitively, Fusion-FPS is aligned with FPS, and avoids sampling shrinkage</a:t>
            </a:r>
          </a:p>
          <a:p>
            <a:pPr lvl="1">
              <a:lnSpc>
                <a:spcPct val="110000"/>
              </a:lnSpc>
            </a:pPr>
            <a:r>
              <a:rPr lang="en-US" altLang="zh-CN" b="0" dirty="0">
                <a:latin typeface="+mn-lt"/>
              </a:rPr>
              <a:t>Theoretically, we design a metric to quantify the sampling quality ---</a:t>
            </a:r>
          </a:p>
          <a:p>
            <a:pPr marL="342900" lvl="1" indent="0">
              <a:lnSpc>
                <a:spcPct val="110000"/>
              </a:lnSpc>
              <a:buNone/>
            </a:pPr>
            <a:r>
              <a:rPr lang="en-US" altLang="zh-CN" b="0" dirty="0">
                <a:latin typeface="+mn-lt"/>
              </a:rPr>
              <a:t>   </a:t>
            </a:r>
            <a:r>
              <a:rPr lang="en-US" altLang="zh-CN" dirty="0">
                <a:latin typeface="+mn-lt"/>
              </a:rPr>
              <a:t>Maximum Distance Sum (MDS)</a:t>
            </a:r>
            <a:r>
              <a:rPr lang="en-US" altLang="zh-CN" b="0" dirty="0">
                <a:latin typeface="+mn-lt"/>
              </a:rPr>
              <a:t>, which is derived from FPS</a:t>
            </a:r>
            <a:endParaRPr lang="zh-CN" altLang="en-US" dirty="0"/>
          </a:p>
        </p:txBody>
      </p:sp>
      <p:sp>
        <p:nvSpPr>
          <p:cNvPr id="3" name="标题 2">
            <a:extLst>
              <a:ext uri="{FF2B5EF4-FFF2-40B4-BE49-F238E27FC236}">
                <a16:creationId xmlns:a16="http://schemas.microsoft.com/office/drawing/2014/main" id="{A2A02075-42F2-7643-AC35-1C035B7328F4}"/>
              </a:ext>
            </a:extLst>
          </p:cNvPr>
          <p:cNvSpPr>
            <a:spLocks noGrp="1"/>
          </p:cNvSpPr>
          <p:nvPr>
            <p:ph type="title"/>
          </p:nvPr>
        </p:nvSpPr>
        <p:spPr/>
        <p:txBody>
          <a:bodyPr/>
          <a:lstStyle/>
          <a:p>
            <a:r>
              <a:rPr lang="en-US" altLang="zh-CN" sz="3200" dirty="0"/>
              <a:t>Algorithm --- Fusion-FPS </a:t>
            </a:r>
            <a:endParaRPr lang="zh-CN" altLang="en-US" sz="3200" dirty="0"/>
          </a:p>
        </p:txBody>
      </p:sp>
      <p:sp>
        <p:nvSpPr>
          <p:cNvPr id="5" name="灯片编号占位符 4">
            <a:extLst>
              <a:ext uri="{FF2B5EF4-FFF2-40B4-BE49-F238E27FC236}">
                <a16:creationId xmlns:a16="http://schemas.microsoft.com/office/drawing/2014/main" id="{943A3494-1674-31BD-7667-3409084A2CD8}"/>
              </a:ext>
            </a:extLst>
          </p:cNvPr>
          <p:cNvSpPr>
            <a:spLocks noGrp="1"/>
          </p:cNvSpPr>
          <p:nvPr>
            <p:ph type="sldNum" sz="quarter" idx="12"/>
          </p:nvPr>
        </p:nvSpPr>
        <p:spPr/>
        <p:txBody>
          <a:bodyPr/>
          <a:lstStyle/>
          <a:p>
            <a:r>
              <a:rPr lang="en-US" noProof="1"/>
              <a:t>8</a:t>
            </a:r>
          </a:p>
        </p:txBody>
      </p:sp>
      <p:sp>
        <p:nvSpPr>
          <p:cNvPr id="6" name="日期占位符 5">
            <a:extLst>
              <a:ext uri="{FF2B5EF4-FFF2-40B4-BE49-F238E27FC236}">
                <a16:creationId xmlns:a16="http://schemas.microsoft.com/office/drawing/2014/main" id="{0CD4EDDA-C3D0-6A6C-626F-3F77BE6CD906}"/>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AEDBB6D3-1070-97B3-28CE-B85EFC36E797}"/>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8" name="图片 7">
            <a:extLst>
              <a:ext uri="{FF2B5EF4-FFF2-40B4-BE49-F238E27FC236}">
                <a16:creationId xmlns:a16="http://schemas.microsoft.com/office/drawing/2014/main" id="{91FE7BAC-F0D3-7716-E285-1BBBEE436930}"/>
              </a:ext>
            </a:extLst>
          </p:cNvPr>
          <p:cNvPicPr>
            <a:picLocks noChangeAspect="1"/>
          </p:cNvPicPr>
          <p:nvPr/>
        </p:nvPicPr>
        <p:blipFill>
          <a:blip r:embed="rId3"/>
          <a:stretch>
            <a:fillRect/>
          </a:stretch>
        </p:blipFill>
        <p:spPr>
          <a:xfrm>
            <a:off x="706120" y="3751155"/>
            <a:ext cx="3205480" cy="507394"/>
          </a:xfrm>
          <a:prstGeom prst="rect">
            <a:avLst/>
          </a:prstGeom>
        </p:spPr>
      </p:pic>
      <p:pic>
        <p:nvPicPr>
          <p:cNvPr id="9" name="图片 8">
            <a:extLst>
              <a:ext uri="{FF2B5EF4-FFF2-40B4-BE49-F238E27FC236}">
                <a16:creationId xmlns:a16="http://schemas.microsoft.com/office/drawing/2014/main" id="{1718CE24-CE5A-CF43-0027-300A4848273A}"/>
              </a:ext>
            </a:extLst>
          </p:cNvPr>
          <p:cNvPicPr>
            <a:picLocks noChangeAspect="1"/>
          </p:cNvPicPr>
          <p:nvPr/>
        </p:nvPicPr>
        <p:blipFill>
          <a:blip r:embed="rId4"/>
          <a:stretch>
            <a:fillRect/>
          </a:stretch>
        </p:blipFill>
        <p:spPr>
          <a:xfrm>
            <a:off x="706120" y="3026897"/>
            <a:ext cx="3164840" cy="350084"/>
          </a:xfrm>
          <a:prstGeom prst="rect">
            <a:avLst/>
          </a:prstGeom>
        </p:spPr>
      </p:pic>
      <p:sp>
        <p:nvSpPr>
          <p:cNvPr id="10" name="箭头: 右 9">
            <a:extLst>
              <a:ext uri="{FF2B5EF4-FFF2-40B4-BE49-F238E27FC236}">
                <a16:creationId xmlns:a16="http://schemas.microsoft.com/office/drawing/2014/main" id="{3A784D65-F155-AFFB-E3E5-8A9B44199100}"/>
              </a:ext>
            </a:extLst>
          </p:cNvPr>
          <p:cNvSpPr/>
          <p:nvPr/>
        </p:nvSpPr>
        <p:spPr>
          <a:xfrm rot="5400000">
            <a:off x="2163159" y="3575097"/>
            <a:ext cx="175846" cy="115556"/>
          </a:xfrm>
          <a:prstGeom prst="rightArrow">
            <a:avLst/>
          </a:prstGeom>
          <a:solidFill>
            <a:srgbClr val="25507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CA1B67BA-B44D-3A3A-8320-ECE451B4BBAD}"/>
              </a:ext>
            </a:extLst>
          </p:cNvPr>
          <p:cNvPicPr>
            <a:picLocks noChangeAspect="1"/>
          </p:cNvPicPr>
          <p:nvPr/>
        </p:nvPicPr>
        <p:blipFill rotWithShape="1">
          <a:blip r:embed="rId5"/>
          <a:srcRect t="1008"/>
          <a:stretch/>
        </p:blipFill>
        <p:spPr>
          <a:xfrm>
            <a:off x="4163762" y="2972609"/>
            <a:ext cx="4350936" cy="1320531"/>
          </a:xfrm>
          <a:prstGeom prst="rect">
            <a:avLst/>
          </a:prstGeom>
        </p:spPr>
      </p:pic>
    </p:spTree>
    <p:extLst>
      <p:ext uri="{BB962C8B-B14F-4D97-AF65-F5344CB8AC3E}">
        <p14:creationId xmlns:p14="http://schemas.microsoft.com/office/powerpoint/2010/main" val="22872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A19A96-9811-5BE8-C7DE-D55D4287D938}"/>
              </a:ext>
            </a:extLst>
          </p:cNvPr>
          <p:cNvSpPr>
            <a:spLocks noGrp="1"/>
          </p:cNvSpPr>
          <p:nvPr>
            <p:ph idx="1"/>
          </p:nvPr>
        </p:nvSpPr>
        <p:spPr/>
        <p:txBody>
          <a:bodyPr>
            <a:normAutofit/>
          </a:bodyPr>
          <a:lstStyle/>
          <a:p>
            <a:pPr>
              <a:lnSpc>
                <a:spcPct val="110000"/>
              </a:lnSpc>
            </a:pPr>
            <a:r>
              <a:rPr lang="en-US" altLang="zh-CN" sz="2000" b="0" dirty="0">
                <a:latin typeface="+mn-lt"/>
              </a:rPr>
              <a:t>Identify the starting position of Filling</a:t>
            </a:r>
            <a:r>
              <a:rPr lang="zh-CN" altLang="en-US" sz="2000" b="0" dirty="0">
                <a:latin typeface="+mn-lt"/>
              </a:rPr>
              <a:t> </a:t>
            </a:r>
            <a:r>
              <a:rPr lang="en-US" altLang="zh-CN" sz="2000" b="0" dirty="0">
                <a:latin typeface="+mn-lt"/>
              </a:rPr>
              <a:t>Points</a:t>
            </a:r>
            <a:r>
              <a:rPr lang="zh-CN" altLang="en-US" sz="2000" b="0" dirty="0">
                <a:latin typeface="+mn-lt"/>
              </a:rPr>
              <a:t> </a:t>
            </a:r>
            <a:r>
              <a:rPr lang="en-US" altLang="zh-CN" sz="2000" b="0" dirty="0">
                <a:latin typeface="+mn-lt"/>
              </a:rPr>
              <a:t>in</a:t>
            </a:r>
            <a:r>
              <a:rPr lang="zh-CN" altLang="en-US" sz="2000" b="0" dirty="0">
                <a:latin typeface="+mn-lt"/>
              </a:rPr>
              <a:t> </a:t>
            </a:r>
            <a:r>
              <a:rPr lang="en-US" altLang="zh-CN" sz="2000" b="0" dirty="0">
                <a:latin typeface="+mn-lt"/>
              </a:rPr>
              <a:t>each</a:t>
            </a:r>
            <a:r>
              <a:rPr lang="zh-CN" altLang="en-US" sz="2000" b="0" dirty="0">
                <a:latin typeface="+mn-lt"/>
              </a:rPr>
              <a:t> </a:t>
            </a:r>
            <a:r>
              <a:rPr lang="en-US" altLang="zh-CN" sz="2000" b="0" dirty="0">
                <a:latin typeface="+mn-lt"/>
              </a:rPr>
              <a:t>neighbor list</a:t>
            </a:r>
          </a:p>
          <a:p>
            <a:pPr>
              <a:lnSpc>
                <a:spcPct val="110000"/>
              </a:lnSpc>
            </a:pPr>
            <a:r>
              <a:rPr lang="en-US" altLang="zh-CN" sz="2000" b="0" dirty="0">
                <a:latin typeface="+mn-lt"/>
              </a:rPr>
              <a:t>Bypass the feature computation of “Filling Points”, and restore them by copy-</a:t>
            </a:r>
            <a:r>
              <a:rPr lang="en-US" altLang="zh-CN" sz="2000" b="0" dirty="0" err="1">
                <a:latin typeface="+mn-lt"/>
              </a:rPr>
              <a:t>ing</a:t>
            </a:r>
            <a:r>
              <a:rPr lang="en-US" altLang="zh-CN" sz="2000" b="0" dirty="0">
                <a:latin typeface="+mn-lt"/>
              </a:rPr>
              <a:t> the nearest neighbor’s features while writing back</a:t>
            </a:r>
          </a:p>
        </p:txBody>
      </p:sp>
      <p:sp>
        <p:nvSpPr>
          <p:cNvPr id="3" name="标题 2">
            <a:extLst>
              <a:ext uri="{FF2B5EF4-FFF2-40B4-BE49-F238E27FC236}">
                <a16:creationId xmlns:a16="http://schemas.microsoft.com/office/drawing/2014/main" id="{EC474697-2AFD-63CA-7B51-71FE25551853}"/>
              </a:ext>
            </a:extLst>
          </p:cNvPr>
          <p:cNvSpPr>
            <a:spLocks noGrp="1"/>
          </p:cNvSpPr>
          <p:nvPr>
            <p:ph type="title"/>
          </p:nvPr>
        </p:nvSpPr>
        <p:spPr/>
        <p:txBody>
          <a:bodyPr/>
          <a:lstStyle/>
          <a:p>
            <a:r>
              <a:rPr lang="en-US" altLang="zh-CN" sz="3200" dirty="0"/>
              <a:t>Algorithm --- Fusion-Computation</a:t>
            </a:r>
            <a:endParaRPr lang="zh-CN" altLang="en-US" sz="3200" dirty="0"/>
          </a:p>
        </p:txBody>
      </p:sp>
      <p:sp>
        <p:nvSpPr>
          <p:cNvPr id="5" name="灯片编号占位符 4">
            <a:extLst>
              <a:ext uri="{FF2B5EF4-FFF2-40B4-BE49-F238E27FC236}">
                <a16:creationId xmlns:a16="http://schemas.microsoft.com/office/drawing/2014/main" id="{F28A16A2-B348-E030-8BB7-A430B9FF8C8D}"/>
              </a:ext>
            </a:extLst>
          </p:cNvPr>
          <p:cNvSpPr>
            <a:spLocks noGrp="1"/>
          </p:cNvSpPr>
          <p:nvPr>
            <p:ph type="sldNum" sz="quarter" idx="12"/>
          </p:nvPr>
        </p:nvSpPr>
        <p:spPr/>
        <p:txBody>
          <a:bodyPr/>
          <a:lstStyle/>
          <a:p>
            <a:r>
              <a:rPr lang="en-US" noProof="1"/>
              <a:t>9</a:t>
            </a:r>
          </a:p>
        </p:txBody>
      </p:sp>
      <p:sp>
        <p:nvSpPr>
          <p:cNvPr id="6" name="日期占位符 5">
            <a:extLst>
              <a:ext uri="{FF2B5EF4-FFF2-40B4-BE49-F238E27FC236}">
                <a16:creationId xmlns:a16="http://schemas.microsoft.com/office/drawing/2014/main" id="{49FD2045-E01C-1987-6B1F-2C18AFC9458E}"/>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100387CB-5C69-4D04-C5D0-3C58ECF42DB2}"/>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15F712C1-0F5F-DF5E-4FDF-71F7E74EC66A}"/>
              </a:ext>
            </a:extLst>
          </p:cNvPr>
          <p:cNvPicPr>
            <a:picLocks noChangeAspect="1"/>
          </p:cNvPicPr>
          <p:nvPr/>
        </p:nvPicPr>
        <p:blipFill>
          <a:blip r:embed="rId3"/>
          <a:stretch>
            <a:fillRect/>
          </a:stretch>
        </p:blipFill>
        <p:spPr>
          <a:xfrm>
            <a:off x="3956479" y="2824768"/>
            <a:ext cx="4638881" cy="1110018"/>
          </a:xfrm>
          <a:prstGeom prst="rect">
            <a:avLst/>
          </a:prstGeom>
        </p:spPr>
      </p:pic>
      <p:pic>
        <p:nvPicPr>
          <p:cNvPr id="11" name="图片 10">
            <a:extLst>
              <a:ext uri="{FF2B5EF4-FFF2-40B4-BE49-F238E27FC236}">
                <a16:creationId xmlns:a16="http://schemas.microsoft.com/office/drawing/2014/main" id="{8CB5E76A-D12D-6257-94FC-07C88BE5CFD2}"/>
              </a:ext>
            </a:extLst>
          </p:cNvPr>
          <p:cNvPicPr>
            <a:picLocks noChangeAspect="1"/>
          </p:cNvPicPr>
          <p:nvPr/>
        </p:nvPicPr>
        <p:blipFill>
          <a:blip r:embed="rId4"/>
          <a:stretch>
            <a:fillRect/>
          </a:stretch>
        </p:blipFill>
        <p:spPr>
          <a:xfrm>
            <a:off x="548640" y="2768539"/>
            <a:ext cx="3196951" cy="1228523"/>
          </a:xfrm>
          <a:prstGeom prst="rect">
            <a:avLst/>
          </a:prstGeom>
        </p:spPr>
      </p:pic>
      <p:sp>
        <p:nvSpPr>
          <p:cNvPr id="12" name="文本框 11">
            <a:extLst>
              <a:ext uri="{FF2B5EF4-FFF2-40B4-BE49-F238E27FC236}">
                <a16:creationId xmlns:a16="http://schemas.microsoft.com/office/drawing/2014/main" id="{9A6965A3-177E-8434-C68A-76E63F139F5A}"/>
              </a:ext>
            </a:extLst>
          </p:cNvPr>
          <p:cNvSpPr txBox="1"/>
          <p:nvPr/>
        </p:nvSpPr>
        <p:spPr>
          <a:xfrm>
            <a:off x="1588315" y="3935361"/>
            <a:ext cx="1117600" cy="338554"/>
          </a:xfrm>
          <a:prstGeom prst="rect">
            <a:avLst/>
          </a:prstGeom>
          <a:noFill/>
        </p:spPr>
        <p:txBody>
          <a:bodyPr wrap="square" rtlCol="0">
            <a:spAutoFit/>
          </a:bodyPr>
          <a:lstStyle/>
          <a:p>
            <a:pPr algn="ctr"/>
            <a:r>
              <a:rPr lang="en-US" altLang="zh-CN" sz="1600" dirty="0"/>
              <a:t>baseline</a:t>
            </a:r>
            <a:endParaRPr lang="zh-CN" altLang="en-US" sz="1600" dirty="0"/>
          </a:p>
        </p:txBody>
      </p:sp>
      <p:sp>
        <p:nvSpPr>
          <p:cNvPr id="13" name="文本框 12">
            <a:extLst>
              <a:ext uri="{FF2B5EF4-FFF2-40B4-BE49-F238E27FC236}">
                <a16:creationId xmlns:a16="http://schemas.microsoft.com/office/drawing/2014/main" id="{179A4025-CBFD-4228-CC09-0E2D18DBAAB6}"/>
              </a:ext>
            </a:extLst>
          </p:cNvPr>
          <p:cNvSpPr txBox="1"/>
          <p:nvPr/>
        </p:nvSpPr>
        <p:spPr>
          <a:xfrm>
            <a:off x="5164045" y="3935361"/>
            <a:ext cx="2223748" cy="338554"/>
          </a:xfrm>
          <a:prstGeom prst="rect">
            <a:avLst/>
          </a:prstGeom>
          <a:noFill/>
        </p:spPr>
        <p:txBody>
          <a:bodyPr wrap="square" rtlCol="0">
            <a:spAutoFit/>
          </a:bodyPr>
          <a:lstStyle/>
          <a:p>
            <a:pPr algn="ctr"/>
            <a:r>
              <a:rPr lang="en-US" altLang="zh-CN" sz="1600" b="1" dirty="0"/>
              <a:t>Fusion-Computation</a:t>
            </a:r>
            <a:endParaRPr lang="zh-CN" altLang="en-US" sz="1600" b="1" dirty="0"/>
          </a:p>
        </p:txBody>
      </p:sp>
    </p:spTree>
    <p:extLst>
      <p:ext uri="{BB962C8B-B14F-4D97-AF65-F5344CB8AC3E}">
        <p14:creationId xmlns:p14="http://schemas.microsoft.com/office/powerpoint/2010/main" val="929955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75CECA-53CA-E7B8-5F24-47986133D090}"/>
              </a:ext>
            </a:extLst>
          </p:cNvPr>
          <p:cNvSpPr>
            <a:spLocks noGrp="1"/>
          </p:cNvSpPr>
          <p:nvPr>
            <p:ph idx="1"/>
          </p:nvPr>
        </p:nvSpPr>
        <p:spPr/>
        <p:txBody>
          <a:bodyPr>
            <a:normAutofit/>
          </a:bodyPr>
          <a:lstStyle/>
          <a:p>
            <a:pPr>
              <a:lnSpc>
                <a:spcPct val="110000"/>
              </a:lnSpc>
            </a:pPr>
            <a:r>
              <a:rPr lang="en-US" altLang="zh-CN" sz="2000" b="0" dirty="0">
                <a:latin typeface="+mn-lt"/>
              </a:rPr>
              <a:t>To maximize data reuse, employing the clustering to capture the spatial locality of centroids</a:t>
            </a:r>
          </a:p>
          <a:p>
            <a:pPr>
              <a:lnSpc>
                <a:spcPct val="110000"/>
              </a:lnSpc>
            </a:pPr>
            <a:r>
              <a:rPr lang="en-US" altLang="zh-CN" sz="2000" b="0" dirty="0">
                <a:latin typeface="+mn-lt"/>
              </a:rPr>
              <a:t>Coalesce redundant memory access from a cluster for shared neighbors</a:t>
            </a:r>
          </a:p>
        </p:txBody>
      </p:sp>
      <p:sp>
        <p:nvSpPr>
          <p:cNvPr id="3" name="标题 2">
            <a:extLst>
              <a:ext uri="{FF2B5EF4-FFF2-40B4-BE49-F238E27FC236}">
                <a16:creationId xmlns:a16="http://schemas.microsoft.com/office/drawing/2014/main" id="{4690DE84-5E98-1A84-CB41-F77D3522EBC9}"/>
              </a:ext>
            </a:extLst>
          </p:cNvPr>
          <p:cNvSpPr>
            <a:spLocks noGrp="1"/>
          </p:cNvSpPr>
          <p:nvPr>
            <p:ph type="title"/>
          </p:nvPr>
        </p:nvSpPr>
        <p:spPr/>
        <p:txBody>
          <a:bodyPr/>
          <a:lstStyle/>
          <a:p>
            <a:r>
              <a:rPr lang="en-US" altLang="zh-CN" sz="3200" dirty="0"/>
              <a:t>Algorithm --- Fusion-Aggregation</a:t>
            </a:r>
            <a:endParaRPr lang="zh-CN" altLang="en-US" sz="3200" dirty="0"/>
          </a:p>
        </p:txBody>
      </p:sp>
      <p:sp>
        <p:nvSpPr>
          <p:cNvPr id="5" name="灯片编号占位符 4">
            <a:extLst>
              <a:ext uri="{FF2B5EF4-FFF2-40B4-BE49-F238E27FC236}">
                <a16:creationId xmlns:a16="http://schemas.microsoft.com/office/drawing/2014/main" id="{3280559A-AC64-58AA-E5D0-7A23E7B8D975}"/>
              </a:ext>
            </a:extLst>
          </p:cNvPr>
          <p:cNvSpPr>
            <a:spLocks noGrp="1"/>
          </p:cNvSpPr>
          <p:nvPr>
            <p:ph type="sldNum" sz="quarter" idx="12"/>
          </p:nvPr>
        </p:nvSpPr>
        <p:spPr/>
        <p:txBody>
          <a:bodyPr/>
          <a:lstStyle/>
          <a:p>
            <a:r>
              <a:rPr lang="en-US" noProof="1"/>
              <a:t>10</a:t>
            </a:r>
          </a:p>
        </p:txBody>
      </p:sp>
      <p:sp>
        <p:nvSpPr>
          <p:cNvPr id="6" name="日期占位符 5">
            <a:extLst>
              <a:ext uri="{FF2B5EF4-FFF2-40B4-BE49-F238E27FC236}">
                <a16:creationId xmlns:a16="http://schemas.microsoft.com/office/drawing/2014/main" id="{B3E42B8C-99AC-DEE0-7EF2-A9E980C84FE9}"/>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74D03E63-66AA-F399-3BA2-8871D6847B71}"/>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E3FBF448-8A8B-5868-E939-0A72A0D55941}"/>
              </a:ext>
            </a:extLst>
          </p:cNvPr>
          <p:cNvPicPr>
            <a:picLocks noChangeAspect="1"/>
          </p:cNvPicPr>
          <p:nvPr/>
        </p:nvPicPr>
        <p:blipFill>
          <a:blip r:embed="rId3"/>
          <a:stretch>
            <a:fillRect/>
          </a:stretch>
        </p:blipFill>
        <p:spPr>
          <a:xfrm>
            <a:off x="517072" y="2784912"/>
            <a:ext cx="3237142" cy="1186022"/>
          </a:xfrm>
          <a:prstGeom prst="rect">
            <a:avLst/>
          </a:prstGeom>
        </p:spPr>
      </p:pic>
      <p:pic>
        <p:nvPicPr>
          <p:cNvPr id="11" name="图片 10">
            <a:extLst>
              <a:ext uri="{FF2B5EF4-FFF2-40B4-BE49-F238E27FC236}">
                <a16:creationId xmlns:a16="http://schemas.microsoft.com/office/drawing/2014/main" id="{A1779CF0-3440-00B8-0FA6-5C3397303B87}"/>
              </a:ext>
            </a:extLst>
          </p:cNvPr>
          <p:cNvPicPr>
            <a:picLocks noChangeAspect="1"/>
          </p:cNvPicPr>
          <p:nvPr/>
        </p:nvPicPr>
        <p:blipFill>
          <a:blip r:embed="rId4"/>
          <a:stretch>
            <a:fillRect/>
          </a:stretch>
        </p:blipFill>
        <p:spPr>
          <a:xfrm>
            <a:off x="4094387" y="2830847"/>
            <a:ext cx="4532541" cy="1140087"/>
          </a:xfrm>
          <a:prstGeom prst="rect">
            <a:avLst/>
          </a:prstGeom>
        </p:spPr>
      </p:pic>
      <p:sp>
        <p:nvSpPr>
          <p:cNvPr id="12" name="文本框 11">
            <a:extLst>
              <a:ext uri="{FF2B5EF4-FFF2-40B4-BE49-F238E27FC236}">
                <a16:creationId xmlns:a16="http://schemas.microsoft.com/office/drawing/2014/main" id="{AE2BF305-168C-942E-D10E-DFB740DB7B19}"/>
              </a:ext>
            </a:extLst>
          </p:cNvPr>
          <p:cNvSpPr txBox="1"/>
          <p:nvPr/>
        </p:nvSpPr>
        <p:spPr>
          <a:xfrm>
            <a:off x="1334756" y="3970934"/>
            <a:ext cx="1589314" cy="338554"/>
          </a:xfrm>
          <a:prstGeom prst="rect">
            <a:avLst/>
          </a:prstGeom>
          <a:noFill/>
        </p:spPr>
        <p:txBody>
          <a:bodyPr wrap="square" rtlCol="0">
            <a:spAutoFit/>
          </a:bodyPr>
          <a:lstStyle/>
          <a:p>
            <a:pPr algn="ctr"/>
            <a:r>
              <a:rPr lang="en-US" altLang="zh-CN" sz="1600" dirty="0"/>
              <a:t>baseline</a:t>
            </a:r>
            <a:endParaRPr lang="zh-CN" altLang="en-US" sz="1600" dirty="0"/>
          </a:p>
        </p:txBody>
      </p:sp>
      <p:sp>
        <p:nvSpPr>
          <p:cNvPr id="13" name="文本框 12">
            <a:extLst>
              <a:ext uri="{FF2B5EF4-FFF2-40B4-BE49-F238E27FC236}">
                <a16:creationId xmlns:a16="http://schemas.microsoft.com/office/drawing/2014/main" id="{254E2E87-2B5F-05DB-7670-D6D8BF2DC432}"/>
              </a:ext>
            </a:extLst>
          </p:cNvPr>
          <p:cNvSpPr txBox="1"/>
          <p:nvPr/>
        </p:nvSpPr>
        <p:spPr>
          <a:xfrm>
            <a:off x="5181424" y="3970934"/>
            <a:ext cx="2349551" cy="338554"/>
          </a:xfrm>
          <a:prstGeom prst="rect">
            <a:avLst/>
          </a:prstGeom>
          <a:noFill/>
        </p:spPr>
        <p:txBody>
          <a:bodyPr wrap="square" rtlCol="0">
            <a:spAutoFit/>
          </a:bodyPr>
          <a:lstStyle/>
          <a:p>
            <a:pPr algn="ctr"/>
            <a:r>
              <a:rPr lang="en-US" altLang="zh-CN" sz="1600" b="1" dirty="0"/>
              <a:t>Fusion-Aggregation</a:t>
            </a:r>
            <a:endParaRPr lang="zh-CN" altLang="en-US" sz="1600" b="1" dirty="0"/>
          </a:p>
        </p:txBody>
      </p:sp>
      <p:sp>
        <p:nvSpPr>
          <p:cNvPr id="14" name="文本框 13">
            <a:extLst>
              <a:ext uri="{FF2B5EF4-FFF2-40B4-BE49-F238E27FC236}">
                <a16:creationId xmlns:a16="http://schemas.microsoft.com/office/drawing/2014/main" id="{703FCFBB-CCEE-C961-99DA-91DCC8ABA395}"/>
              </a:ext>
            </a:extLst>
          </p:cNvPr>
          <p:cNvSpPr txBox="1"/>
          <p:nvPr/>
        </p:nvSpPr>
        <p:spPr>
          <a:xfrm>
            <a:off x="4845708" y="3747773"/>
            <a:ext cx="1589314" cy="276999"/>
          </a:xfrm>
          <a:prstGeom prst="rect">
            <a:avLst/>
          </a:prstGeom>
          <a:noFill/>
        </p:spPr>
        <p:txBody>
          <a:bodyPr wrap="square" rtlCol="0">
            <a:spAutoFit/>
          </a:bodyPr>
          <a:lstStyle/>
          <a:p>
            <a:pPr algn="ctr"/>
            <a:r>
              <a:rPr lang="en-US" altLang="zh-CN" sz="1200" b="1" dirty="0">
                <a:solidFill>
                  <a:schemeClr val="accent6">
                    <a:lumMod val="75000"/>
                  </a:schemeClr>
                </a:solidFill>
              </a:rPr>
              <a:t>balanced clusters</a:t>
            </a:r>
            <a:endParaRPr lang="zh-CN" altLang="en-US" sz="1200" b="1" dirty="0">
              <a:solidFill>
                <a:schemeClr val="accent6">
                  <a:lumMod val="75000"/>
                </a:schemeClr>
              </a:solidFill>
            </a:endParaRPr>
          </a:p>
        </p:txBody>
      </p:sp>
    </p:spTree>
    <p:extLst>
      <p:ext uri="{BB962C8B-B14F-4D97-AF65-F5344CB8AC3E}">
        <p14:creationId xmlns:p14="http://schemas.microsoft.com/office/powerpoint/2010/main" val="244805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12C149A-625D-DA67-D646-F051A8A9B26A}"/>
              </a:ext>
            </a:extLst>
          </p:cNvPr>
          <p:cNvSpPr>
            <a:spLocks noGrp="1"/>
          </p:cNvSpPr>
          <p:nvPr>
            <p:ph idx="1"/>
          </p:nvPr>
        </p:nvSpPr>
        <p:spPr>
          <a:xfrm>
            <a:off x="336499" y="1016813"/>
            <a:ext cx="8471001" cy="3631879"/>
          </a:xfrm>
        </p:spPr>
        <p:txBody>
          <a:bodyPr>
            <a:normAutofit/>
          </a:bodyPr>
          <a:lstStyle/>
          <a:p>
            <a:pPr>
              <a:lnSpc>
                <a:spcPct val="120000"/>
              </a:lnSpc>
            </a:pPr>
            <a:r>
              <a:rPr lang="en-US" altLang="zh-CN" sz="2000" dirty="0">
                <a:latin typeface="+mn-lt"/>
              </a:rPr>
              <a:t>Balanced K-means clustering </a:t>
            </a:r>
          </a:p>
          <a:p>
            <a:pPr lvl="1">
              <a:lnSpc>
                <a:spcPct val="120000"/>
              </a:lnSpc>
            </a:pPr>
            <a:r>
              <a:rPr lang="en-US" altLang="zh-CN" sz="1800" dirty="0">
                <a:latin typeface="+mn-lt"/>
              </a:rPr>
              <a:t>Motivation: </a:t>
            </a:r>
            <a:r>
              <a:rPr lang="en-US" altLang="zh-CN" sz="1800" b="0" dirty="0">
                <a:latin typeface="+mn-lt"/>
              </a:rPr>
              <a:t>Although Fusion-Aggregation enables parallel execution among clusters, the unaligned cluster size results in workload imbalance.</a:t>
            </a:r>
          </a:p>
          <a:p>
            <a:pPr lvl="1">
              <a:lnSpc>
                <a:spcPct val="120000"/>
              </a:lnSpc>
            </a:pPr>
            <a:r>
              <a:rPr lang="en-US" altLang="zh-CN" sz="1800" dirty="0">
                <a:latin typeface="+mn-lt"/>
              </a:rPr>
              <a:t>Our goal: </a:t>
            </a:r>
            <a:r>
              <a:rPr lang="en-US" altLang="zh-CN" sz="1800" b="0" dirty="0">
                <a:latin typeface="+mn-lt"/>
              </a:rPr>
              <a:t>rebalance the clustering results produced by K-means</a:t>
            </a:r>
          </a:p>
          <a:p>
            <a:pPr lvl="1">
              <a:lnSpc>
                <a:spcPct val="120000"/>
              </a:lnSpc>
            </a:pPr>
            <a:r>
              <a:rPr lang="en-US" altLang="zh-CN" sz="1800" dirty="0">
                <a:latin typeface="+mn-lt"/>
              </a:rPr>
              <a:t>Algorithm Design: </a:t>
            </a:r>
          </a:p>
          <a:p>
            <a:pPr lvl="2">
              <a:lnSpc>
                <a:spcPct val="120000"/>
              </a:lnSpc>
            </a:pPr>
            <a:r>
              <a:rPr lang="en-US" altLang="zh-CN" sz="1800" b="0" dirty="0">
                <a:latin typeface="+mn-lt"/>
              </a:rPr>
              <a:t>Step 1: Calculate the expected (</a:t>
            </a:r>
            <a:r>
              <a:rPr lang="en-US" altLang="zh-CN" sz="1800" dirty="0">
                <a:solidFill>
                  <a:srgbClr val="C00000"/>
                </a:solidFill>
                <a:latin typeface="+mn-lt"/>
              </a:rPr>
              <a:t>average</a:t>
            </a:r>
            <a:r>
              <a:rPr lang="en-US" altLang="zh-CN" sz="1800" b="0" dirty="0">
                <a:latin typeface="+mn-lt"/>
              </a:rPr>
              <a:t>) cluster size and </a:t>
            </a:r>
            <a:r>
              <a:rPr lang="en-US" altLang="zh-CN" sz="1800" dirty="0">
                <a:solidFill>
                  <a:srgbClr val="C00000"/>
                </a:solidFill>
                <a:latin typeface="+mn-lt"/>
              </a:rPr>
              <a:t>deltas</a:t>
            </a:r>
            <a:r>
              <a:rPr lang="en-US" altLang="zh-CN" sz="1800" b="0" dirty="0">
                <a:latin typeface="+mn-lt"/>
              </a:rPr>
              <a:t> for each cluster </a:t>
            </a:r>
          </a:p>
          <a:p>
            <a:pPr lvl="2">
              <a:lnSpc>
                <a:spcPct val="120000"/>
              </a:lnSpc>
            </a:pPr>
            <a:r>
              <a:rPr lang="en-US" altLang="zh-CN" sz="1800" b="0" dirty="0">
                <a:latin typeface="+mn-lt"/>
              </a:rPr>
              <a:t>Step 2: Iteratively schedule the centroids </a:t>
            </a:r>
            <a:r>
              <a:rPr lang="en-US" altLang="zh-CN" sz="1800" dirty="0">
                <a:solidFill>
                  <a:srgbClr val="C00000"/>
                </a:solidFill>
                <a:latin typeface="+mn-lt"/>
              </a:rPr>
              <a:t>from max(</a:t>
            </a:r>
            <a:r>
              <a:rPr lang="en-US" altLang="zh-CN" sz="1800" dirty="0">
                <a:solidFill>
                  <a:srgbClr val="C00000"/>
                </a:solidFill>
                <a:latin typeface="+mn-lt"/>
                <a:ea typeface="Calibri" panose="020F0502020204030204" pitchFamily="34" charset="0"/>
                <a:cs typeface="Calibri" panose="020F0502020204030204" pitchFamily="34" charset="0"/>
              </a:rPr>
              <a:t>∆</a:t>
            </a:r>
            <a:r>
              <a:rPr lang="en-US" altLang="zh-CN" sz="1800" dirty="0">
                <a:solidFill>
                  <a:srgbClr val="C00000"/>
                </a:solidFill>
                <a:latin typeface="+mn-lt"/>
              </a:rPr>
              <a:t>) to min(</a:t>
            </a:r>
            <a:r>
              <a:rPr lang="en-US" altLang="zh-CN" sz="1800" dirty="0">
                <a:solidFill>
                  <a:srgbClr val="C00000"/>
                </a:solidFill>
                <a:latin typeface="+mn-lt"/>
                <a:ea typeface="Calibri" panose="020F0502020204030204" pitchFamily="34" charset="0"/>
                <a:cs typeface="Calibri" panose="020F0502020204030204" pitchFamily="34" charset="0"/>
              </a:rPr>
              <a:t>∆</a:t>
            </a:r>
            <a:r>
              <a:rPr lang="en-US" altLang="zh-CN" sz="1800" dirty="0">
                <a:solidFill>
                  <a:srgbClr val="C00000"/>
                </a:solidFill>
                <a:latin typeface="+mn-lt"/>
              </a:rPr>
              <a:t>)</a:t>
            </a:r>
            <a:r>
              <a:rPr lang="en-US" altLang="zh-CN" sz="1800" b="0" dirty="0">
                <a:latin typeface="+mn-lt"/>
              </a:rPr>
              <a:t>,</a:t>
            </a:r>
            <a:r>
              <a:rPr lang="en-US" altLang="zh-CN" sz="1800" dirty="0">
                <a:latin typeface="+mn-lt"/>
              </a:rPr>
              <a:t> </a:t>
            </a:r>
            <a:r>
              <a:rPr lang="en-US" altLang="zh-CN" sz="1800" b="0" dirty="0">
                <a:latin typeface="+mn-lt"/>
              </a:rPr>
              <a:t>update </a:t>
            </a:r>
            <a:r>
              <a:rPr lang="en-US" altLang="zh-CN" sz="1800" b="0" dirty="0">
                <a:latin typeface="+mn-lt"/>
                <a:ea typeface="Calibri" panose="020F0502020204030204" pitchFamily="34" charset="0"/>
                <a:cs typeface="Calibri" panose="020F0502020204030204" pitchFamily="34" charset="0"/>
              </a:rPr>
              <a:t>deltas</a:t>
            </a:r>
            <a:endParaRPr lang="en-US" altLang="zh-CN" sz="1800" b="0" dirty="0">
              <a:latin typeface="+mn-lt"/>
            </a:endParaRPr>
          </a:p>
          <a:p>
            <a:pPr lvl="2">
              <a:lnSpc>
                <a:spcPct val="120000"/>
              </a:lnSpc>
            </a:pPr>
            <a:r>
              <a:rPr lang="en-US" altLang="zh-CN" sz="1800" b="0" dirty="0">
                <a:latin typeface="+mn-lt"/>
              </a:rPr>
              <a:t>Step 3: When deltas of </a:t>
            </a:r>
            <a:r>
              <a:rPr lang="en-US" altLang="zh-CN" sz="1800" b="0" i="1" dirty="0">
                <a:latin typeface="+mn-lt"/>
              </a:rPr>
              <a:t>m</a:t>
            </a:r>
            <a:r>
              <a:rPr lang="en-US" altLang="zh-CN" sz="1800" b="0" dirty="0">
                <a:latin typeface="+mn-lt"/>
              </a:rPr>
              <a:t> (0 </a:t>
            </a:r>
            <a:r>
              <a:rPr lang="en-US" altLang="zh-CN" sz="1800" b="0" dirty="0">
                <a:latin typeface="+mn-lt"/>
                <a:ea typeface="Calibri" panose="020F0502020204030204" pitchFamily="34" charset="0"/>
                <a:cs typeface="Calibri" panose="020F0502020204030204" pitchFamily="34" charset="0"/>
              </a:rPr>
              <a:t>≤ </a:t>
            </a:r>
            <a:r>
              <a:rPr lang="en-US" altLang="zh-CN" sz="1800" b="0" i="1" dirty="0">
                <a:latin typeface="+mn-lt"/>
                <a:ea typeface="Calibri" panose="020F0502020204030204" pitchFamily="34" charset="0"/>
                <a:cs typeface="Calibri" panose="020F0502020204030204" pitchFamily="34" charset="0"/>
              </a:rPr>
              <a:t>m </a:t>
            </a:r>
            <a:r>
              <a:rPr lang="en-US" altLang="zh-CN" sz="1800" b="0" dirty="0">
                <a:latin typeface="+mn-lt"/>
                <a:ea typeface="Calibri" panose="020F0502020204030204" pitchFamily="34" charset="0"/>
                <a:cs typeface="Calibri" panose="020F0502020204030204" pitchFamily="34" charset="0"/>
              </a:rPr>
              <a:t>≤ </a:t>
            </a:r>
            <a:r>
              <a:rPr lang="en-US" altLang="zh-CN" sz="1800" b="0" i="1" dirty="0">
                <a:latin typeface="+mn-lt"/>
                <a:ea typeface="Calibri" panose="020F0502020204030204" pitchFamily="34" charset="0"/>
                <a:cs typeface="Calibri" panose="020F0502020204030204" pitchFamily="34" charset="0"/>
              </a:rPr>
              <a:t>C</a:t>
            </a:r>
            <a:r>
              <a:rPr lang="en-US" altLang="zh-CN" sz="1800" b="0" dirty="0">
                <a:latin typeface="+mn-lt"/>
                <a:ea typeface="Calibri" panose="020F0502020204030204" pitchFamily="34" charset="0"/>
                <a:cs typeface="Calibri" panose="020F0502020204030204" pitchFamily="34" charset="0"/>
              </a:rPr>
              <a:t>-1</a:t>
            </a:r>
            <a:r>
              <a:rPr lang="en-US" altLang="zh-CN" sz="1800" b="0" dirty="0">
                <a:latin typeface="+mn-lt"/>
              </a:rPr>
              <a:t>) clusters are +1, while the remaining </a:t>
            </a:r>
            <a:r>
              <a:rPr lang="en-US" altLang="zh-CN" sz="1800" b="0" i="1" dirty="0">
                <a:latin typeface="+mn-lt"/>
              </a:rPr>
              <a:t>C-m</a:t>
            </a:r>
            <a:r>
              <a:rPr lang="en-US" altLang="zh-CN" sz="1800" b="0" dirty="0">
                <a:latin typeface="+mn-lt"/>
              </a:rPr>
              <a:t> clusters are 0, terminate the algorithm</a:t>
            </a:r>
          </a:p>
        </p:txBody>
      </p:sp>
      <p:sp>
        <p:nvSpPr>
          <p:cNvPr id="3" name="标题 2">
            <a:extLst>
              <a:ext uri="{FF2B5EF4-FFF2-40B4-BE49-F238E27FC236}">
                <a16:creationId xmlns:a16="http://schemas.microsoft.com/office/drawing/2014/main" id="{73B9DB69-A4FB-A4E8-1482-A6E52D55E09E}"/>
              </a:ext>
            </a:extLst>
          </p:cNvPr>
          <p:cNvSpPr>
            <a:spLocks noGrp="1"/>
          </p:cNvSpPr>
          <p:nvPr>
            <p:ph type="title"/>
          </p:nvPr>
        </p:nvSpPr>
        <p:spPr/>
        <p:txBody>
          <a:bodyPr/>
          <a:lstStyle/>
          <a:p>
            <a:r>
              <a:rPr lang="en-US" altLang="zh-CN" sz="3200" dirty="0"/>
              <a:t>Algorithm --- Fusion-Aggregation</a:t>
            </a:r>
            <a:endParaRPr lang="zh-CN" altLang="en-US" sz="3200" dirty="0"/>
          </a:p>
        </p:txBody>
      </p:sp>
      <p:sp>
        <p:nvSpPr>
          <p:cNvPr id="5" name="灯片编号占位符 4">
            <a:extLst>
              <a:ext uri="{FF2B5EF4-FFF2-40B4-BE49-F238E27FC236}">
                <a16:creationId xmlns:a16="http://schemas.microsoft.com/office/drawing/2014/main" id="{852CE7FF-3C28-A231-B277-9E5F11B436C3}"/>
              </a:ext>
            </a:extLst>
          </p:cNvPr>
          <p:cNvSpPr>
            <a:spLocks noGrp="1"/>
          </p:cNvSpPr>
          <p:nvPr>
            <p:ph type="sldNum" sz="quarter" idx="12"/>
          </p:nvPr>
        </p:nvSpPr>
        <p:spPr/>
        <p:txBody>
          <a:bodyPr/>
          <a:lstStyle/>
          <a:p>
            <a:r>
              <a:rPr lang="en-US" noProof="1"/>
              <a:t>11</a:t>
            </a:r>
          </a:p>
        </p:txBody>
      </p:sp>
      <p:sp>
        <p:nvSpPr>
          <p:cNvPr id="6" name="日期占位符 5">
            <a:extLst>
              <a:ext uri="{FF2B5EF4-FFF2-40B4-BE49-F238E27FC236}">
                <a16:creationId xmlns:a16="http://schemas.microsoft.com/office/drawing/2014/main" id="{98D4587D-8D95-5EFF-55E2-5069BEF0DC99}"/>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6AF1B249-469D-F8C6-793A-5FA46B7DBF98}"/>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spTree>
    <p:extLst>
      <p:ext uri="{BB962C8B-B14F-4D97-AF65-F5344CB8AC3E}">
        <p14:creationId xmlns:p14="http://schemas.microsoft.com/office/powerpoint/2010/main" val="313672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A5B4D80-F58E-AD8E-2D2C-F7526DD1E5B5}"/>
              </a:ext>
            </a:extLst>
          </p:cNvPr>
          <p:cNvSpPr>
            <a:spLocks noGrp="1"/>
          </p:cNvSpPr>
          <p:nvPr>
            <p:ph idx="1"/>
          </p:nvPr>
        </p:nvSpPr>
        <p:spPr/>
        <p:txBody>
          <a:bodyPr>
            <a:normAutofit/>
          </a:bodyPr>
          <a:lstStyle/>
          <a:p>
            <a:pPr>
              <a:lnSpc>
                <a:spcPct val="110000"/>
              </a:lnSpc>
            </a:pPr>
            <a:r>
              <a:rPr lang="en-US" altLang="zh-CN" sz="2000" b="0" dirty="0">
                <a:latin typeface="+mn-lt"/>
              </a:rPr>
              <a:t>The </a:t>
            </a:r>
            <a:r>
              <a:rPr lang="en-US" altLang="zh-CN" sz="2000" dirty="0">
                <a:latin typeface="+mn-lt"/>
              </a:rPr>
              <a:t>overall execution flow </a:t>
            </a:r>
            <a:r>
              <a:rPr lang="en-US" altLang="zh-CN" sz="2000" b="0" dirty="0">
                <a:latin typeface="+mn-lt"/>
              </a:rPr>
              <a:t>of our algorithms when compared to the baseline</a:t>
            </a:r>
          </a:p>
          <a:p>
            <a:pPr lvl="1">
              <a:lnSpc>
                <a:spcPct val="110000"/>
              </a:lnSpc>
            </a:pPr>
            <a:r>
              <a:rPr lang="en-US" altLang="zh-CN" sz="1800" b="0" dirty="0">
                <a:latin typeface="+mn-lt"/>
              </a:rPr>
              <a:t>Reduce FPS to only once</a:t>
            </a:r>
          </a:p>
          <a:p>
            <a:pPr lvl="1">
              <a:lnSpc>
                <a:spcPct val="110000"/>
              </a:lnSpc>
            </a:pPr>
            <a:r>
              <a:rPr lang="en-US" altLang="zh-CN" sz="1800" b="0" dirty="0">
                <a:latin typeface="+mn-lt"/>
              </a:rPr>
              <a:t>Parallel execution of the neighbor search and clustering stages</a:t>
            </a:r>
          </a:p>
          <a:p>
            <a:pPr lvl="1">
              <a:lnSpc>
                <a:spcPct val="110000"/>
              </a:lnSpc>
            </a:pPr>
            <a:r>
              <a:rPr lang="en-US" altLang="zh-CN" sz="1800" b="0" dirty="0">
                <a:latin typeface="+mn-lt"/>
              </a:rPr>
              <a:t>Reduce the latency of aggregation and feature computation </a:t>
            </a:r>
            <a:endParaRPr lang="zh-CN" altLang="en-US" sz="1800" b="0" dirty="0">
              <a:latin typeface="+mn-lt"/>
            </a:endParaRPr>
          </a:p>
        </p:txBody>
      </p:sp>
      <p:sp>
        <p:nvSpPr>
          <p:cNvPr id="3" name="标题 2">
            <a:extLst>
              <a:ext uri="{FF2B5EF4-FFF2-40B4-BE49-F238E27FC236}">
                <a16:creationId xmlns:a16="http://schemas.microsoft.com/office/drawing/2014/main" id="{178341BD-6230-D61C-B04A-CD9A0F336E32}"/>
              </a:ext>
            </a:extLst>
          </p:cNvPr>
          <p:cNvSpPr>
            <a:spLocks noGrp="1"/>
          </p:cNvSpPr>
          <p:nvPr>
            <p:ph type="title"/>
          </p:nvPr>
        </p:nvSpPr>
        <p:spPr/>
        <p:txBody>
          <a:bodyPr/>
          <a:lstStyle/>
          <a:p>
            <a:r>
              <a:rPr lang="en-US" altLang="zh-CN" sz="3200" dirty="0"/>
              <a:t>Algorithm --- Summary </a:t>
            </a:r>
            <a:endParaRPr lang="zh-CN" altLang="en-US" sz="3200" dirty="0"/>
          </a:p>
        </p:txBody>
      </p:sp>
      <p:sp>
        <p:nvSpPr>
          <p:cNvPr id="4" name="页脚占位符 3">
            <a:extLst>
              <a:ext uri="{FF2B5EF4-FFF2-40B4-BE49-F238E27FC236}">
                <a16:creationId xmlns:a16="http://schemas.microsoft.com/office/drawing/2014/main" id="{257046B2-BB73-6E33-AB8B-4FF890CB8C0A}"/>
              </a:ext>
            </a:extLst>
          </p:cNvPr>
          <p:cNvSpPr>
            <a:spLocks noGrp="1"/>
          </p:cNvSpPr>
          <p:nvPr>
            <p:ph type="ftr" sz="quarter" idx="11"/>
          </p:nvPr>
        </p:nvSpPr>
        <p:spPr/>
        <p:txBody>
          <a:bodyPr/>
          <a:lstStyle/>
          <a:p>
            <a:r>
              <a:rPr lang="en-US" noProof="1"/>
              <a:t>your name / affiliation here</a:t>
            </a:r>
          </a:p>
        </p:txBody>
      </p:sp>
      <p:sp>
        <p:nvSpPr>
          <p:cNvPr id="5" name="灯片编号占位符 4">
            <a:extLst>
              <a:ext uri="{FF2B5EF4-FFF2-40B4-BE49-F238E27FC236}">
                <a16:creationId xmlns:a16="http://schemas.microsoft.com/office/drawing/2014/main" id="{C5FDDEEC-DC0E-45BC-61F4-505DB5149F19}"/>
              </a:ext>
            </a:extLst>
          </p:cNvPr>
          <p:cNvSpPr>
            <a:spLocks noGrp="1"/>
          </p:cNvSpPr>
          <p:nvPr>
            <p:ph type="sldNum" sz="quarter" idx="12"/>
          </p:nvPr>
        </p:nvSpPr>
        <p:spPr/>
        <p:txBody>
          <a:bodyPr/>
          <a:lstStyle/>
          <a:p>
            <a:r>
              <a:rPr lang="en-US" noProof="1"/>
              <a:t>12</a:t>
            </a:r>
          </a:p>
        </p:txBody>
      </p:sp>
      <p:sp>
        <p:nvSpPr>
          <p:cNvPr id="6" name="日期占位符 5">
            <a:extLst>
              <a:ext uri="{FF2B5EF4-FFF2-40B4-BE49-F238E27FC236}">
                <a16:creationId xmlns:a16="http://schemas.microsoft.com/office/drawing/2014/main" id="{4ADF1FE0-9F3E-6174-B87C-A5861F8A65DE}"/>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pic>
        <p:nvPicPr>
          <p:cNvPr id="8" name="图片 7">
            <a:extLst>
              <a:ext uri="{FF2B5EF4-FFF2-40B4-BE49-F238E27FC236}">
                <a16:creationId xmlns:a16="http://schemas.microsoft.com/office/drawing/2014/main" id="{69675D68-ED07-48A5-2D2B-AA144A52C31D}"/>
              </a:ext>
            </a:extLst>
          </p:cNvPr>
          <p:cNvPicPr>
            <a:picLocks noChangeAspect="1"/>
          </p:cNvPicPr>
          <p:nvPr/>
        </p:nvPicPr>
        <p:blipFill rotWithShape="1">
          <a:blip r:embed="rId3"/>
          <a:srcRect b="57161"/>
          <a:stretch/>
        </p:blipFill>
        <p:spPr>
          <a:xfrm>
            <a:off x="2216591" y="2658540"/>
            <a:ext cx="4486644" cy="951866"/>
          </a:xfrm>
          <a:prstGeom prst="rect">
            <a:avLst/>
          </a:prstGeom>
        </p:spPr>
      </p:pic>
      <p:pic>
        <p:nvPicPr>
          <p:cNvPr id="9" name="图片 8">
            <a:extLst>
              <a:ext uri="{FF2B5EF4-FFF2-40B4-BE49-F238E27FC236}">
                <a16:creationId xmlns:a16="http://schemas.microsoft.com/office/drawing/2014/main" id="{C6E1819F-A618-BD41-82DC-77E41313C107}"/>
              </a:ext>
            </a:extLst>
          </p:cNvPr>
          <p:cNvPicPr>
            <a:picLocks noChangeAspect="1"/>
          </p:cNvPicPr>
          <p:nvPr/>
        </p:nvPicPr>
        <p:blipFill rotWithShape="1">
          <a:blip r:embed="rId3"/>
          <a:srcRect t="54307"/>
          <a:stretch/>
        </p:blipFill>
        <p:spPr>
          <a:xfrm>
            <a:off x="2216591" y="3619050"/>
            <a:ext cx="4486644" cy="1015273"/>
          </a:xfrm>
          <a:prstGeom prst="rect">
            <a:avLst/>
          </a:prstGeom>
        </p:spPr>
      </p:pic>
      <p:sp>
        <p:nvSpPr>
          <p:cNvPr id="10" name="文本框 9">
            <a:extLst>
              <a:ext uri="{FF2B5EF4-FFF2-40B4-BE49-F238E27FC236}">
                <a16:creationId xmlns:a16="http://schemas.microsoft.com/office/drawing/2014/main" id="{5DD666E4-E47F-708E-4FCF-1D9BD8FC0705}"/>
              </a:ext>
            </a:extLst>
          </p:cNvPr>
          <p:cNvSpPr txBox="1"/>
          <p:nvPr/>
        </p:nvSpPr>
        <p:spPr>
          <a:xfrm>
            <a:off x="1243197" y="2949807"/>
            <a:ext cx="973394" cy="369332"/>
          </a:xfrm>
          <a:prstGeom prst="rect">
            <a:avLst/>
          </a:prstGeom>
          <a:noFill/>
        </p:spPr>
        <p:txBody>
          <a:bodyPr wrap="square" rtlCol="0">
            <a:spAutoFit/>
          </a:bodyPr>
          <a:lstStyle/>
          <a:p>
            <a:r>
              <a:rPr lang="en-US" altLang="zh-CN" dirty="0"/>
              <a:t>baseline</a:t>
            </a:r>
            <a:endParaRPr lang="zh-CN" altLang="en-US" dirty="0"/>
          </a:p>
        </p:txBody>
      </p:sp>
      <p:sp>
        <p:nvSpPr>
          <p:cNvPr id="11" name="文本框 10">
            <a:extLst>
              <a:ext uri="{FF2B5EF4-FFF2-40B4-BE49-F238E27FC236}">
                <a16:creationId xmlns:a16="http://schemas.microsoft.com/office/drawing/2014/main" id="{2816BBFA-051A-363F-A260-4581BB20EBF1}"/>
              </a:ext>
            </a:extLst>
          </p:cNvPr>
          <p:cNvSpPr txBox="1"/>
          <p:nvPr/>
        </p:nvSpPr>
        <p:spPr>
          <a:xfrm>
            <a:off x="1096988" y="3942020"/>
            <a:ext cx="1265812" cy="369332"/>
          </a:xfrm>
          <a:prstGeom prst="rect">
            <a:avLst/>
          </a:prstGeom>
          <a:noFill/>
        </p:spPr>
        <p:txBody>
          <a:bodyPr wrap="square" rtlCol="0">
            <a:spAutoFit/>
          </a:bodyPr>
          <a:lstStyle/>
          <a:p>
            <a:pPr algn="ctr"/>
            <a:r>
              <a:rPr lang="en-US" altLang="zh-CN" b="1" dirty="0">
                <a:solidFill>
                  <a:srgbClr val="C00000"/>
                </a:solidFill>
              </a:rPr>
              <a:t>Ours</a:t>
            </a:r>
            <a:endParaRPr lang="zh-CN" altLang="en-US" b="1" dirty="0">
              <a:solidFill>
                <a:srgbClr val="C00000"/>
              </a:solidFill>
            </a:endParaRPr>
          </a:p>
        </p:txBody>
      </p:sp>
      <p:grpSp>
        <p:nvGrpSpPr>
          <p:cNvPr id="12" name="组合 11">
            <a:extLst>
              <a:ext uri="{FF2B5EF4-FFF2-40B4-BE49-F238E27FC236}">
                <a16:creationId xmlns:a16="http://schemas.microsoft.com/office/drawing/2014/main" id="{675434E4-9A11-F9FB-4261-407382E881BB}"/>
              </a:ext>
            </a:extLst>
          </p:cNvPr>
          <p:cNvGrpSpPr/>
          <p:nvPr/>
        </p:nvGrpSpPr>
        <p:grpSpPr>
          <a:xfrm rot="448115">
            <a:off x="6642724" y="3486110"/>
            <a:ext cx="1510184" cy="945873"/>
            <a:chOff x="2687371" y="3821390"/>
            <a:chExt cx="4090670" cy="945873"/>
          </a:xfrm>
        </p:grpSpPr>
        <p:sp>
          <p:nvSpPr>
            <p:cNvPr id="13" name="爆炸形: 14 pt  12">
              <a:extLst>
                <a:ext uri="{FF2B5EF4-FFF2-40B4-BE49-F238E27FC236}">
                  <a16:creationId xmlns:a16="http://schemas.microsoft.com/office/drawing/2014/main" id="{5143DBD6-B430-4E12-02DF-ABED317A3D0A}"/>
                </a:ext>
              </a:extLst>
            </p:cNvPr>
            <p:cNvSpPr/>
            <p:nvPr/>
          </p:nvSpPr>
          <p:spPr>
            <a:xfrm>
              <a:off x="2687371" y="3821390"/>
              <a:ext cx="4090670" cy="945873"/>
            </a:xfrm>
            <a:prstGeom prst="irregularSeal2">
              <a:avLst/>
            </a:prstGeom>
            <a:solidFill>
              <a:schemeClr val="accent4">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6A68E11-07BE-B9DC-E57E-04C5074F1A6A}"/>
                </a:ext>
              </a:extLst>
            </p:cNvPr>
            <p:cNvSpPr txBox="1"/>
            <p:nvPr/>
          </p:nvSpPr>
          <p:spPr>
            <a:xfrm rot="20254317">
              <a:off x="2813684" y="4112956"/>
              <a:ext cx="3597910" cy="369332"/>
            </a:xfrm>
            <a:prstGeom prst="rect">
              <a:avLst/>
            </a:prstGeom>
            <a:noFill/>
          </p:spPr>
          <p:txBody>
            <a:bodyPr wrap="square" rtlCol="0">
              <a:spAutoFit/>
            </a:bodyPr>
            <a:lstStyle/>
            <a:p>
              <a:pPr algn="ctr"/>
              <a:r>
                <a:rPr lang="en-US" altLang="zh-CN" b="1" dirty="0">
                  <a:solidFill>
                    <a:srgbClr val="C00000"/>
                  </a:solidFill>
                </a:rPr>
                <a:t>Speedup</a:t>
              </a:r>
              <a:endParaRPr lang="zh-CN" altLang="en-US" b="1" dirty="0">
                <a:solidFill>
                  <a:srgbClr val="C00000"/>
                </a:solidFill>
              </a:endParaRPr>
            </a:p>
          </p:txBody>
        </p:sp>
      </p:grpSp>
    </p:spTree>
    <p:extLst>
      <p:ext uri="{BB962C8B-B14F-4D97-AF65-F5344CB8AC3E}">
        <p14:creationId xmlns:p14="http://schemas.microsoft.com/office/powerpoint/2010/main" val="117418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5817A20-DD39-130D-00DB-0F4D875D0275}"/>
              </a:ext>
            </a:extLst>
          </p:cNvPr>
          <p:cNvSpPr>
            <a:spLocks noGrp="1"/>
          </p:cNvSpPr>
          <p:nvPr>
            <p:ph type="title"/>
          </p:nvPr>
        </p:nvSpPr>
        <p:spPr/>
        <p:txBody>
          <a:bodyPr/>
          <a:lstStyle/>
          <a:p>
            <a:r>
              <a:rPr lang="en-US" altLang="zh-CN" sz="3200" dirty="0" err="1"/>
              <a:t>FusionArch</a:t>
            </a:r>
            <a:r>
              <a:rPr lang="en-US" altLang="zh-CN" sz="3200" dirty="0"/>
              <a:t> Architecture </a:t>
            </a:r>
            <a:endParaRPr lang="zh-CN" altLang="en-US" sz="3200" dirty="0"/>
          </a:p>
        </p:txBody>
      </p:sp>
      <p:sp>
        <p:nvSpPr>
          <p:cNvPr id="5" name="灯片编号占位符 4">
            <a:extLst>
              <a:ext uri="{FF2B5EF4-FFF2-40B4-BE49-F238E27FC236}">
                <a16:creationId xmlns:a16="http://schemas.microsoft.com/office/drawing/2014/main" id="{7A11C087-269C-322D-0781-27F4C56184CF}"/>
              </a:ext>
            </a:extLst>
          </p:cNvPr>
          <p:cNvSpPr>
            <a:spLocks noGrp="1"/>
          </p:cNvSpPr>
          <p:nvPr>
            <p:ph type="sldNum" sz="quarter" idx="12"/>
          </p:nvPr>
        </p:nvSpPr>
        <p:spPr/>
        <p:txBody>
          <a:bodyPr/>
          <a:lstStyle/>
          <a:p>
            <a:r>
              <a:rPr lang="en-US" noProof="1"/>
              <a:t>13</a:t>
            </a:r>
          </a:p>
        </p:txBody>
      </p:sp>
      <p:sp>
        <p:nvSpPr>
          <p:cNvPr id="6" name="日期占位符 5">
            <a:extLst>
              <a:ext uri="{FF2B5EF4-FFF2-40B4-BE49-F238E27FC236}">
                <a16:creationId xmlns:a16="http://schemas.microsoft.com/office/drawing/2014/main" id="{C7576FA5-85CF-4008-0157-060764A9FA63}"/>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pic>
        <p:nvPicPr>
          <p:cNvPr id="8" name="图片 7">
            <a:extLst>
              <a:ext uri="{FF2B5EF4-FFF2-40B4-BE49-F238E27FC236}">
                <a16:creationId xmlns:a16="http://schemas.microsoft.com/office/drawing/2014/main" id="{73E405E5-ACCC-ABDB-86F6-7EB5501680E9}"/>
              </a:ext>
            </a:extLst>
          </p:cNvPr>
          <p:cNvPicPr>
            <a:picLocks noChangeAspect="1"/>
          </p:cNvPicPr>
          <p:nvPr/>
        </p:nvPicPr>
        <p:blipFill>
          <a:blip r:embed="rId3"/>
          <a:stretch>
            <a:fillRect/>
          </a:stretch>
        </p:blipFill>
        <p:spPr>
          <a:xfrm>
            <a:off x="3801510" y="1792282"/>
            <a:ext cx="4882341" cy="2407730"/>
          </a:xfrm>
          <a:prstGeom prst="rect">
            <a:avLst/>
          </a:prstGeom>
        </p:spPr>
      </p:pic>
      <p:sp>
        <p:nvSpPr>
          <p:cNvPr id="7" name="Fußzeilenplatzhalter 3">
            <a:extLst>
              <a:ext uri="{FF2B5EF4-FFF2-40B4-BE49-F238E27FC236}">
                <a16:creationId xmlns:a16="http://schemas.microsoft.com/office/drawing/2014/main" id="{43BAF5A1-6A19-1CAF-2580-2BCD3C455674}"/>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grpSp>
        <p:nvGrpSpPr>
          <p:cNvPr id="12" name="组合 11">
            <a:extLst>
              <a:ext uri="{FF2B5EF4-FFF2-40B4-BE49-F238E27FC236}">
                <a16:creationId xmlns:a16="http://schemas.microsoft.com/office/drawing/2014/main" id="{75ED32F5-6CA7-9BB2-B6EF-17A15FB6C57F}"/>
              </a:ext>
            </a:extLst>
          </p:cNvPr>
          <p:cNvGrpSpPr/>
          <p:nvPr/>
        </p:nvGrpSpPr>
        <p:grpSpPr>
          <a:xfrm>
            <a:off x="460149" y="1050085"/>
            <a:ext cx="3150256" cy="2011680"/>
            <a:chOff x="436552" y="1120877"/>
            <a:chExt cx="3150256" cy="2011680"/>
          </a:xfrm>
        </p:grpSpPr>
        <p:sp>
          <p:nvSpPr>
            <p:cNvPr id="10" name="矩形: 圆角 9">
              <a:extLst>
                <a:ext uri="{FF2B5EF4-FFF2-40B4-BE49-F238E27FC236}">
                  <a16:creationId xmlns:a16="http://schemas.microsoft.com/office/drawing/2014/main" id="{E6CA523A-88AA-E313-8F67-193478D9EC23}"/>
                </a:ext>
              </a:extLst>
            </p:cNvPr>
            <p:cNvSpPr/>
            <p:nvPr/>
          </p:nvSpPr>
          <p:spPr>
            <a:xfrm>
              <a:off x="436552" y="1120877"/>
              <a:ext cx="3108960" cy="2011680"/>
            </a:xfrm>
            <a:prstGeom prst="roundRect">
              <a:avLst>
                <a:gd name="adj" fmla="val 6308"/>
              </a:avLst>
            </a:prstGeom>
            <a:solidFill>
              <a:schemeClr val="bg1"/>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C16162D-9E89-4599-0766-C834FDB14ACD}"/>
                </a:ext>
              </a:extLst>
            </p:cNvPr>
            <p:cNvSpPr txBox="1"/>
            <p:nvPr/>
          </p:nvSpPr>
          <p:spPr>
            <a:xfrm>
              <a:off x="436552" y="1186296"/>
              <a:ext cx="3150256" cy="1880643"/>
            </a:xfrm>
            <a:prstGeom prst="rect">
              <a:avLst/>
            </a:prstGeom>
            <a:noFill/>
          </p:spPr>
          <p:txBody>
            <a:bodyPr wrap="square" rtlCol="0">
              <a:spAutoFit/>
            </a:bodyPr>
            <a:lstStyle/>
            <a:p>
              <a:pPr algn="ctr"/>
              <a:r>
                <a:rPr lang="en-US" altLang="zh-CN" b="1" cap="all" dirty="0"/>
                <a:t>Processing Engine</a:t>
              </a:r>
            </a:p>
            <a:p>
              <a:pPr marL="285750" indent="-285750">
                <a:lnSpc>
                  <a:spcPct val="110000"/>
                </a:lnSpc>
                <a:spcBef>
                  <a:spcPts val="600"/>
                </a:spcBef>
                <a:buFont typeface="Arial" panose="020B0604020202020204" pitchFamily="34" charset="0"/>
                <a:buChar char="•"/>
              </a:pPr>
              <a:r>
                <a:rPr lang="en-US" altLang="zh-CN" b="1" dirty="0">
                  <a:solidFill>
                    <a:srgbClr val="C00000"/>
                  </a:solidFill>
                </a:rPr>
                <a:t>Fusion-FPS Engine</a:t>
              </a:r>
            </a:p>
            <a:p>
              <a:pPr marL="285750" indent="-285750">
                <a:lnSpc>
                  <a:spcPct val="110000"/>
                </a:lnSpc>
                <a:spcBef>
                  <a:spcPts val="600"/>
                </a:spcBef>
                <a:buFont typeface="Arial" panose="020B0604020202020204" pitchFamily="34" charset="0"/>
                <a:buChar char="•"/>
              </a:pPr>
              <a:r>
                <a:rPr lang="en-US" altLang="zh-CN" dirty="0"/>
                <a:t>Neighbor Search Engine</a:t>
              </a:r>
            </a:p>
            <a:p>
              <a:pPr marL="285750" indent="-285750">
                <a:lnSpc>
                  <a:spcPct val="110000"/>
                </a:lnSpc>
                <a:spcBef>
                  <a:spcPts val="600"/>
                </a:spcBef>
                <a:buFont typeface="Arial" panose="020B0604020202020204" pitchFamily="34" charset="0"/>
                <a:buChar char="•"/>
              </a:pPr>
              <a:r>
                <a:rPr lang="en-US" altLang="zh-CN" b="1" dirty="0">
                  <a:solidFill>
                    <a:srgbClr val="C00000"/>
                  </a:solidFill>
                </a:rPr>
                <a:t>Fusion-Aggregation Engine</a:t>
              </a:r>
            </a:p>
            <a:p>
              <a:pPr marL="285750" indent="-285750">
                <a:lnSpc>
                  <a:spcPct val="110000"/>
                </a:lnSpc>
                <a:spcBef>
                  <a:spcPts val="600"/>
                </a:spcBef>
                <a:buFont typeface="Arial" panose="020B0604020202020204" pitchFamily="34" charset="0"/>
                <a:buChar char="•"/>
              </a:pPr>
              <a:r>
                <a:rPr lang="en-US" altLang="zh-CN" b="1" dirty="0">
                  <a:solidFill>
                    <a:srgbClr val="C00000"/>
                  </a:solidFill>
                </a:rPr>
                <a:t>Fusion-Computation Engine</a:t>
              </a:r>
            </a:p>
          </p:txBody>
        </p:sp>
      </p:grpSp>
      <p:sp>
        <p:nvSpPr>
          <p:cNvPr id="13" name="矩形: 圆角 12">
            <a:extLst>
              <a:ext uri="{FF2B5EF4-FFF2-40B4-BE49-F238E27FC236}">
                <a16:creationId xmlns:a16="http://schemas.microsoft.com/office/drawing/2014/main" id="{5BBB87C9-FB54-9539-67BD-9AD06EB04291}"/>
              </a:ext>
            </a:extLst>
          </p:cNvPr>
          <p:cNvSpPr/>
          <p:nvPr/>
        </p:nvSpPr>
        <p:spPr>
          <a:xfrm>
            <a:off x="460149" y="3190881"/>
            <a:ext cx="3108960" cy="1339507"/>
          </a:xfrm>
          <a:prstGeom prst="roundRect">
            <a:avLst>
              <a:gd name="adj" fmla="val 10645"/>
            </a:avLst>
          </a:prstGeom>
          <a:solidFill>
            <a:schemeClr val="bg1"/>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3628DEF-4FB9-C238-7576-EBBF5B098F65}"/>
              </a:ext>
            </a:extLst>
          </p:cNvPr>
          <p:cNvSpPr txBox="1"/>
          <p:nvPr/>
        </p:nvSpPr>
        <p:spPr>
          <a:xfrm>
            <a:off x="460149" y="3212700"/>
            <a:ext cx="3108960" cy="1295868"/>
          </a:xfrm>
          <a:prstGeom prst="rect">
            <a:avLst/>
          </a:prstGeom>
          <a:noFill/>
        </p:spPr>
        <p:txBody>
          <a:bodyPr wrap="square" rtlCol="0">
            <a:spAutoFit/>
          </a:bodyPr>
          <a:lstStyle/>
          <a:p>
            <a:pPr algn="ctr">
              <a:lnSpc>
                <a:spcPct val="110000"/>
              </a:lnSpc>
            </a:pPr>
            <a:r>
              <a:rPr lang="en-US" altLang="zh-CN" b="1" cap="all" dirty="0"/>
              <a:t>ON-CHIP BUFFER</a:t>
            </a:r>
          </a:p>
          <a:p>
            <a:pPr marL="285750" indent="-285750">
              <a:lnSpc>
                <a:spcPct val="110000"/>
              </a:lnSpc>
              <a:buFont typeface="Arial" panose="020B0604020202020204" pitchFamily="34" charset="0"/>
              <a:buChar char="•"/>
            </a:pPr>
            <a:r>
              <a:rPr lang="en-US" altLang="zh-CN" dirty="0"/>
              <a:t>Coordinate Buffer</a:t>
            </a:r>
          </a:p>
          <a:p>
            <a:pPr marL="285750" indent="-285750">
              <a:lnSpc>
                <a:spcPct val="110000"/>
              </a:lnSpc>
              <a:buFont typeface="Arial" panose="020B0604020202020204" pitchFamily="34" charset="0"/>
              <a:buChar char="•"/>
            </a:pPr>
            <a:r>
              <a:rPr lang="en-US" altLang="zh-CN" dirty="0"/>
              <a:t>Index Buffer</a:t>
            </a:r>
          </a:p>
          <a:p>
            <a:pPr marL="285750" indent="-285750">
              <a:lnSpc>
                <a:spcPct val="110000"/>
              </a:lnSpc>
              <a:buFont typeface="Arial" panose="020B0604020202020204" pitchFamily="34" charset="0"/>
              <a:buChar char="•"/>
            </a:pPr>
            <a:r>
              <a:rPr lang="en-US" altLang="zh-CN" dirty="0"/>
              <a:t>Feature Buffer</a:t>
            </a:r>
          </a:p>
        </p:txBody>
      </p:sp>
    </p:spTree>
    <p:extLst>
      <p:ext uri="{BB962C8B-B14F-4D97-AF65-F5344CB8AC3E}">
        <p14:creationId xmlns:p14="http://schemas.microsoft.com/office/powerpoint/2010/main" val="292193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51DE13-9A42-38A9-8BFC-784772152DDF}"/>
              </a:ext>
            </a:extLst>
          </p:cNvPr>
          <p:cNvSpPr>
            <a:spLocks noGrp="1"/>
          </p:cNvSpPr>
          <p:nvPr>
            <p:ph idx="1"/>
          </p:nvPr>
        </p:nvSpPr>
        <p:spPr/>
        <p:txBody>
          <a:bodyPr>
            <a:normAutofit/>
          </a:bodyPr>
          <a:lstStyle/>
          <a:p>
            <a:pPr>
              <a:lnSpc>
                <a:spcPct val="110000"/>
              </a:lnSpc>
            </a:pPr>
            <a:r>
              <a:rPr lang="en-US" altLang="zh-CN" sz="2000" dirty="0">
                <a:latin typeface="+mn-lt"/>
              </a:rPr>
              <a:t>A hardware implementation of the</a:t>
            </a:r>
            <a:r>
              <a:rPr lang="zh-CN" altLang="en-US" sz="2000" dirty="0">
                <a:latin typeface="+mn-lt"/>
              </a:rPr>
              <a:t> </a:t>
            </a:r>
            <a:r>
              <a:rPr lang="en-US" altLang="zh-CN" sz="2000" dirty="0">
                <a:latin typeface="+mn-lt"/>
              </a:rPr>
              <a:t>Fusion-FPS algorithm</a:t>
            </a:r>
          </a:p>
          <a:p>
            <a:pPr lvl="1">
              <a:lnSpc>
                <a:spcPct val="110000"/>
              </a:lnSpc>
            </a:pPr>
            <a:r>
              <a:rPr lang="en-US" altLang="zh-CN" sz="1800" b="0" dirty="0">
                <a:latin typeface="+mn-lt"/>
              </a:rPr>
              <a:t>Use a group of </a:t>
            </a:r>
            <a:r>
              <a:rPr lang="en-US" altLang="zh-CN" sz="1800" dirty="0">
                <a:latin typeface="+mn-lt"/>
              </a:rPr>
              <a:t>Distance Calculator (DC) </a:t>
            </a:r>
            <a:r>
              <a:rPr lang="en-US" altLang="zh-CN" sz="1800" b="0" dirty="0">
                <a:latin typeface="+mn-lt"/>
              </a:rPr>
              <a:t>to compute distances in parallel</a:t>
            </a:r>
          </a:p>
          <a:p>
            <a:pPr lvl="1">
              <a:lnSpc>
                <a:spcPct val="110000"/>
              </a:lnSpc>
            </a:pPr>
            <a:r>
              <a:rPr lang="en-US" altLang="zh-CN" sz="1800" b="0" dirty="0">
                <a:latin typeface="+mn-lt"/>
              </a:rPr>
              <a:t>Use a </a:t>
            </a:r>
            <a:r>
              <a:rPr lang="en-US" altLang="zh-CN" sz="1800" dirty="0">
                <a:latin typeface="+mn-lt"/>
              </a:rPr>
              <a:t>counter</a:t>
            </a:r>
            <a:r>
              <a:rPr lang="en-US" altLang="zh-CN" sz="1800" b="0" dirty="0">
                <a:latin typeface="+mn-lt"/>
              </a:rPr>
              <a:t> to identify the boundaries of each layer’s centroid set</a:t>
            </a:r>
          </a:p>
          <a:p>
            <a:pPr lvl="1">
              <a:lnSpc>
                <a:spcPct val="110000"/>
              </a:lnSpc>
            </a:pPr>
            <a:r>
              <a:rPr lang="en-US" altLang="zh-CN" sz="1800" b="0" dirty="0">
                <a:latin typeface="+mn-lt"/>
              </a:rPr>
              <a:t>The </a:t>
            </a:r>
            <a:r>
              <a:rPr lang="en-US" altLang="zh-CN" sz="1800" dirty="0">
                <a:latin typeface="+mn-lt"/>
              </a:rPr>
              <a:t>local controller </a:t>
            </a:r>
            <a:r>
              <a:rPr lang="en-US" altLang="zh-CN" sz="1800" b="0" dirty="0">
                <a:latin typeface="+mn-lt"/>
              </a:rPr>
              <a:t>truncates the front centroids based on specific positions and stores centroid sets to the index buffer</a:t>
            </a:r>
            <a:endParaRPr lang="zh-CN" altLang="en-US" sz="1800" b="0" dirty="0">
              <a:latin typeface="+mn-lt"/>
            </a:endParaRPr>
          </a:p>
        </p:txBody>
      </p:sp>
      <p:sp>
        <p:nvSpPr>
          <p:cNvPr id="3" name="标题 2">
            <a:extLst>
              <a:ext uri="{FF2B5EF4-FFF2-40B4-BE49-F238E27FC236}">
                <a16:creationId xmlns:a16="http://schemas.microsoft.com/office/drawing/2014/main" id="{83F621F1-B478-9E34-997B-77C9F994B2F5}"/>
              </a:ext>
            </a:extLst>
          </p:cNvPr>
          <p:cNvSpPr>
            <a:spLocks noGrp="1"/>
          </p:cNvSpPr>
          <p:nvPr>
            <p:ph type="title"/>
          </p:nvPr>
        </p:nvSpPr>
        <p:spPr/>
        <p:txBody>
          <a:bodyPr/>
          <a:lstStyle/>
          <a:p>
            <a:r>
              <a:rPr lang="en-US" altLang="zh-CN" sz="3200" dirty="0"/>
              <a:t>Fusion-FPS Engine</a:t>
            </a:r>
            <a:endParaRPr lang="zh-CN" altLang="en-US" sz="3200" dirty="0"/>
          </a:p>
        </p:txBody>
      </p:sp>
      <p:sp>
        <p:nvSpPr>
          <p:cNvPr id="5" name="灯片编号占位符 4">
            <a:extLst>
              <a:ext uri="{FF2B5EF4-FFF2-40B4-BE49-F238E27FC236}">
                <a16:creationId xmlns:a16="http://schemas.microsoft.com/office/drawing/2014/main" id="{72DBC3D4-5F95-306C-6BC2-B90F19D078E0}"/>
              </a:ext>
            </a:extLst>
          </p:cNvPr>
          <p:cNvSpPr>
            <a:spLocks noGrp="1"/>
          </p:cNvSpPr>
          <p:nvPr>
            <p:ph type="sldNum" sz="quarter" idx="12"/>
          </p:nvPr>
        </p:nvSpPr>
        <p:spPr/>
        <p:txBody>
          <a:bodyPr/>
          <a:lstStyle/>
          <a:p>
            <a:r>
              <a:rPr lang="en-US" noProof="1"/>
              <a:t>14</a:t>
            </a:r>
          </a:p>
        </p:txBody>
      </p:sp>
      <p:sp>
        <p:nvSpPr>
          <p:cNvPr id="6" name="日期占位符 5">
            <a:extLst>
              <a:ext uri="{FF2B5EF4-FFF2-40B4-BE49-F238E27FC236}">
                <a16:creationId xmlns:a16="http://schemas.microsoft.com/office/drawing/2014/main" id="{7B5966A6-71AB-52F0-42D3-3CD0821D7629}"/>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DD49079A-C0A2-19C1-0835-AD1339B4CC42}"/>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8FC5A8E9-51F5-7E1B-4737-5ADC47CE7553}"/>
              </a:ext>
            </a:extLst>
          </p:cNvPr>
          <p:cNvPicPr>
            <a:picLocks noChangeAspect="1"/>
          </p:cNvPicPr>
          <p:nvPr/>
        </p:nvPicPr>
        <p:blipFill>
          <a:blip r:embed="rId3"/>
          <a:stretch>
            <a:fillRect/>
          </a:stretch>
        </p:blipFill>
        <p:spPr>
          <a:xfrm>
            <a:off x="2014438" y="3088770"/>
            <a:ext cx="1904041" cy="1372871"/>
          </a:xfrm>
          <a:prstGeom prst="rect">
            <a:avLst/>
          </a:prstGeom>
        </p:spPr>
      </p:pic>
      <p:pic>
        <p:nvPicPr>
          <p:cNvPr id="11" name="图片 10">
            <a:extLst>
              <a:ext uri="{FF2B5EF4-FFF2-40B4-BE49-F238E27FC236}">
                <a16:creationId xmlns:a16="http://schemas.microsoft.com/office/drawing/2014/main" id="{DA92E712-3B72-4B23-BF23-6D65BE4D0474}"/>
              </a:ext>
            </a:extLst>
          </p:cNvPr>
          <p:cNvPicPr>
            <a:picLocks noChangeAspect="1"/>
          </p:cNvPicPr>
          <p:nvPr/>
        </p:nvPicPr>
        <p:blipFill>
          <a:blip r:embed="rId4"/>
          <a:stretch>
            <a:fillRect/>
          </a:stretch>
        </p:blipFill>
        <p:spPr>
          <a:xfrm>
            <a:off x="5225516" y="3055134"/>
            <a:ext cx="1904041" cy="1440141"/>
          </a:xfrm>
          <a:prstGeom prst="rect">
            <a:avLst/>
          </a:prstGeom>
        </p:spPr>
      </p:pic>
    </p:spTree>
    <p:extLst>
      <p:ext uri="{BB962C8B-B14F-4D97-AF65-F5344CB8AC3E}">
        <p14:creationId xmlns:p14="http://schemas.microsoft.com/office/powerpoint/2010/main" val="978288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D938F70-EE94-5343-39E4-CD9D8115455A}"/>
              </a:ext>
            </a:extLst>
          </p:cNvPr>
          <p:cNvSpPr>
            <a:spLocks noGrp="1"/>
          </p:cNvSpPr>
          <p:nvPr>
            <p:ph idx="1"/>
          </p:nvPr>
        </p:nvSpPr>
        <p:spPr/>
        <p:txBody>
          <a:bodyPr/>
          <a:lstStyle/>
          <a:p>
            <a:pPr>
              <a:lnSpc>
                <a:spcPct val="110000"/>
              </a:lnSpc>
            </a:pPr>
            <a:r>
              <a:rPr lang="en-US" altLang="zh-CN" sz="2000" dirty="0">
                <a:latin typeface="+mn-lt"/>
              </a:rPr>
              <a:t>Hierarchical structure</a:t>
            </a:r>
          </a:p>
          <a:p>
            <a:pPr lvl="1">
              <a:lnSpc>
                <a:spcPct val="110000"/>
              </a:lnSpc>
            </a:pPr>
            <a:r>
              <a:rPr lang="en-US" altLang="zh-CN" sz="1800" dirty="0">
                <a:latin typeface="+mn-lt"/>
              </a:rPr>
              <a:t>Feature Processing Cluster (FPC): </a:t>
            </a:r>
            <a:r>
              <a:rPr lang="en-US" altLang="zh-CN" sz="1800" b="0" dirty="0">
                <a:latin typeface="+mn-lt"/>
              </a:rPr>
              <a:t>allocate each </a:t>
            </a:r>
            <a:r>
              <a:rPr lang="en-US" altLang="zh-CN" sz="1800" dirty="0">
                <a:solidFill>
                  <a:srgbClr val="C00000"/>
                </a:solidFill>
                <a:latin typeface="+mn-lt"/>
              </a:rPr>
              <a:t>cluster</a:t>
            </a:r>
            <a:r>
              <a:rPr lang="en-US" altLang="zh-CN" sz="1800" b="0" dirty="0">
                <a:latin typeface="+mn-lt"/>
              </a:rPr>
              <a:t> to one FPC</a:t>
            </a:r>
          </a:p>
          <a:p>
            <a:pPr lvl="1">
              <a:lnSpc>
                <a:spcPct val="110000"/>
              </a:lnSpc>
            </a:pPr>
            <a:r>
              <a:rPr lang="en-US" altLang="zh-CN" sz="1800" dirty="0">
                <a:latin typeface="+mn-lt"/>
              </a:rPr>
              <a:t>Core: </a:t>
            </a:r>
            <a:r>
              <a:rPr lang="en-US" altLang="zh-CN" sz="1800" b="0" dirty="0">
                <a:latin typeface="+mn-lt"/>
              </a:rPr>
              <a:t>process one </a:t>
            </a:r>
            <a:r>
              <a:rPr lang="en-US" altLang="zh-CN" sz="1800" dirty="0">
                <a:solidFill>
                  <a:srgbClr val="C00000"/>
                </a:solidFill>
                <a:latin typeface="+mn-lt"/>
              </a:rPr>
              <a:t>centroid</a:t>
            </a:r>
            <a:r>
              <a:rPr lang="en-US" altLang="zh-CN" sz="1800" b="0" dirty="0">
                <a:latin typeface="+mn-lt"/>
              </a:rPr>
              <a:t> at a time</a:t>
            </a:r>
          </a:p>
          <a:p>
            <a:pPr lvl="1">
              <a:lnSpc>
                <a:spcPct val="110000"/>
              </a:lnSpc>
            </a:pPr>
            <a:r>
              <a:rPr lang="en-US" altLang="zh-CN" sz="1800" dirty="0">
                <a:latin typeface="+mn-lt"/>
              </a:rPr>
              <a:t>MAC unit: </a:t>
            </a:r>
            <a:r>
              <a:rPr lang="en-US" altLang="zh-CN" sz="1800" b="0" dirty="0">
                <a:latin typeface="+mn-lt"/>
              </a:rPr>
              <a:t>perform matrix-vector multiplication on each neighbor list</a:t>
            </a:r>
          </a:p>
          <a:p>
            <a:pPr>
              <a:lnSpc>
                <a:spcPct val="110000"/>
              </a:lnSpc>
            </a:pPr>
            <a:r>
              <a:rPr lang="en-US" altLang="zh-CN" sz="2000" b="0" dirty="0">
                <a:latin typeface="+mn-lt"/>
              </a:rPr>
              <a:t>The </a:t>
            </a:r>
            <a:r>
              <a:rPr lang="en-US" altLang="zh-CN" sz="2000" dirty="0">
                <a:latin typeface="+mn-lt"/>
              </a:rPr>
              <a:t>execution flow of </a:t>
            </a:r>
            <a:r>
              <a:rPr lang="en-US" altLang="zh-CN" sz="2000" b="0" dirty="0">
                <a:latin typeface="+mn-lt"/>
              </a:rPr>
              <a:t>the Fusion-Computation: transfer via </a:t>
            </a:r>
            <a:r>
              <a:rPr lang="en-US" altLang="zh-CN" sz="2000" dirty="0">
                <a:solidFill>
                  <a:srgbClr val="C00000"/>
                </a:solidFill>
                <a:latin typeface="+mn-lt"/>
              </a:rPr>
              <a:t>tag</a:t>
            </a:r>
            <a:endParaRPr lang="zh-CN" altLang="en-US" sz="2000" dirty="0">
              <a:solidFill>
                <a:srgbClr val="C00000"/>
              </a:solidFill>
              <a:latin typeface="+mn-lt"/>
            </a:endParaRPr>
          </a:p>
        </p:txBody>
      </p:sp>
      <p:sp>
        <p:nvSpPr>
          <p:cNvPr id="3" name="标题 2">
            <a:extLst>
              <a:ext uri="{FF2B5EF4-FFF2-40B4-BE49-F238E27FC236}">
                <a16:creationId xmlns:a16="http://schemas.microsoft.com/office/drawing/2014/main" id="{C35E9306-E1B9-2CC7-9ABD-3DE2265CEB27}"/>
              </a:ext>
            </a:extLst>
          </p:cNvPr>
          <p:cNvSpPr>
            <a:spLocks noGrp="1"/>
          </p:cNvSpPr>
          <p:nvPr>
            <p:ph type="title"/>
          </p:nvPr>
        </p:nvSpPr>
        <p:spPr/>
        <p:txBody>
          <a:bodyPr/>
          <a:lstStyle/>
          <a:p>
            <a:r>
              <a:rPr lang="en-US" altLang="zh-CN" sz="3200" dirty="0"/>
              <a:t>Fusion-Computation Engine</a:t>
            </a:r>
            <a:endParaRPr lang="zh-CN" altLang="en-US" sz="3200" dirty="0"/>
          </a:p>
        </p:txBody>
      </p:sp>
      <p:sp>
        <p:nvSpPr>
          <p:cNvPr id="5" name="灯片编号占位符 4">
            <a:extLst>
              <a:ext uri="{FF2B5EF4-FFF2-40B4-BE49-F238E27FC236}">
                <a16:creationId xmlns:a16="http://schemas.microsoft.com/office/drawing/2014/main" id="{0282519D-9D3E-92D5-E2BB-F9CD8E08E81A}"/>
              </a:ext>
            </a:extLst>
          </p:cNvPr>
          <p:cNvSpPr>
            <a:spLocks noGrp="1"/>
          </p:cNvSpPr>
          <p:nvPr>
            <p:ph type="sldNum" sz="quarter" idx="12"/>
          </p:nvPr>
        </p:nvSpPr>
        <p:spPr/>
        <p:txBody>
          <a:bodyPr/>
          <a:lstStyle/>
          <a:p>
            <a:r>
              <a:rPr lang="en-US" noProof="1"/>
              <a:t>15</a:t>
            </a:r>
          </a:p>
        </p:txBody>
      </p:sp>
      <p:sp>
        <p:nvSpPr>
          <p:cNvPr id="6" name="日期占位符 5">
            <a:extLst>
              <a:ext uri="{FF2B5EF4-FFF2-40B4-BE49-F238E27FC236}">
                <a16:creationId xmlns:a16="http://schemas.microsoft.com/office/drawing/2014/main" id="{B8D7974E-2CAF-7E6F-11A1-70197BD72AC4}"/>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6335717D-84E1-9A97-CC96-6E993CEABC82}"/>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2FBE8253-58F1-0D2A-16FD-026804E43C24}"/>
              </a:ext>
            </a:extLst>
          </p:cNvPr>
          <p:cNvPicPr>
            <a:picLocks noChangeAspect="1"/>
          </p:cNvPicPr>
          <p:nvPr/>
        </p:nvPicPr>
        <p:blipFill>
          <a:blip r:embed="rId3"/>
          <a:stretch>
            <a:fillRect/>
          </a:stretch>
        </p:blipFill>
        <p:spPr>
          <a:xfrm>
            <a:off x="3221414" y="3044828"/>
            <a:ext cx="3063702" cy="1587895"/>
          </a:xfrm>
          <a:prstGeom prst="rect">
            <a:avLst/>
          </a:prstGeom>
        </p:spPr>
      </p:pic>
    </p:spTree>
    <p:extLst>
      <p:ext uri="{BB962C8B-B14F-4D97-AF65-F5344CB8AC3E}">
        <p14:creationId xmlns:p14="http://schemas.microsoft.com/office/powerpoint/2010/main" val="4113922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7572417-7136-B372-817F-9DC9ADA880E4}"/>
              </a:ext>
            </a:extLst>
          </p:cNvPr>
          <p:cNvSpPr>
            <a:spLocks noGrp="1"/>
          </p:cNvSpPr>
          <p:nvPr>
            <p:ph idx="1"/>
          </p:nvPr>
        </p:nvSpPr>
        <p:spPr/>
        <p:txBody>
          <a:bodyPr>
            <a:normAutofit/>
          </a:bodyPr>
          <a:lstStyle/>
          <a:p>
            <a:pPr>
              <a:lnSpc>
                <a:spcPct val="110000"/>
              </a:lnSpc>
            </a:pPr>
            <a:r>
              <a:rPr lang="en-US" altLang="zh-CN" sz="2000" dirty="0">
                <a:latin typeface="+mn-lt"/>
              </a:rPr>
              <a:t>Clustering Module: </a:t>
            </a:r>
            <a:r>
              <a:rPr lang="en-US" altLang="zh-CN" sz="2000" b="0" dirty="0">
                <a:latin typeface="+mn-lt"/>
              </a:rPr>
              <a:t>perform balanced K-means clustering</a:t>
            </a:r>
          </a:p>
          <a:p>
            <a:pPr lvl="1">
              <a:lnSpc>
                <a:spcPct val="110000"/>
              </a:lnSpc>
            </a:pPr>
            <a:r>
              <a:rPr lang="en-US" altLang="zh-CN" sz="1800" b="0" dirty="0">
                <a:latin typeface="+mn-lt"/>
              </a:rPr>
              <a:t>Reuse DC to compute deltas</a:t>
            </a:r>
          </a:p>
          <a:p>
            <a:pPr lvl="1">
              <a:lnSpc>
                <a:spcPct val="110000"/>
              </a:lnSpc>
            </a:pPr>
            <a:r>
              <a:rPr lang="en-US" altLang="zh-CN" sz="1800" b="0" dirty="0">
                <a:latin typeface="+mn-lt"/>
              </a:rPr>
              <a:t>The local controller handles rebalancing by swapping centroids among clusters in the cluster buffer</a:t>
            </a:r>
          </a:p>
        </p:txBody>
      </p:sp>
      <p:sp>
        <p:nvSpPr>
          <p:cNvPr id="3" name="标题 2">
            <a:extLst>
              <a:ext uri="{FF2B5EF4-FFF2-40B4-BE49-F238E27FC236}">
                <a16:creationId xmlns:a16="http://schemas.microsoft.com/office/drawing/2014/main" id="{6A7FA50C-F1F1-FA30-F7E9-EE93C88150BF}"/>
              </a:ext>
            </a:extLst>
          </p:cNvPr>
          <p:cNvSpPr>
            <a:spLocks noGrp="1"/>
          </p:cNvSpPr>
          <p:nvPr>
            <p:ph type="title"/>
          </p:nvPr>
        </p:nvSpPr>
        <p:spPr/>
        <p:txBody>
          <a:bodyPr/>
          <a:lstStyle/>
          <a:p>
            <a:r>
              <a:rPr lang="en-US" altLang="zh-CN" sz="3200" dirty="0"/>
              <a:t>Fusion-Aggregation Engine</a:t>
            </a:r>
            <a:endParaRPr lang="zh-CN" altLang="en-US" sz="3200" dirty="0"/>
          </a:p>
        </p:txBody>
      </p:sp>
      <p:sp>
        <p:nvSpPr>
          <p:cNvPr id="5" name="灯片编号占位符 4">
            <a:extLst>
              <a:ext uri="{FF2B5EF4-FFF2-40B4-BE49-F238E27FC236}">
                <a16:creationId xmlns:a16="http://schemas.microsoft.com/office/drawing/2014/main" id="{F966B387-9BAD-3DC5-48A3-EA560A030AF4}"/>
              </a:ext>
            </a:extLst>
          </p:cNvPr>
          <p:cNvSpPr>
            <a:spLocks noGrp="1"/>
          </p:cNvSpPr>
          <p:nvPr>
            <p:ph type="sldNum" sz="quarter" idx="12"/>
          </p:nvPr>
        </p:nvSpPr>
        <p:spPr/>
        <p:txBody>
          <a:bodyPr/>
          <a:lstStyle/>
          <a:p>
            <a:r>
              <a:rPr lang="en-US" noProof="1"/>
              <a:t>16</a:t>
            </a:r>
          </a:p>
        </p:txBody>
      </p:sp>
      <p:sp>
        <p:nvSpPr>
          <p:cNvPr id="6" name="日期占位符 5">
            <a:extLst>
              <a:ext uri="{FF2B5EF4-FFF2-40B4-BE49-F238E27FC236}">
                <a16:creationId xmlns:a16="http://schemas.microsoft.com/office/drawing/2014/main" id="{F766868C-E63D-FE04-9462-2380DC24880A}"/>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238F2C43-4824-F984-F65E-3EBD6B5ADED8}"/>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10" name="图片 9">
            <a:extLst>
              <a:ext uri="{FF2B5EF4-FFF2-40B4-BE49-F238E27FC236}">
                <a16:creationId xmlns:a16="http://schemas.microsoft.com/office/drawing/2014/main" id="{61157417-1776-ED92-1591-EC8B85A2C8D9}"/>
              </a:ext>
            </a:extLst>
          </p:cNvPr>
          <p:cNvPicPr>
            <a:picLocks noChangeAspect="1"/>
          </p:cNvPicPr>
          <p:nvPr/>
        </p:nvPicPr>
        <p:blipFill>
          <a:blip r:embed="rId3"/>
          <a:stretch>
            <a:fillRect/>
          </a:stretch>
        </p:blipFill>
        <p:spPr>
          <a:xfrm>
            <a:off x="1800675" y="2949679"/>
            <a:ext cx="2229570" cy="1397070"/>
          </a:xfrm>
          <a:prstGeom prst="rect">
            <a:avLst/>
          </a:prstGeom>
        </p:spPr>
      </p:pic>
      <p:pic>
        <p:nvPicPr>
          <p:cNvPr id="14" name="图片 13">
            <a:extLst>
              <a:ext uri="{FF2B5EF4-FFF2-40B4-BE49-F238E27FC236}">
                <a16:creationId xmlns:a16="http://schemas.microsoft.com/office/drawing/2014/main" id="{BDFCC1BF-6BE9-3249-CC02-813B514F81E9}"/>
              </a:ext>
            </a:extLst>
          </p:cNvPr>
          <p:cNvPicPr>
            <a:picLocks noChangeAspect="1"/>
          </p:cNvPicPr>
          <p:nvPr/>
        </p:nvPicPr>
        <p:blipFill>
          <a:blip r:embed="rId4"/>
          <a:stretch>
            <a:fillRect/>
          </a:stretch>
        </p:blipFill>
        <p:spPr>
          <a:xfrm>
            <a:off x="5113757" y="2748538"/>
            <a:ext cx="1760446" cy="1799351"/>
          </a:xfrm>
          <a:prstGeom prst="rect">
            <a:avLst/>
          </a:prstGeom>
        </p:spPr>
      </p:pic>
    </p:spTree>
    <p:extLst>
      <p:ext uri="{BB962C8B-B14F-4D97-AF65-F5344CB8AC3E}">
        <p14:creationId xmlns:p14="http://schemas.microsoft.com/office/powerpoint/2010/main" val="395494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BB0313B-2970-4719-AA58-AA559B0910D2}"/>
              </a:ext>
            </a:extLst>
          </p:cNvPr>
          <p:cNvSpPr>
            <a:spLocks noGrp="1"/>
          </p:cNvSpPr>
          <p:nvPr>
            <p:ph idx="1"/>
          </p:nvPr>
        </p:nvSpPr>
        <p:spPr/>
        <p:txBody>
          <a:bodyPr>
            <a:normAutofit/>
          </a:bodyPr>
          <a:lstStyle/>
          <a:p>
            <a:pPr>
              <a:lnSpc>
                <a:spcPct val="110000"/>
              </a:lnSpc>
            </a:pPr>
            <a:r>
              <a:rPr lang="en-US" altLang="zh-CN" sz="2000" dirty="0">
                <a:latin typeface="+mn-lt"/>
              </a:rPr>
              <a:t>Local Fusion-Aggregation Table (LFT)</a:t>
            </a:r>
          </a:p>
          <a:p>
            <a:pPr lvl="1">
              <a:lnSpc>
                <a:spcPct val="110000"/>
              </a:lnSpc>
            </a:pPr>
            <a:r>
              <a:rPr lang="en-US" altLang="zh-CN" sz="1800" b="0" dirty="0">
                <a:latin typeface="+mn-lt"/>
              </a:rPr>
              <a:t>Enable parallel cores to access features in a non-blocking manner</a:t>
            </a:r>
          </a:p>
          <a:p>
            <a:pPr lvl="1">
              <a:lnSpc>
                <a:spcPct val="110000"/>
              </a:lnSpc>
            </a:pPr>
            <a:r>
              <a:rPr lang="en-US" altLang="zh-CN" sz="1800" b="0" dirty="0">
                <a:latin typeface="+mn-lt"/>
              </a:rPr>
              <a:t>Table entry consists of FPC index, neighbor index, core mask, valid bit</a:t>
            </a:r>
          </a:p>
          <a:p>
            <a:pPr lvl="1">
              <a:lnSpc>
                <a:spcPct val="110000"/>
              </a:lnSpc>
            </a:pPr>
            <a:r>
              <a:rPr lang="en-US" altLang="zh-CN" sz="1800" b="0" dirty="0">
                <a:latin typeface="+mn-lt"/>
              </a:rPr>
              <a:t>An example of LFT:</a:t>
            </a:r>
          </a:p>
        </p:txBody>
      </p:sp>
      <p:sp>
        <p:nvSpPr>
          <p:cNvPr id="3" name="标题 2">
            <a:extLst>
              <a:ext uri="{FF2B5EF4-FFF2-40B4-BE49-F238E27FC236}">
                <a16:creationId xmlns:a16="http://schemas.microsoft.com/office/drawing/2014/main" id="{5E239F1D-266A-D29B-CB13-912C1B62F746}"/>
              </a:ext>
            </a:extLst>
          </p:cNvPr>
          <p:cNvSpPr>
            <a:spLocks noGrp="1"/>
          </p:cNvSpPr>
          <p:nvPr>
            <p:ph type="title"/>
          </p:nvPr>
        </p:nvSpPr>
        <p:spPr/>
        <p:txBody>
          <a:bodyPr/>
          <a:lstStyle/>
          <a:p>
            <a:r>
              <a:rPr lang="en-US" altLang="zh-CN" sz="3200" dirty="0"/>
              <a:t>Fusion-Aggregation Engine</a:t>
            </a:r>
            <a:endParaRPr lang="zh-CN" altLang="en-US" sz="3200" dirty="0"/>
          </a:p>
        </p:txBody>
      </p:sp>
      <p:sp>
        <p:nvSpPr>
          <p:cNvPr id="5" name="灯片编号占位符 4">
            <a:extLst>
              <a:ext uri="{FF2B5EF4-FFF2-40B4-BE49-F238E27FC236}">
                <a16:creationId xmlns:a16="http://schemas.microsoft.com/office/drawing/2014/main" id="{AB82C909-B2D2-A5A5-202D-FF49CC273B10}"/>
              </a:ext>
            </a:extLst>
          </p:cNvPr>
          <p:cNvSpPr>
            <a:spLocks noGrp="1"/>
          </p:cNvSpPr>
          <p:nvPr>
            <p:ph type="sldNum" sz="quarter" idx="12"/>
          </p:nvPr>
        </p:nvSpPr>
        <p:spPr/>
        <p:txBody>
          <a:bodyPr/>
          <a:lstStyle/>
          <a:p>
            <a:r>
              <a:rPr lang="en-US" noProof="1"/>
              <a:t>17</a:t>
            </a:r>
          </a:p>
        </p:txBody>
      </p:sp>
      <p:sp>
        <p:nvSpPr>
          <p:cNvPr id="6" name="日期占位符 5">
            <a:extLst>
              <a:ext uri="{FF2B5EF4-FFF2-40B4-BE49-F238E27FC236}">
                <a16:creationId xmlns:a16="http://schemas.microsoft.com/office/drawing/2014/main" id="{C1F5557F-4BA3-AC82-6E87-543DE0E2B1FB}"/>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8" name="Fußzeilenplatzhalter 3">
            <a:extLst>
              <a:ext uri="{FF2B5EF4-FFF2-40B4-BE49-F238E27FC236}">
                <a16:creationId xmlns:a16="http://schemas.microsoft.com/office/drawing/2014/main" id="{E797E383-5739-1B8E-ADDA-0C3D7A537949}"/>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10" name="图片 9">
            <a:extLst>
              <a:ext uri="{FF2B5EF4-FFF2-40B4-BE49-F238E27FC236}">
                <a16:creationId xmlns:a16="http://schemas.microsoft.com/office/drawing/2014/main" id="{B167F72B-2592-DAC6-8DB8-89BDB68A8A48}"/>
              </a:ext>
            </a:extLst>
          </p:cNvPr>
          <p:cNvPicPr>
            <a:picLocks noChangeAspect="1"/>
          </p:cNvPicPr>
          <p:nvPr/>
        </p:nvPicPr>
        <p:blipFill>
          <a:blip r:embed="rId3"/>
          <a:stretch>
            <a:fillRect/>
          </a:stretch>
        </p:blipFill>
        <p:spPr>
          <a:xfrm>
            <a:off x="563244" y="2824768"/>
            <a:ext cx="8017510" cy="1616095"/>
          </a:xfrm>
          <a:prstGeom prst="rect">
            <a:avLst/>
          </a:prstGeom>
        </p:spPr>
      </p:pic>
    </p:spTree>
    <p:extLst>
      <p:ext uri="{BB962C8B-B14F-4D97-AF65-F5344CB8AC3E}">
        <p14:creationId xmlns:p14="http://schemas.microsoft.com/office/powerpoint/2010/main" val="87084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173FA93-C353-9B66-F1A0-1E7EC415B62B}"/>
              </a:ext>
            </a:extLst>
          </p:cNvPr>
          <p:cNvSpPr>
            <a:spLocks noGrp="1"/>
          </p:cNvSpPr>
          <p:nvPr>
            <p:ph idx="1"/>
          </p:nvPr>
        </p:nvSpPr>
        <p:spPr/>
        <p:txBody>
          <a:bodyPr/>
          <a:lstStyle/>
          <a:p>
            <a:pPr>
              <a:lnSpc>
                <a:spcPct val="130000"/>
              </a:lnSpc>
            </a:pPr>
            <a:r>
              <a:rPr lang="en-US" altLang="zh-CN" dirty="0"/>
              <a:t>Background and Challenge</a:t>
            </a:r>
          </a:p>
          <a:p>
            <a:pPr>
              <a:lnSpc>
                <a:spcPct val="130000"/>
              </a:lnSpc>
            </a:pPr>
            <a:r>
              <a:rPr lang="en-US" altLang="zh-CN" dirty="0"/>
              <a:t>Proposal (</a:t>
            </a:r>
            <a:r>
              <a:rPr lang="en-US" altLang="zh-CN" i="1" dirty="0"/>
              <a:t>incl. </a:t>
            </a:r>
            <a:r>
              <a:rPr lang="en-US" altLang="zh-CN" dirty="0"/>
              <a:t>Algorithm &amp; Architecture)</a:t>
            </a:r>
          </a:p>
          <a:p>
            <a:pPr>
              <a:lnSpc>
                <a:spcPct val="130000"/>
              </a:lnSpc>
            </a:pPr>
            <a:r>
              <a:rPr lang="en-US" altLang="zh-CN" dirty="0"/>
              <a:t>Experiment Setup and Result</a:t>
            </a:r>
          </a:p>
          <a:p>
            <a:pPr>
              <a:lnSpc>
                <a:spcPct val="130000"/>
              </a:lnSpc>
            </a:pPr>
            <a:r>
              <a:rPr lang="en-US" altLang="zh-CN" dirty="0"/>
              <a:t>Conclusion</a:t>
            </a:r>
          </a:p>
        </p:txBody>
      </p:sp>
      <p:sp>
        <p:nvSpPr>
          <p:cNvPr id="3" name="标题 2">
            <a:extLst>
              <a:ext uri="{FF2B5EF4-FFF2-40B4-BE49-F238E27FC236}">
                <a16:creationId xmlns:a16="http://schemas.microsoft.com/office/drawing/2014/main" id="{0962C0F5-1C43-4FDB-1A19-2EC769488EBB}"/>
              </a:ext>
            </a:extLst>
          </p:cNvPr>
          <p:cNvSpPr>
            <a:spLocks noGrp="1"/>
          </p:cNvSpPr>
          <p:nvPr>
            <p:ph type="title"/>
          </p:nvPr>
        </p:nvSpPr>
        <p:spPr/>
        <p:txBody>
          <a:bodyPr/>
          <a:lstStyle/>
          <a:p>
            <a:r>
              <a:rPr lang="en-US" altLang="zh-CN" sz="3200" dirty="0"/>
              <a:t>Outline</a:t>
            </a:r>
            <a:endParaRPr lang="zh-CN" altLang="en-US" sz="3200" dirty="0"/>
          </a:p>
        </p:txBody>
      </p:sp>
      <p:sp>
        <p:nvSpPr>
          <p:cNvPr id="4" name="页脚占位符 3">
            <a:extLst>
              <a:ext uri="{FF2B5EF4-FFF2-40B4-BE49-F238E27FC236}">
                <a16:creationId xmlns:a16="http://schemas.microsoft.com/office/drawing/2014/main" id="{40D2294F-5ECA-4AC9-6D3B-B31E4A441A06}"/>
              </a:ext>
            </a:extLst>
          </p:cNvPr>
          <p:cNvSpPr>
            <a:spLocks noGrp="1"/>
          </p:cNvSpPr>
          <p:nvPr>
            <p:ph type="ftr" sz="quarter" idx="11"/>
          </p:nvPr>
        </p:nvSpPr>
        <p:spPr>
          <a:xfrm>
            <a:off x="2946365" y="4767263"/>
            <a:ext cx="3251270" cy="273844"/>
          </a:xfrm>
        </p:spPr>
        <p:txBody>
          <a:bodyPr/>
          <a:lstStyle/>
          <a:p>
            <a:r>
              <a:rPr lang="en-US" noProof="1"/>
              <a:t>Xueyuan Liu / Shanghai Jiao Tong University</a:t>
            </a:r>
          </a:p>
        </p:txBody>
      </p:sp>
      <p:sp>
        <p:nvSpPr>
          <p:cNvPr id="5" name="灯片编号占位符 4">
            <a:extLst>
              <a:ext uri="{FF2B5EF4-FFF2-40B4-BE49-F238E27FC236}">
                <a16:creationId xmlns:a16="http://schemas.microsoft.com/office/drawing/2014/main" id="{BC75A942-E14A-E762-CE2D-4B6271002A0C}"/>
              </a:ext>
            </a:extLst>
          </p:cNvPr>
          <p:cNvSpPr>
            <a:spLocks noGrp="1"/>
          </p:cNvSpPr>
          <p:nvPr>
            <p:ph type="sldNum" sz="quarter" idx="12"/>
          </p:nvPr>
        </p:nvSpPr>
        <p:spPr/>
        <p:txBody>
          <a:bodyPr/>
          <a:lstStyle/>
          <a:p>
            <a:fld id="{22DECF6A-13F7-418C-BBFC-95033FFCD5F1}" type="slidenum">
              <a:rPr lang="en-US" noProof="1" smtClean="0"/>
              <a:pPr/>
              <a:t>2</a:t>
            </a:fld>
            <a:endParaRPr lang="en-US" noProof="1"/>
          </a:p>
        </p:txBody>
      </p:sp>
      <p:sp>
        <p:nvSpPr>
          <p:cNvPr id="6" name="日期占位符 5">
            <a:extLst>
              <a:ext uri="{FF2B5EF4-FFF2-40B4-BE49-F238E27FC236}">
                <a16:creationId xmlns:a16="http://schemas.microsoft.com/office/drawing/2014/main" id="{ECB7460D-1629-176F-234F-55E6C8845C75}"/>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Tree>
    <p:extLst>
      <p:ext uri="{BB962C8B-B14F-4D97-AF65-F5344CB8AC3E}">
        <p14:creationId xmlns:p14="http://schemas.microsoft.com/office/powerpoint/2010/main" val="3925047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72DADE1-50BC-F021-D35B-B5E2CD5E7965}"/>
              </a:ext>
            </a:extLst>
          </p:cNvPr>
          <p:cNvSpPr>
            <a:spLocks noGrp="1"/>
          </p:cNvSpPr>
          <p:nvPr>
            <p:ph idx="1"/>
          </p:nvPr>
        </p:nvSpPr>
        <p:spPr/>
        <p:txBody>
          <a:bodyPr>
            <a:normAutofit/>
          </a:bodyPr>
          <a:lstStyle/>
          <a:p>
            <a:pPr>
              <a:lnSpc>
                <a:spcPct val="120000"/>
              </a:lnSpc>
            </a:pPr>
            <a:r>
              <a:rPr lang="en-US" altLang="zh-CN" sz="2000" dirty="0">
                <a:latin typeface="+mn-lt"/>
              </a:rPr>
              <a:t>Benchmark: </a:t>
            </a:r>
            <a:r>
              <a:rPr lang="en-US" altLang="zh-CN" sz="2000" b="0" dirty="0" err="1">
                <a:latin typeface="+mn-lt"/>
              </a:rPr>
              <a:t>PointNet</a:t>
            </a:r>
            <a:r>
              <a:rPr lang="en-US" altLang="zh-CN" sz="2000" b="0" dirty="0">
                <a:latin typeface="+mn-lt"/>
              </a:rPr>
              <a:t>++(</a:t>
            </a:r>
            <a:r>
              <a:rPr lang="en-US" altLang="zh-CN" sz="2000" b="0" dirty="0" err="1">
                <a:latin typeface="+mn-lt"/>
              </a:rPr>
              <a:t>cls</a:t>
            </a:r>
            <a:r>
              <a:rPr lang="en-US" altLang="zh-CN" sz="2000" b="0" dirty="0">
                <a:latin typeface="+mn-lt"/>
              </a:rPr>
              <a:t>/s/</a:t>
            </a:r>
            <a:r>
              <a:rPr lang="en-US" altLang="zh-CN" sz="2000" b="0" dirty="0" err="1">
                <a:latin typeface="+mn-lt"/>
              </a:rPr>
              <a:t>ps</a:t>
            </a:r>
            <a:r>
              <a:rPr lang="en-US" altLang="zh-CN" sz="2000" b="0" dirty="0">
                <a:latin typeface="+mn-lt"/>
              </a:rPr>
              <a:t>), </a:t>
            </a:r>
            <a:r>
              <a:rPr lang="en-US" altLang="zh-CN" sz="2000" b="0" dirty="0" err="1">
                <a:latin typeface="+mn-lt"/>
              </a:rPr>
              <a:t>PointWeb</a:t>
            </a:r>
            <a:r>
              <a:rPr lang="en-US" altLang="zh-CN" sz="2000" b="0" dirty="0">
                <a:latin typeface="+mn-lt"/>
              </a:rPr>
              <a:t>, and F-</a:t>
            </a:r>
            <a:r>
              <a:rPr lang="en-US" altLang="zh-CN" sz="2000" b="0" dirty="0" err="1">
                <a:latin typeface="+mn-lt"/>
              </a:rPr>
              <a:t>PointNet</a:t>
            </a:r>
            <a:r>
              <a:rPr lang="en-US" altLang="zh-CN" sz="2000" b="0" dirty="0">
                <a:latin typeface="+mn-lt"/>
              </a:rPr>
              <a:t>++</a:t>
            </a:r>
          </a:p>
          <a:p>
            <a:pPr>
              <a:lnSpc>
                <a:spcPct val="120000"/>
              </a:lnSpc>
            </a:pPr>
            <a:r>
              <a:rPr lang="en-US" altLang="zh-CN" sz="2000" dirty="0">
                <a:latin typeface="+mn-lt"/>
              </a:rPr>
              <a:t>Dataset: </a:t>
            </a:r>
            <a:r>
              <a:rPr lang="en-US" altLang="zh-CN" sz="2000" b="0" dirty="0">
                <a:latin typeface="+mn-lt"/>
              </a:rPr>
              <a:t>ModelNet40, </a:t>
            </a:r>
            <a:r>
              <a:rPr lang="en-US" altLang="zh-CN" sz="2000" b="0" dirty="0" err="1">
                <a:latin typeface="+mn-lt"/>
              </a:rPr>
              <a:t>ShapeNet</a:t>
            </a:r>
            <a:r>
              <a:rPr lang="en-US" altLang="zh-CN" sz="2000" b="0" dirty="0">
                <a:latin typeface="+mn-lt"/>
              </a:rPr>
              <a:t>, S3DIS, KITTI</a:t>
            </a:r>
          </a:p>
          <a:p>
            <a:pPr>
              <a:lnSpc>
                <a:spcPct val="120000"/>
              </a:lnSpc>
            </a:pPr>
            <a:r>
              <a:rPr lang="en-US" altLang="zh-CN" sz="2000" dirty="0">
                <a:latin typeface="+mn-lt"/>
              </a:rPr>
              <a:t>Architecture Modeling</a:t>
            </a:r>
          </a:p>
          <a:p>
            <a:pPr lvl="1">
              <a:lnSpc>
                <a:spcPct val="120000"/>
              </a:lnSpc>
            </a:pPr>
            <a:r>
              <a:rPr lang="en-US" altLang="zh-CN" sz="1800" b="0" dirty="0">
                <a:latin typeface="+mn-lt"/>
              </a:rPr>
              <a:t>Cycle-accurate performance model with 25.6GB/s DDR4 bandwidth</a:t>
            </a:r>
          </a:p>
          <a:p>
            <a:pPr lvl="1">
              <a:lnSpc>
                <a:spcPct val="120000"/>
              </a:lnSpc>
            </a:pPr>
            <a:r>
              <a:rPr lang="en-US" altLang="zh-CN" sz="1800" b="0" dirty="0">
                <a:latin typeface="+mn-lt"/>
              </a:rPr>
              <a:t>DRAMSim3 -&gt; DRAM; CACTI -&gt; SRAM</a:t>
            </a:r>
          </a:p>
          <a:p>
            <a:pPr lvl="1">
              <a:lnSpc>
                <a:spcPct val="120000"/>
              </a:lnSpc>
            </a:pPr>
            <a:r>
              <a:rPr lang="en-US" altLang="zh-CN" sz="1800" b="0" dirty="0">
                <a:latin typeface="+mn-lt"/>
              </a:rPr>
              <a:t>2 implementations</a:t>
            </a:r>
          </a:p>
          <a:p>
            <a:pPr lvl="2">
              <a:lnSpc>
                <a:spcPct val="120000"/>
              </a:lnSpc>
            </a:pPr>
            <a:r>
              <a:rPr lang="en-US" altLang="zh-CN" sz="1800" dirty="0" err="1">
                <a:latin typeface="+mn-lt"/>
              </a:rPr>
              <a:t>FusionArch.Server</a:t>
            </a:r>
            <a:r>
              <a:rPr lang="en-US" altLang="zh-CN" sz="1800" dirty="0">
                <a:latin typeface="+mn-lt"/>
              </a:rPr>
              <a:t>: </a:t>
            </a:r>
            <a:r>
              <a:rPr lang="en-US" altLang="zh-CN" sz="1800" b="0" dirty="0">
                <a:latin typeface="+mn-lt"/>
              </a:rPr>
              <a:t>4096 MACs and 334.6KB SRAM</a:t>
            </a:r>
          </a:p>
          <a:p>
            <a:pPr lvl="2">
              <a:lnSpc>
                <a:spcPct val="120000"/>
              </a:lnSpc>
            </a:pPr>
            <a:r>
              <a:rPr lang="en-US" altLang="zh-CN" sz="1800" dirty="0" err="1">
                <a:latin typeface="+mn-lt"/>
              </a:rPr>
              <a:t>FusionArch.Edge</a:t>
            </a:r>
            <a:r>
              <a:rPr lang="en-US" altLang="zh-CN" sz="1800" dirty="0">
                <a:latin typeface="+mn-lt"/>
              </a:rPr>
              <a:t>: </a:t>
            </a:r>
            <a:r>
              <a:rPr lang="en-US" altLang="zh-CN" sz="1800" b="0" dirty="0">
                <a:latin typeface="+mn-lt"/>
              </a:rPr>
              <a:t>256 MACs and 83.8 KB SRAM</a:t>
            </a:r>
            <a:endParaRPr lang="zh-CN" altLang="en-US" sz="1800" b="0" dirty="0">
              <a:latin typeface="+mn-lt"/>
            </a:endParaRPr>
          </a:p>
        </p:txBody>
      </p:sp>
      <p:sp>
        <p:nvSpPr>
          <p:cNvPr id="3" name="标题 2">
            <a:extLst>
              <a:ext uri="{FF2B5EF4-FFF2-40B4-BE49-F238E27FC236}">
                <a16:creationId xmlns:a16="http://schemas.microsoft.com/office/drawing/2014/main" id="{2AE3D817-2F30-B371-6E93-B1D112C7F450}"/>
              </a:ext>
            </a:extLst>
          </p:cNvPr>
          <p:cNvSpPr>
            <a:spLocks noGrp="1"/>
          </p:cNvSpPr>
          <p:nvPr>
            <p:ph type="title"/>
          </p:nvPr>
        </p:nvSpPr>
        <p:spPr/>
        <p:txBody>
          <a:bodyPr/>
          <a:lstStyle/>
          <a:p>
            <a:r>
              <a:rPr lang="en-US" altLang="zh-CN" sz="3200" dirty="0"/>
              <a:t>Experiment Setup</a:t>
            </a:r>
            <a:endParaRPr lang="zh-CN" altLang="en-US" sz="3200" dirty="0"/>
          </a:p>
        </p:txBody>
      </p:sp>
      <p:sp>
        <p:nvSpPr>
          <p:cNvPr id="5" name="灯片编号占位符 4">
            <a:extLst>
              <a:ext uri="{FF2B5EF4-FFF2-40B4-BE49-F238E27FC236}">
                <a16:creationId xmlns:a16="http://schemas.microsoft.com/office/drawing/2014/main" id="{BF90E18A-5AF3-9468-E7DB-55673A18128A}"/>
              </a:ext>
            </a:extLst>
          </p:cNvPr>
          <p:cNvSpPr>
            <a:spLocks noGrp="1"/>
          </p:cNvSpPr>
          <p:nvPr>
            <p:ph type="sldNum" sz="quarter" idx="12"/>
          </p:nvPr>
        </p:nvSpPr>
        <p:spPr/>
        <p:txBody>
          <a:bodyPr/>
          <a:lstStyle/>
          <a:p>
            <a:r>
              <a:rPr lang="en-US" noProof="1"/>
              <a:t>18</a:t>
            </a:r>
          </a:p>
        </p:txBody>
      </p:sp>
      <p:sp>
        <p:nvSpPr>
          <p:cNvPr id="6" name="日期占位符 5">
            <a:extLst>
              <a:ext uri="{FF2B5EF4-FFF2-40B4-BE49-F238E27FC236}">
                <a16:creationId xmlns:a16="http://schemas.microsoft.com/office/drawing/2014/main" id="{083EDF1C-6ED5-8D74-0D02-464B5BD4AF7F}"/>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C1ADCE16-7AB0-30B3-D096-FE70BAEEB147}"/>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spTree>
    <p:extLst>
      <p:ext uri="{BB962C8B-B14F-4D97-AF65-F5344CB8AC3E}">
        <p14:creationId xmlns:p14="http://schemas.microsoft.com/office/powerpoint/2010/main" val="1435048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37D49324-B521-E9DA-0E8B-A5A8C07BED9C}"/>
                  </a:ext>
                </a:extLst>
              </p:cNvPr>
              <p:cNvSpPr>
                <a:spLocks noGrp="1"/>
              </p:cNvSpPr>
              <p:nvPr>
                <p:ph idx="1"/>
              </p:nvPr>
            </p:nvSpPr>
            <p:spPr/>
            <p:txBody>
              <a:bodyPr>
                <a:normAutofit/>
              </a:bodyPr>
              <a:lstStyle/>
              <a:p>
                <a:pPr>
                  <a:lnSpc>
                    <a:spcPct val="110000"/>
                  </a:lnSpc>
                </a:pPr>
                <a:r>
                  <a:rPr lang="en-US" altLang="zh-CN" sz="2000" b="0" dirty="0">
                    <a:latin typeface="+mn-lt"/>
                  </a:rPr>
                  <a:t>Fusion-FPS outperforms the classic FPS by up to 2.02%</a:t>
                </a:r>
              </a:p>
              <a:p>
                <a:pPr lvl="1">
                  <a:lnSpc>
                    <a:spcPct val="110000"/>
                  </a:lnSpc>
                </a:pPr>
                <a:r>
                  <a:rPr lang="en-US" altLang="zh-CN" b="0" dirty="0">
                    <a:latin typeface="+mn-lt"/>
                  </a:rPr>
                  <a:t>Fusion-FPS avoids the sampling shrinkage trend across layers</a:t>
                </a:r>
              </a:p>
              <a:p>
                <a:pPr>
                  <a:lnSpc>
                    <a:spcPct val="110000"/>
                  </a:lnSpc>
                </a:pPr>
                <a:r>
                  <a:rPr lang="en-US" altLang="zh-CN" sz="2000" b="0" dirty="0">
                    <a:latin typeface="+mn-lt"/>
                  </a:rPr>
                  <a:t>Fusion-FPS reduces computations by 20%</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oMath>
                </a14:m>
                <a:r>
                  <a:rPr lang="en-US" altLang="zh-CN" sz="2000" b="0" dirty="0">
                    <a:latin typeface="+mn-lt"/>
                  </a:rPr>
                  <a:t>50% compared to the classic FPS</a:t>
                </a:r>
              </a:p>
              <a:p>
                <a:pPr>
                  <a:lnSpc>
                    <a:spcPct val="110000"/>
                  </a:lnSpc>
                </a:pPr>
                <a:endParaRPr lang="zh-CN" altLang="en-US" sz="2000" b="0" dirty="0">
                  <a:latin typeface="+mn-lt"/>
                </a:endParaRPr>
              </a:p>
            </p:txBody>
          </p:sp>
        </mc:Choice>
        <mc:Fallback xmlns="">
          <p:sp>
            <p:nvSpPr>
              <p:cNvPr id="2" name="内容占位符 1">
                <a:extLst>
                  <a:ext uri="{FF2B5EF4-FFF2-40B4-BE49-F238E27FC236}">
                    <a16:creationId xmlns:a16="http://schemas.microsoft.com/office/drawing/2014/main" id="{37D49324-B521-E9DA-0E8B-A5A8C07BED9C}"/>
                  </a:ext>
                </a:extLst>
              </p:cNvPr>
              <p:cNvSpPr>
                <a:spLocks noGrp="1" noRot="1" noChangeAspect="1" noMove="1" noResize="1" noEditPoints="1" noAdjustHandles="1" noChangeArrowheads="1" noChangeShapeType="1" noTextEdit="1"/>
              </p:cNvSpPr>
              <p:nvPr>
                <p:ph idx="1"/>
              </p:nvPr>
            </p:nvSpPr>
            <p:spPr>
              <a:blipFill>
                <a:blip r:embed="rId3"/>
                <a:stretch>
                  <a:fillRect l="-647" t="-67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7F62E5A0-A126-D0DD-C8A5-7AFB4C23DDAB}"/>
              </a:ext>
            </a:extLst>
          </p:cNvPr>
          <p:cNvSpPr>
            <a:spLocks noGrp="1"/>
          </p:cNvSpPr>
          <p:nvPr>
            <p:ph type="title"/>
          </p:nvPr>
        </p:nvSpPr>
        <p:spPr/>
        <p:txBody>
          <a:bodyPr/>
          <a:lstStyle/>
          <a:p>
            <a:r>
              <a:rPr lang="en-US" altLang="zh-CN" sz="3200" dirty="0"/>
              <a:t>Experiment Result --- Accuracy</a:t>
            </a:r>
            <a:endParaRPr lang="zh-CN" altLang="en-US" sz="3200" dirty="0"/>
          </a:p>
        </p:txBody>
      </p:sp>
      <p:sp>
        <p:nvSpPr>
          <p:cNvPr id="5" name="灯片编号占位符 4">
            <a:extLst>
              <a:ext uri="{FF2B5EF4-FFF2-40B4-BE49-F238E27FC236}">
                <a16:creationId xmlns:a16="http://schemas.microsoft.com/office/drawing/2014/main" id="{12E12022-7E02-D74B-9480-A1A17D6D90A1}"/>
              </a:ext>
            </a:extLst>
          </p:cNvPr>
          <p:cNvSpPr>
            <a:spLocks noGrp="1"/>
          </p:cNvSpPr>
          <p:nvPr>
            <p:ph type="sldNum" sz="quarter" idx="12"/>
          </p:nvPr>
        </p:nvSpPr>
        <p:spPr/>
        <p:txBody>
          <a:bodyPr/>
          <a:lstStyle/>
          <a:p>
            <a:r>
              <a:rPr lang="en-US" noProof="1"/>
              <a:t>19</a:t>
            </a:r>
          </a:p>
        </p:txBody>
      </p:sp>
      <p:sp>
        <p:nvSpPr>
          <p:cNvPr id="6" name="日期占位符 5">
            <a:extLst>
              <a:ext uri="{FF2B5EF4-FFF2-40B4-BE49-F238E27FC236}">
                <a16:creationId xmlns:a16="http://schemas.microsoft.com/office/drawing/2014/main" id="{3D300972-E16C-ADBE-137C-6F1FD0C5BF39}"/>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pic>
        <p:nvPicPr>
          <p:cNvPr id="8" name="图片 7">
            <a:extLst>
              <a:ext uri="{FF2B5EF4-FFF2-40B4-BE49-F238E27FC236}">
                <a16:creationId xmlns:a16="http://schemas.microsoft.com/office/drawing/2014/main" id="{9CC0483C-DF84-893F-7365-728D577D572A}"/>
              </a:ext>
            </a:extLst>
          </p:cNvPr>
          <p:cNvPicPr>
            <a:picLocks noChangeAspect="1"/>
          </p:cNvPicPr>
          <p:nvPr/>
        </p:nvPicPr>
        <p:blipFill>
          <a:blip r:embed="rId4"/>
          <a:stretch>
            <a:fillRect/>
          </a:stretch>
        </p:blipFill>
        <p:spPr>
          <a:xfrm>
            <a:off x="1930715" y="2777252"/>
            <a:ext cx="5282569" cy="1542261"/>
          </a:xfrm>
          <a:prstGeom prst="rect">
            <a:avLst/>
          </a:prstGeom>
        </p:spPr>
      </p:pic>
      <p:sp>
        <p:nvSpPr>
          <p:cNvPr id="9" name="Fußzeilenplatzhalter 3">
            <a:extLst>
              <a:ext uri="{FF2B5EF4-FFF2-40B4-BE49-F238E27FC236}">
                <a16:creationId xmlns:a16="http://schemas.microsoft.com/office/drawing/2014/main" id="{98869969-1A85-EB23-A9A1-BF6660B301E2}"/>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spTree>
    <p:extLst>
      <p:ext uri="{BB962C8B-B14F-4D97-AF65-F5344CB8AC3E}">
        <p14:creationId xmlns:p14="http://schemas.microsoft.com/office/powerpoint/2010/main" val="210568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4C3E3D94-3202-4945-7CA8-54271C3B9D6F}"/>
                  </a:ext>
                </a:extLst>
              </p:cNvPr>
              <p:cNvSpPr>
                <a:spLocks noGrp="1"/>
              </p:cNvSpPr>
              <p:nvPr>
                <p:ph idx="1"/>
              </p:nvPr>
            </p:nvSpPr>
            <p:spPr>
              <a:xfrm>
                <a:off x="336499" y="1016813"/>
                <a:ext cx="8516182" cy="3615910"/>
              </a:xfrm>
            </p:spPr>
            <p:txBody>
              <a:bodyPr>
                <a:normAutofit/>
              </a:bodyPr>
              <a:lstStyle/>
              <a:p>
                <a:pPr>
                  <a:lnSpc>
                    <a:spcPct val="110000"/>
                  </a:lnSpc>
                </a:pPr>
                <a:r>
                  <a:rPr lang="en-US" altLang="zh-CN" sz="2000" b="0" dirty="0">
                    <a:latin typeface="+mn-lt"/>
                  </a:rPr>
                  <a:t>At the </a:t>
                </a:r>
                <a:r>
                  <a:rPr lang="en-US" altLang="zh-CN" sz="2000" dirty="0">
                    <a:solidFill>
                      <a:srgbClr val="C00000"/>
                    </a:solidFill>
                    <a:latin typeface="+mn-lt"/>
                  </a:rPr>
                  <a:t>server-level</a:t>
                </a:r>
                <a:r>
                  <a:rPr lang="en-US" altLang="zh-CN" sz="2000" b="0" dirty="0">
                    <a:latin typeface="+mn-lt"/>
                  </a:rPr>
                  <a:t>, </a:t>
                </a:r>
                <a:r>
                  <a:rPr lang="en-US" altLang="zh-CN" sz="2000" b="0" dirty="0" err="1">
                    <a:latin typeface="+mn-lt"/>
                  </a:rPr>
                  <a:t>FusionArch.Server</a:t>
                </a:r>
                <a:r>
                  <a:rPr lang="en-US" altLang="zh-CN" sz="2000" b="0" dirty="0">
                    <a:latin typeface="+mn-lt"/>
                  </a:rPr>
                  <a:t> achieves 2.6</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oMath>
                </a14:m>
                <a:r>
                  <a:rPr lang="en-US" altLang="zh-CN" sz="2000" b="0" dirty="0">
                    <a:latin typeface="+mn-lt"/>
                  </a:rPr>
                  <a:t>, 5.6</a:t>
                </a:r>
                <a14:m>
                  <m:oMath xmlns:m="http://schemas.openxmlformats.org/officeDocument/2006/math">
                    <m:r>
                      <a:rPr lang="en-US" altLang="zh-CN" sz="2000" b="0" i="1">
                        <a:latin typeface="Cambria Math" panose="02040503050406030204" pitchFamily="18" charset="0"/>
                        <a:ea typeface="Cambria Math" panose="02040503050406030204" pitchFamily="18" charset="0"/>
                      </a:rPr>
                      <m:t>×</m:t>
                    </m:r>
                  </m:oMath>
                </a14:m>
                <a:r>
                  <a:rPr lang="en-US" altLang="zh-CN" sz="2000" b="0" dirty="0">
                    <a:latin typeface="+mn-lt"/>
                  </a:rPr>
                  <a:t>, 13</a:t>
                </a:r>
                <a14:m>
                  <m:oMath xmlns:m="http://schemas.openxmlformats.org/officeDocument/2006/math">
                    <m:r>
                      <a:rPr lang="en-US" altLang="zh-CN" sz="2000" b="0" i="1">
                        <a:latin typeface="Cambria Math" panose="02040503050406030204" pitchFamily="18" charset="0"/>
                        <a:ea typeface="Cambria Math" panose="02040503050406030204" pitchFamily="18" charset="0"/>
                      </a:rPr>
                      <m:t>×</m:t>
                    </m:r>
                  </m:oMath>
                </a14:m>
                <a:r>
                  <a:rPr lang="en-US" altLang="zh-CN" sz="2000" b="0" dirty="0">
                    <a:latin typeface="+mn-lt"/>
                  </a:rPr>
                  <a:t> speedup over </a:t>
                </a:r>
                <a:r>
                  <a:rPr lang="en-US" altLang="zh-CN" sz="2000" b="0" dirty="0" err="1">
                    <a:latin typeface="+mn-lt"/>
                  </a:rPr>
                  <a:t>PointAcc.Server</a:t>
                </a:r>
                <a:r>
                  <a:rPr lang="en-US" altLang="zh-CN" sz="2000" b="0" dirty="0">
                    <a:latin typeface="+mn-lt"/>
                  </a:rPr>
                  <a:t>, NVIDIA A100 GPU and Intel Xeon Gold 6226R</a:t>
                </a:r>
              </a:p>
              <a:p>
                <a:pPr>
                  <a:lnSpc>
                    <a:spcPct val="110000"/>
                  </a:lnSpc>
                  <a:spcBef>
                    <a:spcPts val="1200"/>
                  </a:spcBef>
                </a:pPr>
                <a:r>
                  <a:rPr lang="en-US" altLang="zh-CN" sz="2000" b="0" dirty="0">
                    <a:latin typeface="+mn-lt"/>
                  </a:rPr>
                  <a:t>At the </a:t>
                </a:r>
                <a:r>
                  <a:rPr lang="en-US" altLang="zh-CN" sz="2000" dirty="0">
                    <a:solidFill>
                      <a:srgbClr val="C00000"/>
                    </a:solidFill>
                    <a:latin typeface="+mn-lt"/>
                  </a:rPr>
                  <a:t>edge-level</a:t>
                </a:r>
                <a:r>
                  <a:rPr lang="en-US" altLang="zh-CN" sz="2000" b="0" dirty="0">
                    <a:latin typeface="+mn-lt"/>
                  </a:rPr>
                  <a:t>, </a:t>
                </a:r>
                <a:r>
                  <a:rPr lang="en-US" altLang="zh-CN" sz="2000" b="0" dirty="0" err="1">
                    <a:latin typeface="+mn-lt"/>
                  </a:rPr>
                  <a:t>FusionArch.Edge</a:t>
                </a:r>
                <a:r>
                  <a:rPr lang="en-US" altLang="zh-CN" sz="2000" b="0" dirty="0">
                    <a:latin typeface="+mn-lt"/>
                  </a:rPr>
                  <a:t> is 2.4×, 2.9×, 5.3×, 5.5× better than PRADA, </a:t>
                </a:r>
                <a:r>
                  <a:rPr lang="en-US" altLang="zh-CN" sz="2000" b="0" dirty="0" err="1">
                    <a:latin typeface="+mn-lt"/>
                  </a:rPr>
                  <a:t>PointAcc.Edge</a:t>
                </a:r>
                <a:r>
                  <a:rPr lang="en-US" altLang="zh-CN" sz="2000" b="0" dirty="0">
                    <a:latin typeface="+mn-lt"/>
                  </a:rPr>
                  <a:t>, </a:t>
                </a:r>
                <a:r>
                  <a:rPr lang="en-US" altLang="zh-CN" sz="2000" b="0" dirty="0" err="1">
                    <a:latin typeface="+mn-lt"/>
                  </a:rPr>
                  <a:t>Mesorasi</a:t>
                </a:r>
                <a:r>
                  <a:rPr lang="en-US" altLang="zh-CN" sz="2000" b="0" dirty="0">
                    <a:latin typeface="+mn-lt"/>
                  </a:rPr>
                  <a:t> and NVIDIA Jetson AGX Xavier</a:t>
                </a:r>
                <a:endParaRPr lang="zh-CN" altLang="en-US" sz="2000" b="0" dirty="0">
                  <a:latin typeface="+mn-lt"/>
                </a:endParaRPr>
              </a:p>
            </p:txBody>
          </p:sp>
        </mc:Choice>
        <mc:Fallback xmlns="">
          <p:sp>
            <p:nvSpPr>
              <p:cNvPr id="2" name="内容占位符 1">
                <a:extLst>
                  <a:ext uri="{FF2B5EF4-FFF2-40B4-BE49-F238E27FC236}">
                    <a16:creationId xmlns:a16="http://schemas.microsoft.com/office/drawing/2014/main" id="{4C3E3D94-3202-4945-7CA8-54271C3B9D6F}"/>
                  </a:ext>
                </a:extLst>
              </p:cNvPr>
              <p:cNvSpPr>
                <a:spLocks noGrp="1" noRot="1" noChangeAspect="1" noMove="1" noResize="1" noEditPoints="1" noAdjustHandles="1" noChangeArrowheads="1" noChangeShapeType="1" noTextEdit="1"/>
              </p:cNvSpPr>
              <p:nvPr>
                <p:ph idx="1"/>
              </p:nvPr>
            </p:nvSpPr>
            <p:spPr>
              <a:xfrm>
                <a:off x="336499" y="1016813"/>
                <a:ext cx="8516182" cy="3615910"/>
              </a:xfrm>
              <a:blipFill>
                <a:blip r:embed="rId3"/>
                <a:stretch>
                  <a:fillRect l="-644" t="-675" r="-429"/>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F2AE2F-2202-E240-89E7-D174C5D2987F}"/>
              </a:ext>
            </a:extLst>
          </p:cNvPr>
          <p:cNvSpPr>
            <a:spLocks noGrp="1"/>
          </p:cNvSpPr>
          <p:nvPr>
            <p:ph type="title"/>
          </p:nvPr>
        </p:nvSpPr>
        <p:spPr/>
        <p:txBody>
          <a:bodyPr/>
          <a:lstStyle/>
          <a:p>
            <a:r>
              <a:rPr lang="en-US" altLang="zh-CN" sz="3200" dirty="0"/>
              <a:t>Experiment Result --- Performance</a:t>
            </a:r>
            <a:endParaRPr lang="zh-CN" altLang="en-US" sz="3200" dirty="0"/>
          </a:p>
        </p:txBody>
      </p:sp>
      <p:sp>
        <p:nvSpPr>
          <p:cNvPr id="5" name="灯片编号占位符 4">
            <a:extLst>
              <a:ext uri="{FF2B5EF4-FFF2-40B4-BE49-F238E27FC236}">
                <a16:creationId xmlns:a16="http://schemas.microsoft.com/office/drawing/2014/main" id="{B6F5E3BF-A62D-736B-E51D-BFF0B5BD48E7}"/>
              </a:ext>
            </a:extLst>
          </p:cNvPr>
          <p:cNvSpPr>
            <a:spLocks noGrp="1"/>
          </p:cNvSpPr>
          <p:nvPr>
            <p:ph type="sldNum" sz="quarter" idx="12"/>
          </p:nvPr>
        </p:nvSpPr>
        <p:spPr/>
        <p:txBody>
          <a:bodyPr/>
          <a:lstStyle/>
          <a:p>
            <a:r>
              <a:rPr lang="en-US" noProof="1"/>
              <a:t>20</a:t>
            </a:r>
          </a:p>
        </p:txBody>
      </p:sp>
      <p:sp>
        <p:nvSpPr>
          <p:cNvPr id="6" name="日期占位符 5">
            <a:extLst>
              <a:ext uri="{FF2B5EF4-FFF2-40B4-BE49-F238E27FC236}">
                <a16:creationId xmlns:a16="http://schemas.microsoft.com/office/drawing/2014/main" id="{7370533C-8119-615C-D432-94028EBCA19B}"/>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pic>
        <p:nvPicPr>
          <p:cNvPr id="7" name="图片 6">
            <a:extLst>
              <a:ext uri="{FF2B5EF4-FFF2-40B4-BE49-F238E27FC236}">
                <a16:creationId xmlns:a16="http://schemas.microsoft.com/office/drawing/2014/main" id="{DE97D401-77EC-5435-BDD1-687128B7A19E}"/>
              </a:ext>
            </a:extLst>
          </p:cNvPr>
          <p:cNvPicPr>
            <a:picLocks noChangeAspect="1"/>
          </p:cNvPicPr>
          <p:nvPr/>
        </p:nvPicPr>
        <p:blipFill>
          <a:blip r:embed="rId4"/>
          <a:stretch>
            <a:fillRect/>
          </a:stretch>
        </p:blipFill>
        <p:spPr>
          <a:xfrm>
            <a:off x="291319" y="3118522"/>
            <a:ext cx="4203448" cy="1035425"/>
          </a:xfrm>
          <a:prstGeom prst="rect">
            <a:avLst/>
          </a:prstGeom>
        </p:spPr>
      </p:pic>
      <p:pic>
        <p:nvPicPr>
          <p:cNvPr id="8" name="图片 7">
            <a:extLst>
              <a:ext uri="{FF2B5EF4-FFF2-40B4-BE49-F238E27FC236}">
                <a16:creationId xmlns:a16="http://schemas.microsoft.com/office/drawing/2014/main" id="{B6FC33BB-DA44-5544-57A7-9BF96A226B96}"/>
              </a:ext>
            </a:extLst>
          </p:cNvPr>
          <p:cNvPicPr>
            <a:picLocks noChangeAspect="1"/>
          </p:cNvPicPr>
          <p:nvPr/>
        </p:nvPicPr>
        <p:blipFill>
          <a:blip r:embed="rId5"/>
          <a:stretch>
            <a:fillRect/>
          </a:stretch>
        </p:blipFill>
        <p:spPr>
          <a:xfrm>
            <a:off x="4649235" y="3109022"/>
            <a:ext cx="4203447" cy="1054424"/>
          </a:xfrm>
          <a:prstGeom prst="rect">
            <a:avLst/>
          </a:prstGeom>
        </p:spPr>
      </p:pic>
      <p:sp>
        <p:nvSpPr>
          <p:cNvPr id="9" name="Fußzeilenplatzhalter 3">
            <a:extLst>
              <a:ext uri="{FF2B5EF4-FFF2-40B4-BE49-F238E27FC236}">
                <a16:creationId xmlns:a16="http://schemas.microsoft.com/office/drawing/2014/main" id="{F09BB854-E49C-D148-2B7F-BCD826A235B1}"/>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spTree>
    <p:extLst>
      <p:ext uri="{BB962C8B-B14F-4D97-AF65-F5344CB8AC3E}">
        <p14:creationId xmlns:p14="http://schemas.microsoft.com/office/powerpoint/2010/main" val="162465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4C3E3D94-3202-4945-7CA8-54271C3B9D6F}"/>
                  </a:ext>
                </a:extLst>
              </p:cNvPr>
              <p:cNvSpPr>
                <a:spLocks noGrp="1"/>
              </p:cNvSpPr>
              <p:nvPr>
                <p:ph idx="1"/>
              </p:nvPr>
            </p:nvSpPr>
            <p:spPr>
              <a:xfrm>
                <a:off x="336499" y="1016813"/>
                <a:ext cx="8516182" cy="3615910"/>
              </a:xfrm>
            </p:spPr>
            <p:txBody>
              <a:bodyPr>
                <a:normAutofit/>
              </a:bodyPr>
              <a:lstStyle/>
              <a:p>
                <a:pPr>
                  <a:lnSpc>
                    <a:spcPct val="110000"/>
                  </a:lnSpc>
                </a:pPr>
                <a:r>
                  <a:rPr lang="en-US" altLang="zh-CN" sz="2000" b="0" dirty="0">
                    <a:latin typeface="+mn-lt"/>
                  </a:rPr>
                  <a:t>At the </a:t>
                </a:r>
                <a:r>
                  <a:rPr lang="en-US" altLang="zh-CN" sz="2000" dirty="0">
                    <a:solidFill>
                      <a:srgbClr val="C00000"/>
                    </a:solidFill>
                    <a:latin typeface="+mn-lt"/>
                  </a:rPr>
                  <a:t>server-level</a:t>
                </a:r>
                <a:r>
                  <a:rPr lang="en-US" altLang="zh-CN" sz="2000" b="0" dirty="0">
                    <a:latin typeface="+mn-lt"/>
                  </a:rPr>
                  <a:t>, </a:t>
                </a:r>
                <a:r>
                  <a:rPr lang="en-US" altLang="zh-CN" sz="2000" b="0" dirty="0" err="1">
                    <a:latin typeface="+mn-lt"/>
                  </a:rPr>
                  <a:t>FusionArch.Server</a:t>
                </a:r>
                <a:r>
                  <a:rPr lang="en-US" altLang="zh-CN" sz="2000" b="0" dirty="0">
                    <a:latin typeface="+mn-lt"/>
                  </a:rPr>
                  <a:t> achieves 17</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oMath>
                </a14:m>
                <a:r>
                  <a:rPr lang="en-US" altLang="zh-CN" sz="2000" b="0" dirty="0">
                    <a:latin typeface="+mn-lt"/>
                  </a:rPr>
                  <a:t>, 22</a:t>
                </a:r>
                <a14:m>
                  <m:oMath xmlns:m="http://schemas.openxmlformats.org/officeDocument/2006/math">
                    <m:r>
                      <a:rPr lang="en-US" altLang="zh-CN" sz="2000" b="0" i="1">
                        <a:latin typeface="Cambria Math" panose="02040503050406030204" pitchFamily="18" charset="0"/>
                        <a:ea typeface="Cambria Math" panose="02040503050406030204" pitchFamily="18" charset="0"/>
                      </a:rPr>
                      <m:t>×</m:t>
                    </m:r>
                  </m:oMath>
                </a14:m>
                <a:r>
                  <a:rPr lang="en-US" altLang="zh-CN" sz="2000" b="0" dirty="0">
                    <a:latin typeface="+mn-lt"/>
                  </a:rPr>
                  <a:t>, 62.4</a:t>
                </a:r>
                <a14:m>
                  <m:oMath xmlns:m="http://schemas.openxmlformats.org/officeDocument/2006/math">
                    <m:r>
                      <a:rPr lang="en-US" altLang="zh-CN" sz="2000" b="0" i="1">
                        <a:latin typeface="Cambria Math" panose="02040503050406030204" pitchFamily="18" charset="0"/>
                        <a:ea typeface="Cambria Math" panose="02040503050406030204" pitchFamily="18" charset="0"/>
                      </a:rPr>
                      <m:t>×</m:t>
                    </m:r>
                  </m:oMath>
                </a14:m>
                <a:r>
                  <a:rPr lang="en-US" altLang="zh-CN" sz="2000" b="0" dirty="0">
                    <a:latin typeface="+mn-lt"/>
                  </a:rPr>
                  <a:t> energy savings over </a:t>
                </a:r>
                <a:r>
                  <a:rPr lang="en-US" altLang="zh-CN" sz="2000" b="0" dirty="0" err="1">
                    <a:latin typeface="+mn-lt"/>
                  </a:rPr>
                  <a:t>PointAcc.Server</a:t>
                </a:r>
                <a:r>
                  <a:rPr lang="en-US" altLang="zh-CN" sz="2000" b="0" dirty="0">
                    <a:latin typeface="+mn-lt"/>
                  </a:rPr>
                  <a:t>, NVIDIA A100 GPU and Intel Xeon Gold 6226R</a:t>
                </a:r>
              </a:p>
              <a:p>
                <a:pPr>
                  <a:lnSpc>
                    <a:spcPct val="110000"/>
                  </a:lnSpc>
                  <a:spcBef>
                    <a:spcPts val="1200"/>
                  </a:spcBef>
                </a:pPr>
                <a:r>
                  <a:rPr lang="en-US" altLang="zh-CN" sz="2000" b="0" dirty="0">
                    <a:latin typeface="+mn-lt"/>
                  </a:rPr>
                  <a:t>At the </a:t>
                </a:r>
                <a:r>
                  <a:rPr lang="en-US" altLang="zh-CN" sz="2000" dirty="0">
                    <a:solidFill>
                      <a:srgbClr val="C00000"/>
                    </a:solidFill>
                    <a:latin typeface="+mn-lt"/>
                  </a:rPr>
                  <a:t>edge-level</a:t>
                </a:r>
                <a:r>
                  <a:rPr lang="en-US" altLang="zh-CN" sz="2000" b="0" dirty="0">
                    <a:latin typeface="+mn-lt"/>
                  </a:rPr>
                  <a:t>, </a:t>
                </a:r>
                <a:r>
                  <a:rPr lang="en-US" altLang="zh-CN" sz="2000" b="0" dirty="0" err="1">
                    <a:latin typeface="+mn-lt"/>
                  </a:rPr>
                  <a:t>FusionArch.Edge</a:t>
                </a:r>
                <a:r>
                  <a:rPr lang="en-US" altLang="zh-CN" sz="2000" b="0" dirty="0">
                    <a:latin typeface="+mn-lt"/>
                  </a:rPr>
                  <a:t> is 4.4×, 7.2×, 12.4×, 11.5× better than PRADA, </a:t>
                </a:r>
                <a:r>
                  <a:rPr lang="en-US" altLang="zh-CN" sz="2000" b="0" dirty="0" err="1">
                    <a:latin typeface="+mn-lt"/>
                  </a:rPr>
                  <a:t>PointAcc.Edge</a:t>
                </a:r>
                <a:r>
                  <a:rPr lang="en-US" altLang="zh-CN" sz="2000" b="0" dirty="0">
                    <a:latin typeface="+mn-lt"/>
                  </a:rPr>
                  <a:t>, </a:t>
                </a:r>
                <a:r>
                  <a:rPr lang="en-US" altLang="zh-CN" sz="2000" b="0" dirty="0" err="1">
                    <a:latin typeface="+mn-lt"/>
                  </a:rPr>
                  <a:t>Mesorasi</a:t>
                </a:r>
                <a:r>
                  <a:rPr lang="en-US" altLang="zh-CN" sz="2000" b="0" dirty="0">
                    <a:latin typeface="+mn-lt"/>
                  </a:rPr>
                  <a:t> and NVIDIA Jetson AGX Xavier</a:t>
                </a:r>
                <a:endParaRPr lang="zh-CN" altLang="en-US" sz="2000" b="0" dirty="0">
                  <a:latin typeface="+mn-lt"/>
                </a:endParaRPr>
              </a:p>
            </p:txBody>
          </p:sp>
        </mc:Choice>
        <mc:Fallback xmlns="">
          <p:sp>
            <p:nvSpPr>
              <p:cNvPr id="2" name="内容占位符 1">
                <a:extLst>
                  <a:ext uri="{FF2B5EF4-FFF2-40B4-BE49-F238E27FC236}">
                    <a16:creationId xmlns:a16="http://schemas.microsoft.com/office/drawing/2014/main" id="{4C3E3D94-3202-4945-7CA8-54271C3B9D6F}"/>
                  </a:ext>
                </a:extLst>
              </p:cNvPr>
              <p:cNvSpPr>
                <a:spLocks noGrp="1" noRot="1" noChangeAspect="1" noMove="1" noResize="1" noEditPoints="1" noAdjustHandles="1" noChangeArrowheads="1" noChangeShapeType="1" noTextEdit="1"/>
              </p:cNvSpPr>
              <p:nvPr>
                <p:ph idx="1"/>
              </p:nvPr>
            </p:nvSpPr>
            <p:spPr>
              <a:xfrm>
                <a:off x="336499" y="1016813"/>
                <a:ext cx="8516182" cy="3615910"/>
              </a:xfrm>
              <a:blipFill>
                <a:blip r:embed="rId3"/>
                <a:stretch>
                  <a:fillRect l="-644" t="-675"/>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B4F2AE2F-2202-E240-89E7-D174C5D2987F}"/>
              </a:ext>
            </a:extLst>
          </p:cNvPr>
          <p:cNvSpPr>
            <a:spLocks noGrp="1"/>
          </p:cNvSpPr>
          <p:nvPr>
            <p:ph type="title"/>
          </p:nvPr>
        </p:nvSpPr>
        <p:spPr/>
        <p:txBody>
          <a:bodyPr/>
          <a:lstStyle/>
          <a:p>
            <a:r>
              <a:rPr lang="en-US" altLang="zh-CN" sz="3200" dirty="0"/>
              <a:t>Experiment Result --- Energy Efficiency</a:t>
            </a:r>
            <a:endParaRPr lang="zh-CN" altLang="en-US" sz="3200" dirty="0"/>
          </a:p>
        </p:txBody>
      </p:sp>
      <p:sp>
        <p:nvSpPr>
          <p:cNvPr id="5" name="灯片编号占位符 4">
            <a:extLst>
              <a:ext uri="{FF2B5EF4-FFF2-40B4-BE49-F238E27FC236}">
                <a16:creationId xmlns:a16="http://schemas.microsoft.com/office/drawing/2014/main" id="{B6F5E3BF-A62D-736B-E51D-BFF0B5BD48E7}"/>
              </a:ext>
            </a:extLst>
          </p:cNvPr>
          <p:cNvSpPr>
            <a:spLocks noGrp="1"/>
          </p:cNvSpPr>
          <p:nvPr>
            <p:ph type="sldNum" sz="quarter" idx="12"/>
          </p:nvPr>
        </p:nvSpPr>
        <p:spPr/>
        <p:txBody>
          <a:bodyPr/>
          <a:lstStyle/>
          <a:p>
            <a:r>
              <a:rPr lang="en-US" noProof="1"/>
              <a:t>21</a:t>
            </a:r>
          </a:p>
        </p:txBody>
      </p:sp>
      <p:sp>
        <p:nvSpPr>
          <p:cNvPr id="6" name="日期占位符 5">
            <a:extLst>
              <a:ext uri="{FF2B5EF4-FFF2-40B4-BE49-F238E27FC236}">
                <a16:creationId xmlns:a16="http://schemas.microsoft.com/office/drawing/2014/main" id="{7370533C-8119-615C-D432-94028EBCA19B}"/>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9" name="Fußzeilenplatzhalter 3">
            <a:extLst>
              <a:ext uri="{FF2B5EF4-FFF2-40B4-BE49-F238E27FC236}">
                <a16:creationId xmlns:a16="http://schemas.microsoft.com/office/drawing/2014/main" id="{F09BB854-E49C-D148-2B7F-BCD826A235B1}"/>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4" name="图片 3">
            <a:extLst>
              <a:ext uri="{FF2B5EF4-FFF2-40B4-BE49-F238E27FC236}">
                <a16:creationId xmlns:a16="http://schemas.microsoft.com/office/drawing/2014/main" id="{AFCE4D7D-EFBC-CD8E-9172-0A563E255FA3}"/>
              </a:ext>
            </a:extLst>
          </p:cNvPr>
          <p:cNvPicPr>
            <a:picLocks noChangeAspect="1"/>
          </p:cNvPicPr>
          <p:nvPr/>
        </p:nvPicPr>
        <p:blipFill>
          <a:blip r:embed="rId4"/>
          <a:stretch>
            <a:fillRect/>
          </a:stretch>
        </p:blipFill>
        <p:spPr>
          <a:xfrm>
            <a:off x="297217" y="3144761"/>
            <a:ext cx="4177001" cy="1034800"/>
          </a:xfrm>
          <a:prstGeom prst="rect">
            <a:avLst/>
          </a:prstGeom>
        </p:spPr>
      </p:pic>
      <p:pic>
        <p:nvPicPr>
          <p:cNvPr id="10" name="图片 9">
            <a:extLst>
              <a:ext uri="{FF2B5EF4-FFF2-40B4-BE49-F238E27FC236}">
                <a16:creationId xmlns:a16="http://schemas.microsoft.com/office/drawing/2014/main" id="{B9A72AB8-C0A3-94D0-2B86-B19A0D4E282C}"/>
              </a:ext>
            </a:extLst>
          </p:cNvPr>
          <p:cNvPicPr>
            <a:picLocks noChangeAspect="1"/>
          </p:cNvPicPr>
          <p:nvPr/>
        </p:nvPicPr>
        <p:blipFill>
          <a:blip r:embed="rId5"/>
          <a:stretch>
            <a:fillRect/>
          </a:stretch>
        </p:blipFill>
        <p:spPr>
          <a:xfrm>
            <a:off x="4669783" y="3144761"/>
            <a:ext cx="4177000" cy="1046618"/>
          </a:xfrm>
          <a:prstGeom prst="rect">
            <a:avLst/>
          </a:prstGeom>
        </p:spPr>
      </p:pic>
    </p:spTree>
    <p:extLst>
      <p:ext uri="{BB962C8B-B14F-4D97-AF65-F5344CB8AC3E}">
        <p14:creationId xmlns:p14="http://schemas.microsoft.com/office/powerpoint/2010/main" val="898251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B3BE9C7-F80E-11C1-E329-AF7121D677CF}"/>
              </a:ext>
            </a:extLst>
          </p:cNvPr>
          <p:cNvSpPr>
            <a:spLocks noGrp="1"/>
          </p:cNvSpPr>
          <p:nvPr>
            <p:ph idx="1"/>
          </p:nvPr>
        </p:nvSpPr>
        <p:spPr/>
        <p:txBody>
          <a:bodyPr>
            <a:normAutofit/>
          </a:bodyPr>
          <a:lstStyle/>
          <a:p>
            <a:pPr>
              <a:lnSpc>
                <a:spcPct val="110000"/>
              </a:lnSpc>
            </a:pPr>
            <a:r>
              <a:rPr lang="en-US" altLang="zh-CN" sz="2000" b="0" dirty="0">
                <a:latin typeface="+mn-lt"/>
              </a:rPr>
              <a:t>At the </a:t>
            </a:r>
            <a:r>
              <a:rPr lang="en-US" altLang="zh-CN" sz="2000" dirty="0">
                <a:latin typeface="+mn-lt"/>
              </a:rPr>
              <a:t>edge-level</a:t>
            </a:r>
            <a:r>
              <a:rPr lang="en-US" altLang="zh-CN" sz="2000" b="0" dirty="0">
                <a:latin typeface="+mn-lt"/>
              </a:rPr>
              <a:t>, the performance is constrained by the limited computing power, therefore, the bottleneck alters to the feature computation</a:t>
            </a:r>
          </a:p>
          <a:p>
            <a:pPr lvl="1">
              <a:lnSpc>
                <a:spcPct val="110000"/>
              </a:lnSpc>
            </a:pPr>
            <a:endParaRPr lang="en-US" altLang="zh-CN" sz="1600" b="0" dirty="0">
              <a:latin typeface="+mn-lt"/>
            </a:endParaRPr>
          </a:p>
          <a:p>
            <a:pPr>
              <a:lnSpc>
                <a:spcPct val="110000"/>
              </a:lnSpc>
            </a:pPr>
            <a:endParaRPr lang="zh-CN" altLang="en-US" sz="2000" b="0" dirty="0">
              <a:latin typeface="+mn-lt"/>
            </a:endParaRPr>
          </a:p>
        </p:txBody>
      </p:sp>
      <p:sp>
        <p:nvSpPr>
          <p:cNvPr id="3" name="标题 2">
            <a:extLst>
              <a:ext uri="{FF2B5EF4-FFF2-40B4-BE49-F238E27FC236}">
                <a16:creationId xmlns:a16="http://schemas.microsoft.com/office/drawing/2014/main" id="{3A722B5C-4BC8-E084-8567-F1BBC5AAC415}"/>
              </a:ext>
            </a:extLst>
          </p:cNvPr>
          <p:cNvSpPr>
            <a:spLocks noGrp="1"/>
          </p:cNvSpPr>
          <p:nvPr>
            <p:ph type="title"/>
          </p:nvPr>
        </p:nvSpPr>
        <p:spPr/>
        <p:txBody>
          <a:bodyPr/>
          <a:lstStyle/>
          <a:p>
            <a:r>
              <a:rPr lang="en-US" altLang="zh-CN" sz="3200" dirty="0"/>
              <a:t>Experiment Result --- Ablation Study</a:t>
            </a:r>
            <a:endParaRPr lang="zh-CN" altLang="en-US" sz="3200" dirty="0"/>
          </a:p>
        </p:txBody>
      </p:sp>
      <p:sp>
        <p:nvSpPr>
          <p:cNvPr id="5" name="灯片编号占位符 4">
            <a:extLst>
              <a:ext uri="{FF2B5EF4-FFF2-40B4-BE49-F238E27FC236}">
                <a16:creationId xmlns:a16="http://schemas.microsoft.com/office/drawing/2014/main" id="{AF513326-7115-81D5-23A1-E534A7FDB9E8}"/>
              </a:ext>
            </a:extLst>
          </p:cNvPr>
          <p:cNvSpPr>
            <a:spLocks noGrp="1"/>
          </p:cNvSpPr>
          <p:nvPr>
            <p:ph type="sldNum" sz="quarter" idx="12"/>
          </p:nvPr>
        </p:nvSpPr>
        <p:spPr/>
        <p:txBody>
          <a:bodyPr/>
          <a:lstStyle/>
          <a:p>
            <a:r>
              <a:rPr lang="en-US" noProof="1"/>
              <a:t>22</a:t>
            </a:r>
          </a:p>
        </p:txBody>
      </p:sp>
      <p:sp>
        <p:nvSpPr>
          <p:cNvPr id="6" name="日期占位符 5">
            <a:extLst>
              <a:ext uri="{FF2B5EF4-FFF2-40B4-BE49-F238E27FC236}">
                <a16:creationId xmlns:a16="http://schemas.microsoft.com/office/drawing/2014/main" id="{14332CD3-FE5F-AF88-82EA-03D1F9EA7280}"/>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pic>
        <p:nvPicPr>
          <p:cNvPr id="7" name="图片 6">
            <a:extLst>
              <a:ext uri="{FF2B5EF4-FFF2-40B4-BE49-F238E27FC236}">
                <a16:creationId xmlns:a16="http://schemas.microsoft.com/office/drawing/2014/main" id="{2E57D63C-F91E-33F2-D1EE-9CD0E88C9CDB}"/>
              </a:ext>
            </a:extLst>
          </p:cNvPr>
          <p:cNvPicPr>
            <a:picLocks noChangeAspect="1"/>
          </p:cNvPicPr>
          <p:nvPr/>
        </p:nvPicPr>
        <p:blipFill>
          <a:blip r:embed="rId3"/>
          <a:stretch>
            <a:fillRect/>
          </a:stretch>
        </p:blipFill>
        <p:spPr>
          <a:xfrm>
            <a:off x="1849967" y="2672743"/>
            <a:ext cx="5444063" cy="1630507"/>
          </a:xfrm>
          <a:prstGeom prst="rect">
            <a:avLst/>
          </a:prstGeom>
        </p:spPr>
      </p:pic>
      <p:sp>
        <p:nvSpPr>
          <p:cNvPr id="9" name="Fußzeilenplatzhalter 3">
            <a:extLst>
              <a:ext uri="{FF2B5EF4-FFF2-40B4-BE49-F238E27FC236}">
                <a16:creationId xmlns:a16="http://schemas.microsoft.com/office/drawing/2014/main" id="{02D7BBB4-3D6D-E8F6-9F64-BA5D3E503816}"/>
              </a:ext>
            </a:extLst>
          </p:cNvPr>
          <p:cNvSpPr txBox="1">
            <a:spLocks/>
          </p:cNvSpPr>
          <p:nvPr/>
        </p:nvSpPr>
        <p:spPr>
          <a:xfrm>
            <a:off x="2966461" y="4767263"/>
            <a:ext cx="3211076" cy="273844"/>
          </a:xfrm>
          <a:prstGeom prst="rect">
            <a:avLst/>
          </a:prstGeom>
        </p:spPr>
        <p:txBody>
          <a:bodyPr anchor="b"/>
          <a:lstStyle>
            <a:defPPr>
              <a:defRPr lang="en-US"/>
            </a:defPPr>
            <a:lvl1pPr marL="0" algn="ctr" defTabSz="4572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noProof="1"/>
              <a:t>Xueyuan Liu / Shanghai Jiao Tong University</a:t>
            </a:r>
          </a:p>
        </p:txBody>
      </p:sp>
    </p:spTree>
    <p:extLst>
      <p:ext uri="{BB962C8B-B14F-4D97-AF65-F5344CB8AC3E}">
        <p14:creationId xmlns:p14="http://schemas.microsoft.com/office/powerpoint/2010/main" val="2711521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18D4717-45E4-FD80-D8DB-62BCACE31502}"/>
              </a:ext>
            </a:extLst>
          </p:cNvPr>
          <p:cNvSpPr>
            <a:spLocks noGrp="1"/>
          </p:cNvSpPr>
          <p:nvPr>
            <p:ph idx="1"/>
          </p:nvPr>
        </p:nvSpPr>
        <p:spPr>
          <a:xfrm>
            <a:off x="336499" y="1016813"/>
            <a:ext cx="8353251" cy="3615910"/>
          </a:xfrm>
        </p:spPr>
        <p:txBody>
          <a:bodyPr>
            <a:normAutofit/>
          </a:bodyPr>
          <a:lstStyle/>
          <a:p>
            <a:pPr>
              <a:lnSpc>
                <a:spcPct val="110000"/>
              </a:lnSpc>
            </a:pPr>
            <a:r>
              <a:rPr lang="en-US" altLang="zh-CN" sz="2000" dirty="0">
                <a:latin typeface="+mn-lt"/>
              </a:rPr>
              <a:t>Explore the number of clusters</a:t>
            </a:r>
          </a:p>
          <a:p>
            <a:pPr lvl="1">
              <a:lnSpc>
                <a:spcPct val="110000"/>
              </a:lnSpc>
            </a:pPr>
            <a:r>
              <a:rPr lang="en-US" altLang="zh-CN" sz="1800" b="0" dirty="0">
                <a:latin typeface="+mn-lt"/>
              </a:rPr>
              <a:t>The fewer the cluster count, resulting in better intra-cluster data reuse, but worse inter-cluster data reuse and lower memory overhead</a:t>
            </a:r>
          </a:p>
          <a:p>
            <a:pPr lvl="1">
              <a:lnSpc>
                <a:spcPct val="110000"/>
              </a:lnSpc>
            </a:pPr>
            <a:r>
              <a:rPr lang="en-US" altLang="zh-CN" sz="1800" dirty="0">
                <a:latin typeface="+mn-lt"/>
              </a:rPr>
              <a:t>Our goal: </a:t>
            </a:r>
            <a:r>
              <a:rPr lang="en-US" altLang="zh-CN" sz="1800" b="0" dirty="0">
                <a:latin typeface="+mn-lt"/>
              </a:rPr>
              <a:t>maximize intra-cluster data reuse, minimize inter-cluster data reuse, reduce memory overhead</a:t>
            </a:r>
            <a:endParaRPr lang="zh-CN" altLang="en-US" sz="1800" b="0" dirty="0">
              <a:latin typeface="+mn-lt"/>
            </a:endParaRPr>
          </a:p>
        </p:txBody>
      </p:sp>
      <p:sp>
        <p:nvSpPr>
          <p:cNvPr id="3" name="标题 2">
            <a:extLst>
              <a:ext uri="{FF2B5EF4-FFF2-40B4-BE49-F238E27FC236}">
                <a16:creationId xmlns:a16="http://schemas.microsoft.com/office/drawing/2014/main" id="{A15BD4BE-9437-2909-6D28-890DDB0155C3}"/>
              </a:ext>
            </a:extLst>
          </p:cNvPr>
          <p:cNvSpPr>
            <a:spLocks noGrp="1"/>
          </p:cNvSpPr>
          <p:nvPr>
            <p:ph type="title"/>
          </p:nvPr>
        </p:nvSpPr>
        <p:spPr/>
        <p:txBody>
          <a:bodyPr/>
          <a:lstStyle/>
          <a:p>
            <a:r>
              <a:rPr lang="en-US" altLang="zh-CN" sz="3200" dirty="0"/>
              <a:t>Experiment Result --- Exploration</a:t>
            </a:r>
            <a:endParaRPr lang="zh-CN" altLang="en-US" sz="3200" dirty="0"/>
          </a:p>
        </p:txBody>
      </p:sp>
      <p:sp>
        <p:nvSpPr>
          <p:cNvPr id="5" name="灯片编号占位符 4">
            <a:extLst>
              <a:ext uri="{FF2B5EF4-FFF2-40B4-BE49-F238E27FC236}">
                <a16:creationId xmlns:a16="http://schemas.microsoft.com/office/drawing/2014/main" id="{A42BC95B-40DF-E818-684D-D2C6B4CBE5C7}"/>
              </a:ext>
            </a:extLst>
          </p:cNvPr>
          <p:cNvSpPr>
            <a:spLocks noGrp="1"/>
          </p:cNvSpPr>
          <p:nvPr>
            <p:ph type="sldNum" sz="quarter" idx="12"/>
          </p:nvPr>
        </p:nvSpPr>
        <p:spPr/>
        <p:txBody>
          <a:bodyPr/>
          <a:lstStyle/>
          <a:p>
            <a:r>
              <a:rPr lang="en-US" noProof="1"/>
              <a:t>23</a:t>
            </a:r>
          </a:p>
        </p:txBody>
      </p:sp>
      <p:sp>
        <p:nvSpPr>
          <p:cNvPr id="6" name="日期占位符 5">
            <a:extLst>
              <a:ext uri="{FF2B5EF4-FFF2-40B4-BE49-F238E27FC236}">
                <a16:creationId xmlns:a16="http://schemas.microsoft.com/office/drawing/2014/main" id="{C9124F19-7CE8-6FFD-DF5F-3342FBD16AC9}"/>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6779801D-7D81-F7F0-FC95-093C8D4B9D27}"/>
              </a:ext>
            </a:extLst>
          </p:cNvPr>
          <p:cNvSpPr txBox="1">
            <a:spLocks/>
          </p:cNvSpPr>
          <p:nvPr/>
        </p:nvSpPr>
        <p:spPr>
          <a:xfrm>
            <a:off x="2966461" y="4767263"/>
            <a:ext cx="3211076" cy="273844"/>
          </a:xfrm>
          <a:prstGeom prst="rect">
            <a:avLst/>
          </a:prstGeom>
        </p:spPr>
        <p:txBody>
          <a:bodyPr anchor="b"/>
          <a:lstStyle>
            <a:defPPr>
              <a:defRPr lang="en-US"/>
            </a:defPPr>
            <a:lvl1pPr marL="0" algn="ctr" defTabSz="4572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noProof="1"/>
              <a:t>Xueyuan Liu / Shanghai Jiao Tong University</a:t>
            </a:r>
          </a:p>
        </p:txBody>
      </p:sp>
      <p:pic>
        <p:nvPicPr>
          <p:cNvPr id="8" name="图片 7">
            <a:extLst>
              <a:ext uri="{FF2B5EF4-FFF2-40B4-BE49-F238E27FC236}">
                <a16:creationId xmlns:a16="http://schemas.microsoft.com/office/drawing/2014/main" id="{94BE8C63-2782-8636-F9F5-71AF4C61F801}"/>
              </a:ext>
            </a:extLst>
          </p:cNvPr>
          <p:cNvPicPr>
            <a:picLocks noChangeAspect="1"/>
          </p:cNvPicPr>
          <p:nvPr/>
        </p:nvPicPr>
        <p:blipFill>
          <a:blip r:embed="rId3"/>
          <a:stretch>
            <a:fillRect/>
          </a:stretch>
        </p:blipFill>
        <p:spPr>
          <a:xfrm>
            <a:off x="3070386" y="2854875"/>
            <a:ext cx="3003228" cy="1777848"/>
          </a:xfrm>
          <a:prstGeom prst="rect">
            <a:avLst/>
          </a:prstGeom>
        </p:spPr>
      </p:pic>
    </p:spTree>
    <p:extLst>
      <p:ext uri="{BB962C8B-B14F-4D97-AF65-F5344CB8AC3E}">
        <p14:creationId xmlns:p14="http://schemas.microsoft.com/office/powerpoint/2010/main" val="618154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030FDA-DD8B-E110-FCFC-6AED6A2D4DAD}"/>
              </a:ext>
            </a:extLst>
          </p:cNvPr>
          <p:cNvSpPr>
            <a:spLocks noGrp="1"/>
          </p:cNvSpPr>
          <p:nvPr>
            <p:ph idx="1"/>
          </p:nvPr>
        </p:nvSpPr>
        <p:spPr>
          <a:xfrm>
            <a:off x="336499" y="912173"/>
            <a:ext cx="8471002" cy="3659828"/>
          </a:xfrm>
        </p:spPr>
        <p:txBody>
          <a:bodyPr>
            <a:normAutofit fontScale="92500" lnSpcReduction="10000"/>
          </a:bodyPr>
          <a:lstStyle/>
          <a:p>
            <a:pPr>
              <a:lnSpc>
                <a:spcPct val="110000"/>
              </a:lnSpc>
              <a:spcBef>
                <a:spcPts val="300"/>
              </a:spcBef>
            </a:pPr>
            <a:r>
              <a:rPr lang="en-US" altLang="zh-CN" sz="2200" dirty="0">
                <a:latin typeface="+mn-lt"/>
              </a:rPr>
              <a:t>Fusion-FPS</a:t>
            </a:r>
          </a:p>
          <a:p>
            <a:pPr lvl="1">
              <a:lnSpc>
                <a:spcPct val="110000"/>
              </a:lnSpc>
            </a:pPr>
            <a:r>
              <a:rPr lang="en-US" altLang="zh-CN" sz="1900" b="0" dirty="0">
                <a:latin typeface="+mn-lt"/>
              </a:rPr>
              <a:t>Reduce FPS to only once, alleviate computational workload</a:t>
            </a:r>
          </a:p>
          <a:p>
            <a:pPr lvl="1">
              <a:lnSpc>
                <a:spcPct val="110000"/>
              </a:lnSpc>
            </a:pPr>
            <a:r>
              <a:rPr lang="en-US" altLang="zh-CN" sz="1900" b="0" dirty="0">
                <a:latin typeface="+mn-lt"/>
              </a:rPr>
              <a:t>Alter the execution flow, improve parallelism</a:t>
            </a:r>
          </a:p>
          <a:p>
            <a:pPr>
              <a:lnSpc>
                <a:spcPct val="110000"/>
              </a:lnSpc>
              <a:spcBef>
                <a:spcPts val="300"/>
              </a:spcBef>
            </a:pPr>
            <a:r>
              <a:rPr lang="en-US" altLang="zh-CN" sz="2200" dirty="0">
                <a:latin typeface="+mn-lt"/>
              </a:rPr>
              <a:t>Fusion-Computation</a:t>
            </a:r>
          </a:p>
          <a:p>
            <a:pPr lvl="1">
              <a:lnSpc>
                <a:spcPct val="110000"/>
              </a:lnSpc>
            </a:pPr>
            <a:r>
              <a:rPr lang="en-US" altLang="zh-CN" sz="1900" b="0" dirty="0">
                <a:latin typeface="+mn-lt"/>
              </a:rPr>
              <a:t>Identify the “Filling Point</a:t>
            </a:r>
            <a:r>
              <a:rPr lang="zh-CN" altLang="en-US" sz="1900" b="0" dirty="0">
                <a:latin typeface="+mn-lt"/>
              </a:rPr>
              <a:t>” </a:t>
            </a:r>
            <a:r>
              <a:rPr lang="en-US" altLang="zh-CN" sz="1900" b="0" dirty="0">
                <a:latin typeface="+mn-lt"/>
              </a:rPr>
              <a:t>and bypass the redundant computation for them</a:t>
            </a:r>
          </a:p>
          <a:p>
            <a:pPr>
              <a:lnSpc>
                <a:spcPct val="110000"/>
              </a:lnSpc>
              <a:spcBef>
                <a:spcPts val="300"/>
              </a:spcBef>
            </a:pPr>
            <a:r>
              <a:rPr lang="en-US" altLang="zh-CN" sz="2200" dirty="0">
                <a:latin typeface="+mn-lt"/>
              </a:rPr>
              <a:t>Fusion-Aggregation</a:t>
            </a:r>
          </a:p>
          <a:p>
            <a:pPr lvl="1">
              <a:lnSpc>
                <a:spcPct val="110000"/>
              </a:lnSpc>
            </a:pPr>
            <a:r>
              <a:rPr lang="en-US" altLang="zh-CN" sz="1900" b="0" dirty="0">
                <a:latin typeface="+mn-lt"/>
              </a:rPr>
              <a:t>Propose a balanced K-means clustering to capture the spatial locality of centroids while ensuring workload balance</a:t>
            </a:r>
          </a:p>
          <a:p>
            <a:pPr lvl="1">
              <a:lnSpc>
                <a:spcPct val="110000"/>
              </a:lnSpc>
            </a:pPr>
            <a:r>
              <a:rPr lang="en-US" altLang="zh-CN" sz="1900" b="0" dirty="0">
                <a:latin typeface="+mn-lt"/>
              </a:rPr>
              <a:t>Coalesce the redundant memory access for shared neighbors at the cluster level</a:t>
            </a:r>
          </a:p>
          <a:p>
            <a:pPr>
              <a:lnSpc>
                <a:spcPct val="110000"/>
              </a:lnSpc>
              <a:spcBef>
                <a:spcPts val="300"/>
              </a:spcBef>
            </a:pPr>
            <a:r>
              <a:rPr lang="en-US" altLang="zh-CN" sz="2200" dirty="0" err="1">
                <a:latin typeface="+mn-lt"/>
              </a:rPr>
              <a:t>FusionArch</a:t>
            </a:r>
            <a:endParaRPr lang="en-US" altLang="zh-CN" sz="2200" dirty="0">
              <a:latin typeface="+mn-lt"/>
            </a:endParaRPr>
          </a:p>
          <a:p>
            <a:pPr lvl="1">
              <a:lnSpc>
                <a:spcPct val="110000"/>
              </a:lnSpc>
            </a:pPr>
            <a:r>
              <a:rPr lang="en-US" altLang="zh-CN" sz="1900" b="0" dirty="0">
                <a:latin typeface="+mn-lt"/>
              </a:rPr>
              <a:t> A co-designed architecture, use LFT to coalesce redundant access</a:t>
            </a:r>
            <a:endParaRPr lang="zh-CN" altLang="en-US" sz="1900" b="0" dirty="0">
              <a:latin typeface="+mn-lt"/>
            </a:endParaRPr>
          </a:p>
        </p:txBody>
      </p:sp>
      <p:sp>
        <p:nvSpPr>
          <p:cNvPr id="3" name="标题 2">
            <a:extLst>
              <a:ext uri="{FF2B5EF4-FFF2-40B4-BE49-F238E27FC236}">
                <a16:creationId xmlns:a16="http://schemas.microsoft.com/office/drawing/2014/main" id="{FB0D6DBD-1290-AF4F-521C-AC247BCFAE05}"/>
              </a:ext>
            </a:extLst>
          </p:cNvPr>
          <p:cNvSpPr>
            <a:spLocks noGrp="1"/>
          </p:cNvSpPr>
          <p:nvPr>
            <p:ph type="title"/>
          </p:nvPr>
        </p:nvSpPr>
        <p:spPr/>
        <p:txBody>
          <a:bodyPr/>
          <a:lstStyle/>
          <a:p>
            <a:r>
              <a:rPr lang="en-US" altLang="zh-CN" sz="3200" dirty="0"/>
              <a:t>Conclusion</a:t>
            </a:r>
            <a:endParaRPr lang="zh-CN" altLang="en-US" sz="3200" dirty="0"/>
          </a:p>
        </p:txBody>
      </p:sp>
      <p:sp>
        <p:nvSpPr>
          <p:cNvPr id="5" name="灯片编号占位符 4">
            <a:extLst>
              <a:ext uri="{FF2B5EF4-FFF2-40B4-BE49-F238E27FC236}">
                <a16:creationId xmlns:a16="http://schemas.microsoft.com/office/drawing/2014/main" id="{80FEA15F-CAD5-1725-9AF4-D32DD8AC43E1}"/>
              </a:ext>
            </a:extLst>
          </p:cNvPr>
          <p:cNvSpPr>
            <a:spLocks noGrp="1"/>
          </p:cNvSpPr>
          <p:nvPr>
            <p:ph type="sldNum" sz="quarter" idx="12"/>
          </p:nvPr>
        </p:nvSpPr>
        <p:spPr/>
        <p:txBody>
          <a:bodyPr/>
          <a:lstStyle/>
          <a:p>
            <a:r>
              <a:rPr lang="en-US" noProof="1"/>
              <a:t>24</a:t>
            </a:r>
          </a:p>
        </p:txBody>
      </p:sp>
      <p:sp>
        <p:nvSpPr>
          <p:cNvPr id="6" name="日期占位符 5">
            <a:extLst>
              <a:ext uri="{FF2B5EF4-FFF2-40B4-BE49-F238E27FC236}">
                <a16:creationId xmlns:a16="http://schemas.microsoft.com/office/drawing/2014/main" id="{BEDB12B3-C72A-0BAB-1BF1-0CEC1BD9143C}"/>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5174779E-01B2-3A36-D3C1-DEB2DBAAA201}"/>
              </a:ext>
            </a:extLst>
          </p:cNvPr>
          <p:cNvSpPr txBox="1">
            <a:spLocks/>
          </p:cNvSpPr>
          <p:nvPr/>
        </p:nvSpPr>
        <p:spPr>
          <a:xfrm>
            <a:off x="2966461" y="4767263"/>
            <a:ext cx="3211076" cy="273844"/>
          </a:xfrm>
          <a:prstGeom prst="rect">
            <a:avLst/>
          </a:prstGeom>
        </p:spPr>
        <p:txBody>
          <a:bodyPr anchor="b"/>
          <a:lstStyle>
            <a:defPPr>
              <a:defRPr lang="en-US"/>
            </a:defPPr>
            <a:lvl1pPr marL="0" algn="ctr" defTabSz="4572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noProof="1"/>
              <a:t>Xueyuan Liu / Shanghai Jiao Tong University</a:t>
            </a:r>
          </a:p>
        </p:txBody>
      </p:sp>
    </p:spTree>
    <p:extLst>
      <p:ext uri="{BB962C8B-B14F-4D97-AF65-F5344CB8AC3E}">
        <p14:creationId xmlns:p14="http://schemas.microsoft.com/office/powerpoint/2010/main" val="2589303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AF7A634-3EC8-84A1-9C1D-BA8539A2FD52}"/>
              </a:ext>
            </a:extLst>
          </p:cNvPr>
          <p:cNvSpPr>
            <a:spLocks noGrp="1"/>
          </p:cNvSpPr>
          <p:nvPr>
            <p:ph idx="1"/>
          </p:nvPr>
        </p:nvSpPr>
        <p:spPr>
          <a:xfrm>
            <a:off x="336499" y="1421770"/>
            <a:ext cx="8471002" cy="1631647"/>
          </a:xfrm>
        </p:spPr>
        <p:txBody>
          <a:bodyPr>
            <a:normAutofit fontScale="85000" lnSpcReduction="20000"/>
          </a:bodyPr>
          <a:lstStyle/>
          <a:p>
            <a:pPr marL="0" indent="0" algn="ctr">
              <a:lnSpc>
                <a:spcPct val="140000"/>
              </a:lnSpc>
              <a:buNone/>
            </a:pPr>
            <a:r>
              <a:rPr lang="en-US" altLang="zh-CN" sz="4800" dirty="0"/>
              <a:t>Thanks!</a:t>
            </a:r>
          </a:p>
          <a:p>
            <a:pPr marL="0" indent="0" algn="ctr">
              <a:lnSpc>
                <a:spcPct val="140000"/>
              </a:lnSpc>
              <a:buNone/>
            </a:pPr>
            <a:r>
              <a:rPr lang="en-US" altLang="zh-CN" sz="4200" dirty="0"/>
              <a:t>Q&amp;A</a:t>
            </a:r>
            <a:endParaRPr lang="zh-CN" altLang="en-US" sz="4200" dirty="0"/>
          </a:p>
        </p:txBody>
      </p:sp>
      <p:sp>
        <p:nvSpPr>
          <p:cNvPr id="5" name="灯片编号占位符 4">
            <a:extLst>
              <a:ext uri="{FF2B5EF4-FFF2-40B4-BE49-F238E27FC236}">
                <a16:creationId xmlns:a16="http://schemas.microsoft.com/office/drawing/2014/main" id="{E18864D3-15AB-703C-7CD4-83578FA94066}"/>
              </a:ext>
            </a:extLst>
          </p:cNvPr>
          <p:cNvSpPr>
            <a:spLocks noGrp="1"/>
          </p:cNvSpPr>
          <p:nvPr>
            <p:ph type="sldNum" sz="quarter" idx="12"/>
          </p:nvPr>
        </p:nvSpPr>
        <p:spPr/>
        <p:txBody>
          <a:bodyPr/>
          <a:lstStyle/>
          <a:p>
            <a:r>
              <a:rPr lang="en-US" noProof="1"/>
              <a:t>25</a:t>
            </a:r>
          </a:p>
        </p:txBody>
      </p:sp>
      <p:sp>
        <p:nvSpPr>
          <p:cNvPr id="6" name="日期占位符 5">
            <a:extLst>
              <a:ext uri="{FF2B5EF4-FFF2-40B4-BE49-F238E27FC236}">
                <a16:creationId xmlns:a16="http://schemas.microsoft.com/office/drawing/2014/main" id="{3379D8D3-083A-99F2-7085-56A208DB510F}"/>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40BFD3DB-965F-190B-A9BB-5AC7EBDB5CD0}"/>
              </a:ext>
            </a:extLst>
          </p:cNvPr>
          <p:cNvSpPr txBox="1">
            <a:spLocks/>
          </p:cNvSpPr>
          <p:nvPr/>
        </p:nvSpPr>
        <p:spPr>
          <a:xfrm>
            <a:off x="2966461" y="4767263"/>
            <a:ext cx="3211076" cy="273844"/>
          </a:xfrm>
          <a:prstGeom prst="rect">
            <a:avLst/>
          </a:prstGeom>
        </p:spPr>
        <p:txBody>
          <a:bodyPr anchor="b"/>
          <a:lstStyle>
            <a:defPPr>
              <a:defRPr lang="en-US"/>
            </a:defPPr>
            <a:lvl1pPr marL="0" algn="ctr" defTabSz="4572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noProof="1"/>
              <a:t>Xueyuan Liu / Shanghai Jiao Tong University</a:t>
            </a:r>
          </a:p>
        </p:txBody>
      </p:sp>
      <p:sp>
        <p:nvSpPr>
          <p:cNvPr id="8" name="内容占位符 1">
            <a:extLst>
              <a:ext uri="{FF2B5EF4-FFF2-40B4-BE49-F238E27FC236}">
                <a16:creationId xmlns:a16="http://schemas.microsoft.com/office/drawing/2014/main" id="{D1B062C9-B158-23B8-7FB4-E80A24C29B2F}"/>
              </a:ext>
            </a:extLst>
          </p:cNvPr>
          <p:cNvSpPr txBox="1">
            <a:spLocks/>
          </p:cNvSpPr>
          <p:nvPr/>
        </p:nvSpPr>
        <p:spPr>
          <a:xfrm>
            <a:off x="0" y="3460755"/>
            <a:ext cx="8471002" cy="984208"/>
          </a:xfrm>
          <a:prstGeom prst="rect">
            <a:avLst/>
          </a:prstGeom>
        </p:spPr>
        <p:txBody>
          <a:bodyPr wrap="square">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400" b="1"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1885950" marR="0" indent="-171450" algn="l" defTabSz="685800" rtl="0" eaLnBrk="1" fontAlgn="auto" latinLnBrk="0" hangingPunct="1">
              <a:lnSpc>
                <a:spcPct val="90000"/>
              </a:lnSpc>
              <a:spcBef>
                <a:spcPts val="375"/>
              </a:spcBef>
              <a:spcAft>
                <a:spcPts val="0"/>
              </a:spcAft>
              <a:buClrTx/>
              <a:buSzTx/>
              <a:buFont typeface="Arial" panose="020B0604020202020204" pitchFamily="34" charset="0"/>
              <a:buChar char="•"/>
              <a:tabLst/>
              <a:defRPr sz="2000" b="1" kern="1200">
                <a:solidFill>
                  <a:schemeClr val="tx1"/>
                </a:solidFill>
                <a:latin typeface="Arial" panose="020B0604020202020204" pitchFamily="34" charset="0"/>
                <a:ea typeface="+mn-ea"/>
                <a:cs typeface="Arial" panose="020B0604020202020204" pitchFamily="34" charset="0"/>
              </a:defRPr>
            </a:lvl6pPr>
            <a:lvl7pPr marL="22288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7pPr>
            <a:lvl8pPr marL="25717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8pPr>
            <a:lvl9pPr marL="2914650" indent="-171450" algn="l" defTabSz="685800" rtl="0" eaLnBrk="1" latinLnBrk="0" hangingPunct="1">
              <a:lnSpc>
                <a:spcPct val="90000"/>
              </a:lnSpc>
              <a:spcBef>
                <a:spcPts val="375"/>
              </a:spcBef>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9pPr>
          </a:lstStyle>
          <a:p>
            <a:pPr marL="0" indent="0" algn="ctr">
              <a:lnSpc>
                <a:spcPct val="140000"/>
              </a:lnSpc>
              <a:buFont typeface="Arial" panose="020B0604020202020204" pitchFamily="34" charset="0"/>
              <a:buNone/>
            </a:pPr>
            <a:endParaRPr lang="zh-CN" altLang="en-US" sz="4200" dirty="0"/>
          </a:p>
        </p:txBody>
      </p:sp>
      <p:sp>
        <p:nvSpPr>
          <p:cNvPr id="9" name="文本框 8">
            <a:extLst>
              <a:ext uri="{FF2B5EF4-FFF2-40B4-BE49-F238E27FC236}">
                <a16:creationId xmlns:a16="http://schemas.microsoft.com/office/drawing/2014/main" id="{8BCD02A0-BF96-73E1-304F-2EBE6FC219EE}"/>
              </a:ext>
            </a:extLst>
          </p:cNvPr>
          <p:cNvSpPr txBox="1"/>
          <p:nvPr/>
        </p:nvSpPr>
        <p:spPr>
          <a:xfrm>
            <a:off x="1471887" y="3262406"/>
            <a:ext cx="6200223" cy="1295868"/>
          </a:xfrm>
          <a:prstGeom prst="rect">
            <a:avLst/>
          </a:prstGeom>
          <a:noFill/>
        </p:spPr>
        <p:txBody>
          <a:bodyPr wrap="square" rtlCol="0">
            <a:spAutoFit/>
          </a:bodyPr>
          <a:lstStyle/>
          <a:p>
            <a:pPr algn="ctr">
              <a:lnSpc>
                <a:spcPct val="110000"/>
              </a:lnSpc>
            </a:pPr>
            <a:r>
              <a:rPr lang="en-US" altLang="zh-CN" dirty="0"/>
              <a:t>WeChat: </a:t>
            </a:r>
            <a:r>
              <a:rPr lang="en-US" altLang="zh-CN" dirty="0" err="1"/>
              <a:t>LiuXy_wx</a:t>
            </a:r>
            <a:endParaRPr lang="en-US" altLang="zh-CN" dirty="0"/>
          </a:p>
          <a:p>
            <a:pPr algn="ctr">
              <a:lnSpc>
                <a:spcPct val="110000"/>
              </a:lnSpc>
            </a:pPr>
            <a:r>
              <a:rPr lang="en-US" altLang="zh-CN" dirty="0"/>
              <a:t>E-mail:</a:t>
            </a:r>
            <a:r>
              <a:rPr lang="zh-CN" altLang="en-US" dirty="0"/>
              <a:t> </a:t>
            </a:r>
            <a:r>
              <a:rPr lang="en-US" altLang="zh-CN" dirty="0">
                <a:hlinkClick r:id="rId3"/>
              </a:rPr>
              <a:t>xueyuan_liu@sjtu.edu.cn</a:t>
            </a:r>
            <a:r>
              <a:rPr lang="en-US" altLang="zh-CN" dirty="0"/>
              <a:t> </a:t>
            </a:r>
          </a:p>
          <a:p>
            <a:pPr algn="ctr">
              <a:lnSpc>
                <a:spcPct val="110000"/>
              </a:lnSpc>
            </a:pPr>
            <a:r>
              <a:rPr lang="en-US" altLang="zh-CN" dirty="0"/>
              <a:t>Personal Homepage: </a:t>
            </a:r>
            <a:r>
              <a:rPr lang="en-US" altLang="zh-CN" dirty="0">
                <a:hlinkClick r:id="rId4"/>
              </a:rPr>
              <a:t>https://lauxy.github.io/</a:t>
            </a:r>
            <a:endParaRPr lang="en-US" altLang="zh-CN" dirty="0"/>
          </a:p>
          <a:p>
            <a:pPr algn="ctr">
              <a:lnSpc>
                <a:spcPct val="110000"/>
              </a:lnSpc>
            </a:pPr>
            <a:r>
              <a:rPr lang="en-US" altLang="zh-CN" dirty="0"/>
              <a:t>LinkedIn: </a:t>
            </a:r>
            <a:r>
              <a:rPr lang="en-US" altLang="zh-CN" dirty="0">
                <a:hlinkClick r:id="rId5"/>
              </a:rPr>
              <a:t>https://www.linkedin.com/in/xueyuan-liu-2359042b2/</a:t>
            </a:r>
            <a:r>
              <a:rPr lang="en-US" altLang="zh-CN" dirty="0"/>
              <a:t>  </a:t>
            </a:r>
            <a:endParaRPr lang="zh-CN" altLang="en-US" dirty="0"/>
          </a:p>
        </p:txBody>
      </p:sp>
    </p:spTree>
    <p:extLst>
      <p:ext uri="{BB962C8B-B14F-4D97-AF65-F5344CB8AC3E}">
        <p14:creationId xmlns:p14="http://schemas.microsoft.com/office/powerpoint/2010/main" val="390175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7893F6D-141A-3626-C5D4-8ABB715B2509}"/>
              </a:ext>
            </a:extLst>
          </p:cNvPr>
          <p:cNvSpPr>
            <a:spLocks noGrp="1"/>
          </p:cNvSpPr>
          <p:nvPr>
            <p:ph idx="1"/>
          </p:nvPr>
        </p:nvSpPr>
        <p:spPr/>
        <p:txBody>
          <a:bodyPr>
            <a:normAutofit/>
          </a:bodyPr>
          <a:lstStyle/>
          <a:p>
            <a:pPr>
              <a:lnSpc>
                <a:spcPct val="120000"/>
              </a:lnSpc>
            </a:pPr>
            <a:r>
              <a:rPr lang="de-DE" sz="2000" dirty="0">
                <a:latin typeface="+mn-lt"/>
              </a:rPr>
              <a:t>Point Cloud (PC) </a:t>
            </a:r>
            <a:r>
              <a:rPr lang="de-DE" sz="2000" b="0" dirty="0">
                <a:latin typeface="+mn-lt"/>
              </a:rPr>
              <a:t>is a collection of unordered points scattered in 3D space, representing the geometry and attributes of the physical object.</a:t>
            </a:r>
          </a:p>
          <a:p>
            <a:pPr>
              <a:lnSpc>
                <a:spcPct val="120000"/>
              </a:lnSpc>
            </a:pPr>
            <a:r>
              <a:rPr lang="de-DE" sz="2000" dirty="0">
                <a:latin typeface="+mn-lt"/>
              </a:rPr>
              <a:t>Point Cloud Neural Network (PCNN)</a:t>
            </a:r>
          </a:p>
          <a:p>
            <a:pPr lvl="1">
              <a:lnSpc>
                <a:spcPct val="120000"/>
              </a:lnSpc>
            </a:pPr>
            <a:r>
              <a:rPr lang="de-DE" sz="1800" b="0" dirty="0">
                <a:latin typeface="+mn-lt"/>
              </a:rPr>
              <a:t>Advantages of point-based PCNN? 	Lossless -&gt; better accuracy!</a:t>
            </a:r>
          </a:p>
          <a:p>
            <a:pPr lvl="1">
              <a:lnSpc>
                <a:spcPct val="120000"/>
              </a:lnSpc>
            </a:pPr>
            <a:r>
              <a:rPr lang="de-DE" sz="1800" b="0" dirty="0">
                <a:latin typeface="+mn-lt"/>
              </a:rPr>
              <a:t>Paradigm of the point-based PCNN</a:t>
            </a:r>
          </a:p>
        </p:txBody>
      </p:sp>
      <p:sp>
        <p:nvSpPr>
          <p:cNvPr id="3" name="Titel 2">
            <a:extLst>
              <a:ext uri="{FF2B5EF4-FFF2-40B4-BE49-F238E27FC236}">
                <a16:creationId xmlns:a16="http://schemas.microsoft.com/office/drawing/2014/main" id="{5226A781-3E9A-46A3-1B94-CCC30B4E8A09}"/>
              </a:ext>
            </a:extLst>
          </p:cNvPr>
          <p:cNvSpPr>
            <a:spLocks noGrp="1"/>
          </p:cNvSpPr>
          <p:nvPr>
            <p:ph type="title"/>
          </p:nvPr>
        </p:nvSpPr>
        <p:spPr/>
        <p:txBody>
          <a:bodyPr/>
          <a:lstStyle/>
          <a:p>
            <a:r>
              <a:rPr lang="de-DE" sz="3200" dirty="0"/>
              <a:t>Point Cloud and PCNN</a:t>
            </a:r>
          </a:p>
        </p:txBody>
      </p:sp>
      <p:sp>
        <p:nvSpPr>
          <p:cNvPr id="4" name="Fußzeilenplatzhalter 3">
            <a:extLst>
              <a:ext uri="{FF2B5EF4-FFF2-40B4-BE49-F238E27FC236}">
                <a16:creationId xmlns:a16="http://schemas.microsoft.com/office/drawing/2014/main" id="{A382C246-EC09-5E4E-6C6A-B7F2CF905776}"/>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sp>
        <p:nvSpPr>
          <p:cNvPr id="5" name="Foliennummernplatzhalter 4">
            <a:extLst>
              <a:ext uri="{FF2B5EF4-FFF2-40B4-BE49-F238E27FC236}">
                <a16:creationId xmlns:a16="http://schemas.microsoft.com/office/drawing/2014/main" id="{2B04BEE0-65E9-DCC3-4639-B8E7F17E0F74}"/>
              </a:ext>
            </a:extLst>
          </p:cNvPr>
          <p:cNvSpPr>
            <a:spLocks noGrp="1"/>
          </p:cNvSpPr>
          <p:nvPr>
            <p:ph type="sldNum" sz="quarter" idx="12"/>
          </p:nvPr>
        </p:nvSpPr>
        <p:spPr/>
        <p:txBody>
          <a:bodyPr/>
          <a:lstStyle/>
          <a:p>
            <a:fld id="{22DECF6A-13F7-418C-BBFC-95033FFCD5F1}" type="slidenum">
              <a:rPr lang="en-US" noProof="1" smtClean="0"/>
              <a:pPr/>
              <a:t>3</a:t>
            </a:fld>
            <a:endParaRPr lang="en-US" noProof="1"/>
          </a:p>
        </p:txBody>
      </p:sp>
      <p:sp>
        <p:nvSpPr>
          <p:cNvPr id="6" name="Datumsplatzhalter 5">
            <a:extLst>
              <a:ext uri="{FF2B5EF4-FFF2-40B4-BE49-F238E27FC236}">
                <a16:creationId xmlns:a16="http://schemas.microsoft.com/office/drawing/2014/main" id="{03A49B3C-0E4A-A40D-DF57-C00C51043D33}"/>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pic>
        <p:nvPicPr>
          <p:cNvPr id="9" name="图片 8">
            <a:extLst>
              <a:ext uri="{FF2B5EF4-FFF2-40B4-BE49-F238E27FC236}">
                <a16:creationId xmlns:a16="http://schemas.microsoft.com/office/drawing/2014/main" id="{D0091BCE-03CE-F02B-DD87-C41842A3448B}"/>
              </a:ext>
            </a:extLst>
          </p:cNvPr>
          <p:cNvPicPr>
            <a:picLocks noChangeAspect="1"/>
          </p:cNvPicPr>
          <p:nvPr/>
        </p:nvPicPr>
        <p:blipFill>
          <a:blip r:embed="rId3"/>
          <a:stretch>
            <a:fillRect/>
          </a:stretch>
        </p:blipFill>
        <p:spPr>
          <a:xfrm>
            <a:off x="1387191" y="3255490"/>
            <a:ext cx="6369615" cy="1054572"/>
          </a:xfrm>
          <a:prstGeom prst="rect">
            <a:avLst/>
          </a:prstGeom>
        </p:spPr>
      </p:pic>
    </p:spTree>
    <p:extLst>
      <p:ext uri="{BB962C8B-B14F-4D97-AF65-F5344CB8AC3E}">
        <p14:creationId xmlns:p14="http://schemas.microsoft.com/office/powerpoint/2010/main" val="330250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201E9-56DE-78D5-2206-959844A068A1}"/>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03578F01-B35F-F5DF-37F2-46C17093EA5E}"/>
              </a:ext>
            </a:extLst>
          </p:cNvPr>
          <p:cNvSpPr>
            <a:spLocks noGrp="1"/>
          </p:cNvSpPr>
          <p:nvPr>
            <p:ph idx="1"/>
          </p:nvPr>
        </p:nvSpPr>
        <p:spPr/>
        <p:txBody>
          <a:bodyPr/>
          <a:lstStyle/>
          <a:p>
            <a:pPr>
              <a:lnSpc>
                <a:spcPct val="110000"/>
              </a:lnSpc>
              <a:spcBef>
                <a:spcPts val="500"/>
              </a:spcBef>
            </a:pPr>
            <a:r>
              <a:rPr lang="en-US" altLang="zh-CN" sz="2000" dirty="0">
                <a:latin typeface="+mn-lt"/>
              </a:rPr>
              <a:t>Performance issues caused by </a:t>
            </a:r>
            <a:r>
              <a:rPr lang="en-US" altLang="zh-CN" sz="2000" dirty="0">
                <a:solidFill>
                  <a:srgbClr val="C00000"/>
                </a:solidFill>
                <a:latin typeface="+mn-lt"/>
              </a:rPr>
              <a:t>FPS</a:t>
            </a:r>
          </a:p>
          <a:p>
            <a:pPr lvl="1">
              <a:lnSpc>
                <a:spcPct val="110000"/>
              </a:lnSpc>
            </a:pPr>
            <a:r>
              <a:rPr lang="en-US" altLang="zh-CN" sz="1800" b="0" dirty="0">
                <a:latin typeface="+mn-lt"/>
              </a:rPr>
              <a:t>FPS is </a:t>
            </a:r>
            <a:r>
              <a:rPr lang="en-US" altLang="zh-CN" sz="1800" dirty="0">
                <a:latin typeface="+mn-lt"/>
              </a:rPr>
              <a:t>serially</a:t>
            </a:r>
            <a:r>
              <a:rPr lang="en-US" altLang="zh-CN" sz="1800" b="0" dirty="0">
                <a:latin typeface="+mn-lt"/>
              </a:rPr>
              <a:t> executed between layers due to </a:t>
            </a:r>
            <a:r>
              <a:rPr lang="en-US" altLang="zh-CN" sz="1800" dirty="0">
                <a:latin typeface="+mn-lt"/>
              </a:rPr>
              <a:t>data dependency</a:t>
            </a:r>
          </a:p>
          <a:p>
            <a:pPr lvl="1">
              <a:lnSpc>
                <a:spcPct val="110000"/>
              </a:lnSpc>
            </a:pPr>
            <a:r>
              <a:rPr lang="en-US" altLang="zh-CN" sz="1800" b="0" dirty="0">
                <a:latin typeface="+mn-lt"/>
              </a:rPr>
              <a:t>FPS introduces a </a:t>
            </a:r>
            <a:r>
              <a:rPr lang="en-US" altLang="zh-CN" sz="1800" dirty="0">
                <a:latin typeface="+mn-lt"/>
              </a:rPr>
              <a:t>heavy workload</a:t>
            </a:r>
            <a:endParaRPr lang="en-US" altLang="zh-CN" sz="1800" b="0" dirty="0">
              <a:latin typeface="+mn-lt"/>
            </a:endParaRPr>
          </a:p>
          <a:p>
            <a:pPr>
              <a:lnSpc>
                <a:spcPct val="110000"/>
              </a:lnSpc>
            </a:pPr>
            <a:endParaRPr lang="en-US" altLang="zh-CN" sz="2200" dirty="0">
              <a:latin typeface="+mn-lt"/>
            </a:endParaRPr>
          </a:p>
          <a:p>
            <a:pPr>
              <a:lnSpc>
                <a:spcPct val="110000"/>
              </a:lnSpc>
            </a:pPr>
            <a:endParaRPr lang="zh-CN" altLang="en-US" b="0" dirty="0"/>
          </a:p>
        </p:txBody>
      </p:sp>
      <p:sp>
        <p:nvSpPr>
          <p:cNvPr id="3" name="标题 2">
            <a:extLst>
              <a:ext uri="{FF2B5EF4-FFF2-40B4-BE49-F238E27FC236}">
                <a16:creationId xmlns:a16="http://schemas.microsoft.com/office/drawing/2014/main" id="{5DF81BA5-5E01-5C21-259C-D1085746FCA9}"/>
              </a:ext>
            </a:extLst>
          </p:cNvPr>
          <p:cNvSpPr>
            <a:spLocks noGrp="1"/>
          </p:cNvSpPr>
          <p:nvPr>
            <p:ph type="title"/>
          </p:nvPr>
        </p:nvSpPr>
        <p:spPr/>
        <p:txBody>
          <a:bodyPr/>
          <a:lstStyle/>
          <a:p>
            <a:r>
              <a:rPr lang="en-US" altLang="zh-CN" sz="3200" dirty="0"/>
              <a:t>Challenge</a:t>
            </a:r>
            <a:endParaRPr lang="zh-CN" altLang="en-US" sz="3200" dirty="0"/>
          </a:p>
        </p:txBody>
      </p:sp>
      <p:sp>
        <p:nvSpPr>
          <p:cNvPr id="5" name="灯片编号占位符 4">
            <a:extLst>
              <a:ext uri="{FF2B5EF4-FFF2-40B4-BE49-F238E27FC236}">
                <a16:creationId xmlns:a16="http://schemas.microsoft.com/office/drawing/2014/main" id="{FE8E6B05-5C3A-DE92-3683-45C774E9610F}"/>
              </a:ext>
            </a:extLst>
          </p:cNvPr>
          <p:cNvSpPr>
            <a:spLocks noGrp="1"/>
          </p:cNvSpPr>
          <p:nvPr>
            <p:ph type="sldNum" sz="quarter" idx="12"/>
          </p:nvPr>
        </p:nvSpPr>
        <p:spPr/>
        <p:txBody>
          <a:bodyPr/>
          <a:lstStyle/>
          <a:p>
            <a:r>
              <a:rPr lang="en-US" noProof="1"/>
              <a:t>4</a:t>
            </a:r>
          </a:p>
        </p:txBody>
      </p:sp>
      <p:sp>
        <p:nvSpPr>
          <p:cNvPr id="6" name="日期占位符 5">
            <a:extLst>
              <a:ext uri="{FF2B5EF4-FFF2-40B4-BE49-F238E27FC236}">
                <a16:creationId xmlns:a16="http://schemas.microsoft.com/office/drawing/2014/main" id="{7D30DC82-FAE9-1818-E4F0-F822239D86A8}"/>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F30CFF72-64B1-1921-0142-0112FEF1D7E5}"/>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100CE840-0A8C-EC58-0342-5FBA9872225A}"/>
              </a:ext>
            </a:extLst>
          </p:cNvPr>
          <p:cNvPicPr>
            <a:picLocks noChangeAspect="1"/>
          </p:cNvPicPr>
          <p:nvPr/>
        </p:nvPicPr>
        <p:blipFill>
          <a:blip r:embed="rId3"/>
          <a:stretch>
            <a:fillRect/>
          </a:stretch>
        </p:blipFill>
        <p:spPr>
          <a:xfrm>
            <a:off x="669495" y="3740743"/>
            <a:ext cx="3864594" cy="932410"/>
          </a:xfrm>
          <a:prstGeom prst="rect">
            <a:avLst/>
          </a:prstGeom>
        </p:spPr>
      </p:pic>
      <p:pic>
        <p:nvPicPr>
          <p:cNvPr id="4" name="图片 3">
            <a:extLst>
              <a:ext uri="{FF2B5EF4-FFF2-40B4-BE49-F238E27FC236}">
                <a16:creationId xmlns:a16="http://schemas.microsoft.com/office/drawing/2014/main" id="{B7EF5E87-6D0A-605B-727E-52954C26BC10}"/>
              </a:ext>
            </a:extLst>
          </p:cNvPr>
          <p:cNvPicPr>
            <a:picLocks noChangeAspect="1"/>
          </p:cNvPicPr>
          <p:nvPr/>
        </p:nvPicPr>
        <p:blipFill rotWithShape="1">
          <a:blip r:embed="rId4"/>
          <a:srcRect r="29731"/>
          <a:stretch/>
        </p:blipFill>
        <p:spPr>
          <a:xfrm>
            <a:off x="4613149" y="3899502"/>
            <a:ext cx="1891947" cy="747424"/>
          </a:xfrm>
          <a:prstGeom prst="rect">
            <a:avLst/>
          </a:prstGeom>
        </p:spPr>
      </p:pic>
      <p:pic>
        <p:nvPicPr>
          <p:cNvPr id="8" name="图片 7">
            <a:extLst>
              <a:ext uri="{FF2B5EF4-FFF2-40B4-BE49-F238E27FC236}">
                <a16:creationId xmlns:a16="http://schemas.microsoft.com/office/drawing/2014/main" id="{19A3F9C6-3702-AF79-4382-6C228AD511F0}"/>
              </a:ext>
            </a:extLst>
          </p:cNvPr>
          <p:cNvPicPr>
            <a:picLocks noChangeAspect="1"/>
          </p:cNvPicPr>
          <p:nvPr/>
        </p:nvPicPr>
        <p:blipFill rotWithShape="1">
          <a:blip r:embed="rId5"/>
          <a:srcRect r="29576"/>
          <a:stretch/>
        </p:blipFill>
        <p:spPr>
          <a:xfrm>
            <a:off x="6582555" y="3899502"/>
            <a:ext cx="1891947" cy="723240"/>
          </a:xfrm>
          <a:prstGeom prst="rect">
            <a:avLst/>
          </a:prstGeom>
        </p:spPr>
      </p:pic>
      <p:sp>
        <p:nvSpPr>
          <p:cNvPr id="10" name="文本框 9">
            <a:extLst>
              <a:ext uri="{FF2B5EF4-FFF2-40B4-BE49-F238E27FC236}">
                <a16:creationId xmlns:a16="http://schemas.microsoft.com/office/drawing/2014/main" id="{A33716B5-FB7E-1522-A97D-AD76F804C75E}"/>
              </a:ext>
            </a:extLst>
          </p:cNvPr>
          <p:cNvSpPr txBox="1"/>
          <p:nvPr/>
        </p:nvSpPr>
        <p:spPr>
          <a:xfrm>
            <a:off x="369808" y="3326430"/>
            <a:ext cx="4463967" cy="400110"/>
          </a:xfrm>
          <a:prstGeom prst="rect">
            <a:avLst/>
          </a:prstGeom>
          <a:noFill/>
        </p:spPr>
        <p:txBody>
          <a:bodyPr wrap="square" rtlCol="0">
            <a:spAutoFit/>
          </a:bodyPr>
          <a:lstStyle/>
          <a:p>
            <a:r>
              <a:rPr lang="en-US" altLang="zh-CN" sz="1600" dirty="0"/>
              <a:t>FPS takes </a:t>
            </a:r>
            <a:r>
              <a:rPr lang="en-US" altLang="zh-CN" sz="2000" b="1" dirty="0">
                <a:solidFill>
                  <a:srgbClr val="C00000"/>
                </a:solidFill>
              </a:rPr>
              <a:t>96</a:t>
            </a:r>
            <a:r>
              <a:rPr lang="en-US" altLang="zh-CN" sz="1600" b="1" dirty="0">
                <a:solidFill>
                  <a:srgbClr val="C00000"/>
                </a:solidFill>
              </a:rPr>
              <a:t>%</a:t>
            </a:r>
            <a:r>
              <a:rPr lang="en-US" altLang="zh-CN" sz="2000" b="1" dirty="0">
                <a:solidFill>
                  <a:srgbClr val="C00000"/>
                </a:solidFill>
              </a:rPr>
              <a:t> </a:t>
            </a:r>
            <a:r>
              <a:rPr lang="en-US" altLang="zh-CN" sz="1600" dirty="0"/>
              <a:t>of the execution time in </a:t>
            </a:r>
            <a:r>
              <a:rPr lang="en-US" altLang="zh-CN" sz="1600" dirty="0" err="1"/>
              <a:t>PointNet</a:t>
            </a:r>
            <a:r>
              <a:rPr lang="en-US" altLang="zh-CN" sz="1600" dirty="0"/>
              <a:t>++!</a:t>
            </a:r>
            <a:endParaRPr lang="zh-CN" altLang="en-US" sz="1600" dirty="0"/>
          </a:p>
        </p:txBody>
      </p:sp>
    </p:spTree>
    <p:extLst>
      <p:ext uri="{BB962C8B-B14F-4D97-AF65-F5344CB8AC3E}">
        <p14:creationId xmlns:p14="http://schemas.microsoft.com/office/powerpoint/2010/main" val="159457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09F95-D1BE-9094-168A-6DB944DE190F}"/>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F7B07F6-D974-8F67-7345-5CEC176EBF30}"/>
              </a:ext>
            </a:extLst>
          </p:cNvPr>
          <p:cNvSpPr>
            <a:spLocks noGrp="1"/>
          </p:cNvSpPr>
          <p:nvPr>
            <p:ph idx="1"/>
          </p:nvPr>
        </p:nvSpPr>
        <p:spPr/>
        <p:txBody>
          <a:bodyPr/>
          <a:lstStyle/>
          <a:p>
            <a:pPr>
              <a:lnSpc>
                <a:spcPct val="110000"/>
              </a:lnSpc>
              <a:spcBef>
                <a:spcPts val="500"/>
              </a:spcBef>
            </a:pPr>
            <a:r>
              <a:rPr lang="en-US" altLang="zh-CN" sz="2000" dirty="0">
                <a:latin typeface="+mn-lt"/>
              </a:rPr>
              <a:t>Performance issues caused by </a:t>
            </a:r>
            <a:r>
              <a:rPr lang="en-US" altLang="zh-CN" sz="2000" dirty="0">
                <a:solidFill>
                  <a:srgbClr val="C00000"/>
                </a:solidFill>
                <a:latin typeface="+mn-lt"/>
              </a:rPr>
              <a:t>FPS</a:t>
            </a:r>
          </a:p>
          <a:p>
            <a:pPr lvl="1">
              <a:lnSpc>
                <a:spcPct val="110000"/>
              </a:lnSpc>
            </a:pPr>
            <a:r>
              <a:rPr lang="en-US" altLang="zh-CN" sz="1800" b="0" dirty="0">
                <a:latin typeface="+mn-lt"/>
              </a:rPr>
              <a:t>FPS is </a:t>
            </a:r>
            <a:r>
              <a:rPr lang="en-US" altLang="zh-CN" sz="1800" dirty="0">
                <a:latin typeface="+mn-lt"/>
              </a:rPr>
              <a:t>serially</a:t>
            </a:r>
            <a:r>
              <a:rPr lang="en-US" altLang="zh-CN" sz="1800" b="0" dirty="0">
                <a:latin typeface="+mn-lt"/>
              </a:rPr>
              <a:t> executed between layers due to </a:t>
            </a:r>
            <a:r>
              <a:rPr lang="en-US" altLang="zh-CN" sz="1800" dirty="0">
                <a:latin typeface="+mn-lt"/>
              </a:rPr>
              <a:t>data dependency</a:t>
            </a:r>
          </a:p>
          <a:p>
            <a:pPr lvl="1">
              <a:lnSpc>
                <a:spcPct val="110000"/>
              </a:lnSpc>
            </a:pPr>
            <a:r>
              <a:rPr lang="en-US" altLang="zh-CN" sz="1800" b="0" dirty="0">
                <a:latin typeface="+mn-lt"/>
              </a:rPr>
              <a:t>FPS introduces a </a:t>
            </a:r>
            <a:r>
              <a:rPr lang="en-US" altLang="zh-CN" sz="1800" dirty="0">
                <a:latin typeface="+mn-lt"/>
              </a:rPr>
              <a:t>heavy workload</a:t>
            </a:r>
          </a:p>
          <a:p>
            <a:pPr>
              <a:lnSpc>
                <a:spcPct val="110000"/>
              </a:lnSpc>
              <a:spcBef>
                <a:spcPts val="500"/>
              </a:spcBef>
            </a:pPr>
            <a:r>
              <a:rPr lang="en-US" altLang="zh-CN" sz="2000" dirty="0">
                <a:latin typeface="+mn-lt"/>
              </a:rPr>
              <a:t>Performance issue caused by </a:t>
            </a:r>
            <a:r>
              <a:rPr lang="en-US" altLang="zh-CN" sz="2000" dirty="0">
                <a:solidFill>
                  <a:srgbClr val="C00000"/>
                </a:solidFill>
                <a:latin typeface="+mn-lt"/>
              </a:rPr>
              <a:t>Feature Computation</a:t>
            </a:r>
          </a:p>
          <a:p>
            <a:pPr lvl="1">
              <a:lnSpc>
                <a:spcPct val="110000"/>
              </a:lnSpc>
            </a:pPr>
            <a:r>
              <a:rPr lang="en-US" altLang="zh-CN" sz="1800" b="0" dirty="0">
                <a:latin typeface="+mn-lt"/>
              </a:rPr>
              <a:t>“Filling Point” introduces considerable </a:t>
            </a:r>
            <a:r>
              <a:rPr lang="en-US" altLang="zh-CN" sz="1800" dirty="0">
                <a:latin typeface="+mn-lt"/>
              </a:rPr>
              <a:t>redundant feature computation</a:t>
            </a:r>
          </a:p>
          <a:p>
            <a:pPr>
              <a:lnSpc>
                <a:spcPct val="110000"/>
              </a:lnSpc>
            </a:pPr>
            <a:endParaRPr lang="en-US" altLang="zh-CN" sz="2200" b="0" dirty="0">
              <a:latin typeface="+mn-lt"/>
            </a:endParaRPr>
          </a:p>
          <a:p>
            <a:pPr>
              <a:lnSpc>
                <a:spcPct val="110000"/>
              </a:lnSpc>
            </a:pPr>
            <a:endParaRPr lang="en-US" altLang="zh-CN" sz="2200" dirty="0">
              <a:latin typeface="+mn-lt"/>
            </a:endParaRPr>
          </a:p>
          <a:p>
            <a:pPr>
              <a:lnSpc>
                <a:spcPct val="110000"/>
              </a:lnSpc>
            </a:pPr>
            <a:endParaRPr lang="zh-CN" altLang="en-US" b="0" dirty="0"/>
          </a:p>
        </p:txBody>
      </p:sp>
      <p:sp>
        <p:nvSpPr>
          <p:cNvPr id="3" name="标题 2">
            <a:extLst>
              <a:ext uri="{FF2B5EF4-FFF2-40B4-BE49-F238E27FC236}">
                <a16:creationId xmlns:a16="http://schemas.microsoft.com/office/drawing/2014/main" id="{F9FA5C3E-F675-F0C9-797A-F09216B42D19}"/>
              </a:ext>
            </a:extLst>
          </p:cNvPr>
          <p:cNvSpPr>
            <a:spLocks noGrp="1"/>
          </p:cNvSpPr>
          <p:nvPr>
            <p:ph type="title"/>
          </p:nvPr>
        </p:nvSpPr>
        <p:spPr/>
        <p:txBody>
          <a:bodyPr/>
          <a:lstStyle/>
          <a:p>
            <a:r>
              <a:rPr lang="en-US" altLang="zh-CN" sz="3200" dirty="0"/>
              <a:t>Challenge</a:t>
            </a:r>
            <a:endParaRPr lang="zh-CN" altLang="en-US" sz="3200" dirty="0"/>
          </a:p>
        </p:txBody>
      </p:sp>
      <p:sp>
        <p:nvSpPr>
          <p:cNvPr id="5" name="灯片编号占位符 4">
            <a:extLst>
              <a:ext uri="{FF2B5EF4-FFF2-40B4-BE49-F238E27FC236}">
                <a16:creationId xmlns:a16="http://schemas.microsoft.com/office/drawing/2014/main" id="{ACD7FAF3-8220-B52A-E3E8-D17F6D60945F}"/>
              </a:ext>
            </a:extLst>
          </p:cNvPr>
          <p:cNvSpPr>
            <a:spLocks noGrp="1"/>
          </p:cNvSpPr>
          <p:nvPr>
            <p:ph type="sldNum" sz="quarter" idx="12"/>
          </p:nvPr>
        </p:nvSpPr>
        <p:spPr/>
        <p:txBody>
          <a:bodyPr/>
          <a:lstStyle/>
          <a:p>
            <a:r>
              <a:rPr lang="en-US" noProof="1"/>
              <a:t>4</a:t>
            </a:r>
          </a:p>
        </p:txBody>
      </p:sp>
      <p:sp>
        <p:nvSpPr>
          <p:cNvPr id="6" name="日期占位符 5">
            <a:extLst>
              <a:ext uri="{FF2B5EF4-FFF2-40B4-BE49-F238E27FC236}">
                <a16:creationId xmlns:a16="http://schemas.microsoft.com/office/drawing/2014/main" id="{C45114A3-7CEF-A1C0-6784-0DBEF216611E}"/>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19527D5D-E350-6363-830A-386C48195021}"/>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9" name="图片 8">
            <a:extLst>
              <a:ext uri="{FF2B5EF4-FFF2-40B4-BE49-F238E27FC236}">
                <a16:creationId xmlns:a16="http://schemas.microsoft.com/office/drawing/2014/main" id="{1ECA01A2-90E6-BCC8-85B0-322958E40023}"/>
              </a:ext>
            </a:extLst>
          </p:cNvPr>
          <p:cNvPicPr>
            <a:picLocks noChangeAspect="1"/>
          </p:cNvPicPr>
          <p:nvPr/>
        </p:nvPicPr>
        <p:blipFill>
          <a:blip r:embed="rId3"/>
          <a:stretch>
            <a:fillRect/>
          </a:stretch>
        </p:blipFill>
        <p:spPr>
          <a:xfrm>
            <a:off x="580793" y="3940523"/>
            <a:ext cx="2908852" cy="701818"/>
          </a:xfrm>
          <a:prstGeom prst="rect">
            <a:avLst/>
          </a:prstGeom>
        </p:spPr>
      </p:pic>
      <p:pic>
        <p:nvPicPr>
          <p:cNvPr id="4" name="图片 3">
            <a:extLst>
              <a:ext uri="{FF2B5EF4-FFF2-40B4-BE49-F238E27FC236}">
                <a16:creationId xmlns:a16="http://schemas.microsoft.com/office/drawing/2014/main" id="{F811B317-6306-F9FF-A36E-4E0EA3603437}"/>
              </a:ext>
            </a:extLst>
          </p:cNvPr>
          <p:cNvPicPr>
            <a:picLocks noChangeAspect="1"/>
          </p:cNvPicPr>
          <p:nvPr/>
        </p:nvPicPr>
        <p:blipFill rotWithShape="1">
          <a:blip r:embed="rId4"/>
          <a:srcRect r="29731"/>
          <a:stretch/>
        </p:blipFill>
        <p:spPr>
          <a:xfrm>
            <a:off x="3496950" y="3603191"/>
            <a:ext cx="3034102" cy="1198638"/>
          </a:xfrm>
          <a:prstGeom prst="rect">
            <a:avLst/>
          </a:prstGeom>
        </p:spPr>
      </p:pic>
      <p:pic>
        <p:nvPicPr>
          <p:cNvPr id="8" name="图片 7">
            <a:extLst>
              <a:ext uri="{FF2B5EF4-FFF2-40B4-BE49-F238E27FC236}">
                <a16:creationId xmlns:a16="http://schemas.microsoft.com/office/drawing/2014/main" id="{89833204-605A-52A9-ACDE-4EC12209A0EF}"/>
              </a:ext>
            </a:extLst>
          </p:cNvPr>
          <p:cNvPicPr>
            <a:picLocks noChangeAspect="1"/>
          </p:cNvPicPr>
          <p:nvPr/>
        </p:nvPicPr>
        <p:blipFill rotWithShape="1">
          <a:blip r:embed="rId5"/>
          <a:srcRect r="29576"/>
          <a:stretch/>
        </p:blipFill>
        <p:spPr>
          <a:xfrm>
            <a:off x="6586673" y="3909483"/>
            <a:ext cx="1891947" cy="723240"/>
          </a:xfrm>
          <a:prstGeom prst="rect">
            <a:avLst/>
          </a:prstGeom>
        </p:spPr>
      </p:pic>
      <p:sp>
        <p:nvSpPr>
          <p:cNvPr id="10" name="文本框 9">
            <a:extLst>
              <a:ext uri="{FF2B5EF4-FFF2-40B4-BE49-F238E27FC236}">
                <a16:creationId xmlns:a16="http://schemas.microsoft.com/office/drawing/2014/main" id="{54530036-6215-69CC-3222-F6D42737701F}"/>
              </a:ext>
            </a:extLst>
          </p:cNvPr>
          <p:cNvSpPr txBox="1"/>
          <p:nvPr/>
        </p:nvSpPr>
        <p:spPr>
          <a:xfrm>
            <a:off x="2561804" y="3023874"/>
            <a:ext cx="4904393" cy="646331"/>
          </a:xfrm>
          <a:prstGeom prst="rect">
            <a:avLst/>
          </a:prstGeom>
          <a:noFill/>
        </p:spPr>
        <p:txBody>
          <a:bodyPr wrap="square" rtlCol="0">
            <a:spAutoFit/>
          </a:bodyPr>
          <a:lstStyle/>
          <a:p>
            <a:pPr algn="ctr">
              <a:lnSpc>
                <a:spcPct val="90000"/>
              </a:lnSpc>
            </a:pPr>
            <a:r>
              <a:rPr lang="en-US" altLang="zh-CN" sz="2000" b="1" dirty="0">
                <a:solidFill>
                  <a:srgbClr val="C00000"/>
                </a:solidFill>
              </a:rPr>
              <a:t>64.8</a:t>
            </a:r>
            <a:r>
              <a:rPr lang="en-US" altLang="zh-CN" sz="1600" b="1" dirty="0">
                <a:solidFill>
                  <a:srgbClr val="C00000"/>
                </a:solidFill>
              </a:rPr>
              <a:t>%</a:t>
            </a:r>
            <a:r>
              <a:rPr lang="en-US" altLang="zh-CN" sz="2000" b="1" dirty="0">
                <a:solidFill>
                  <a:srgbClr val="C00000"/>
                </a:solidFill>
              </a:rPr>
              <a:t> </a:t>
            </a:r>
            <a:r>
              <a:rPr lang="en-US" altLang="zh-CN" sz="1600" dirty="0"/>
              <a:t>neighbor lists contain “Filling Points”, </a:t>
            </a:r>
          </a:p>
          <a:p>
            <a:pPr algn="ctr">
              <a:lnSpc>
                <a:spcPct val="90000"/>
              </a:lnSpc>
            </a:pPr>
            <a:r>
              <a:rPr lang="en-US" altLang="zh-CN" sz="2000" b="1" dirty="0">
                <a:solidFill>
                  <a:srgbClr val="C00000"/>
                </a:solidFill>
              </a:rPr>
              <a:t>86.3</a:t>
            </a:r>
            <a:r>
              <a:rPr lang="en-US" altLang="zh-CN" sz="1600" b="1" dirty="0">
                <a:solidFill>
                  <a:srgbClr val="C00000"/>
                </a:solidFill>
              </a:rPr>
              <a:t>%</a:t>
            </a:r>
            <a:r>
              <a:rPr lang="en-US" altLang="zh-CN" sz="2000" b="1" dirty="0">
                <a:solidFill>
                  <a:srgbClr val="C00000"/>
                </a:solidFill>
              </a:rPr>
              <a:t> </a:t>
            </a:r>
            <a:r>
              <a:rPr lang="en-US" altLang="zh-CN" sz="1600" dirty="0"/>
              <a:t>of them experience re-computation over 5 times!</a:t>
            </a:r>
            <a:endParaRPr lang="zh-CN" altLang="en-US" sz="1600" dirty="0"/>
          </a:p>
        </p:txBody>
      </p:sp>
    </p:spTree>
    <p:extLst>
      <p:ext uri="{BB962C8B-B14F-4D97-AF65-F5344CB8AC3E}">
        <p14:creationId xmlns:p14="http://schemas.microsoft.com/office/powerpoint/2010/main" val="53488081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52CF4-0D43-A77C-7954-FCB552A82076}"/>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582E366B-62A3-BC89-CCCA-DDD6F77B33EE}"/>
              </a:ext>
            </a:extLst>
          </p:cNvPr>
          <p:cNvSpPr>
            <a:spLocks noGrp="1"/>
          </p:cNvSpPr>
          <p:nvPr>
            <p:ph idx="1"/>
          </p:nvPr>
        </p:nvSpPr>
        <p:spPr/>
        <p:txBody>
          <a:bodyPr/>
          <a:lstStyle/>
          <a:p>
            <a:pPr>
              <a:lnSpc>
                <a:spcPct val="110000"/>
              </a:lnSpc>
              <a:spcBef>
                <a:spcPts val="500"/>
              </a:spcBef>
            </a:pPr>
            <a:r>
              <a:rPr lang="en-US" altLang="zh-CN" sz="2000" dirty="0">
                <a:latin typeface="+mn-lt"/>
              </a:rPr>
              <a:t>Performance issues caused by </a:t>
            </a:r>
            <a:r>
              <a:rPr lang="en-US" altLang="zh-CN" sz="2000" dirty="0">
                <a:solidFill>
                  <a:srgbClr val="C00000"/>
                </a:solidFill>
                <a:latin typeface="+mn-lt"/>
              </a:rPr>
              <a:t>FPS</a:t>
            </a:r>
          </a:p>
          <a:p>
            <a:pPr lvl="1">
              <a:lnSpc>
                <a:spcPct val="110000"/>
              </a:lnSpc>
            </a:pPr>
            <a:r>
              <a:rPr lang="en-US" altLang="zh-CN" sz="1800" b="0" dirty="0">
                <a:latin typeface="+mn-lt"/>
              </a:rPr>
              <a:t>FPS is </a:t>
            </a:r>
            <a:r>
              <a:rPr lang="en-US" altLang="zh-CN" sz="1800" dirty="0">
                <a:latin typeface="+mn-lt"/>
              </a:rPr>
              <a:t>serially</a:t>
            </a:r>
            <a:r>
              <a:rPr lang="en-US" altLang="zh-CN" sz="1800" b="0" dirty="0">
                <a:latin typeface="+mn-lt"/>
              </a:rPr>
              <a:t> executed between layers due to </a:t>
            </a:r>
            <a:r>
              <a:rPr lang="en-US" altLang="zh-CN" sz="1800" dirty="0">
                <a:latin typeface="+mn-lt"/>
              </a:rPr>
              <a:t>data dependency</a:t>
            </a:r>
          </a:p>
          <a:p>
            <a:pPr lvl="1">
              <a:lnSpc>
                <a:spcPct val="110000"/>
              </a:lnSpc>
            </a:pPr>
            <a:r>
              <a:rPr lang="en-US" altLang="zh-CN" sz="1800" b="0" dirty="0">
                <a:latin typeface="+mn-lt"/>
              </a:rPr>
              <a:t>FPS introduces a </a:t>
            </a:r>
            <a:r>
              <a:rPr lang="en-US" altLang="zh-CN" sz="1800" dirty="0">
                <a:latin typeface="+mn-lt"/>
              </a:rPr>
              <a:t>heavy workload</a:t>
            </a:r>
          </a:p>
          <a:p>
            <a:pPr>
              <a:lnSpc>
                <a:spcPct val="110000"/>
              </a:lnSpc>
              <a:spcBef>
                <a:spcPts val="500"/>
              </a:spcBef>
            </a:pPr>
            <a:r>
              <a:rPr lang="en-US" altLang="zh-CN" sz="2000" dirty="0">
                <a:latin typeface="+mn-lt"/>
              </a:rPr>
              <a:t>Performance issue caused by </a:t>
            </a:r>
            <a:r>
              <a:rPr lang="en-US" altLang="zh-CN" sz="2000" dirty="0">
                <a:solidFill>
                  <a:srgbClr val="C00000"/>
                </a:solidFill>
                <a:latin typeface="+mn-lt"/>
              </a:rPr>
              <a:t>Feature Computation</a:t>
            </a:r>
          </a:p>
          <a:p>
            <a:pPr lvl="1">
              <a:lnSpc>
                <a:spcPct val="110000"/>
              </a:lnSpc>
            </a:pPr>
            <a:r>
              <a:rPr lang="en-US" altLang="zh-CN" sz="1800" b="0" dirty="0">
                <a:latin typeface="+mn-lt"/>
              </a:rPr>
              <a:t>“Filling Point” introduces considerable </a:t>
            </a:r>
            <a:r>
              <a:rPr lang="en-US" altLang="zh-CN" sz="1800" dirty="0">
                <a:latin typeface="+mn-lt"/>
              </a:rPr>
              <a:t>redundant feature computation</a:t>
            </a:r>
          </a:p>
          <a:p>
            <a:pPr>
              <a:lnSpc>
                <a:spcPct val="110000"/>
              </a:lnSpc>
              <a:spcBef>
                <a:spcPts val="500"/>
              </a:spcBef>
            </a:pPr>
            <a:r>
              <a:rPr lang="en-US" altLang="zh-CN" sz="2000" dirty="0">
                <a:latin typeface="+mn-lt"/>
              </a:rPr>
              <a:t>Performance issue caused by </a:t>
            </a:r>
            <a:r>
              <a:rPr lang="en-US" altLang="zh-CN" sz="2000" dirty="0">
                <a:solidFill>
                  <a:srgbClr val="C00000"/>
                </a:solidFill>
                <a:latin typeface="+mn-lt"/>
              </a:rPr>
              <a:t>Aggregation</a:t>
            </a:r>
          </a:p>
          <a:p>
            <a:pPr lvl="1">
              <a:lnSpc>
                <a:spcPct val="110000"/>
              </a:lnSpc>
            </a:pPr>
            <a:r>
              <a:rPr lang="en-US" altLang="zh-CN" sz="1800" b="0" dirty="0">
                <a:latin typeface="+mn-lt"/>
              </a:rPr>
              <a:t>Shared neighbors introduce </a:t>
            </a:r>
            <a:r>
              <a:rPr lang="en-US" altLang="zh-CN" sz="1800" dirty="0">
                <a:latin typeface="+mn-lt"/>
              </a:rPr>
              <a:t>redundant memory access </a:t>
            </a:r>
            <a:r>
              <a:rPr lang="en-US" altLang="zh-CN" sz="1800" b="0" dirty="0">
                <a:latin typeface="+mn-lt"/>
              </a:rPr>
              <a:t>to aggregation</a:t>
            </a:r>
          </a:p>
          <a:p>
            <a:pPr>
              <a:lnSpc>
                <a:spcPct val="110000"/>
              </a:lnSpc>
            </a:pPr>
            <a:endParaRPr lang="en-US" altLang="zh-CN" sz="2200" dirty="0">
              <a:latin typeface="+mn-lt"/>
            </a:endParaRPr>
          </a:p>
          <a:p>
            <a:pPr>
              <a:lnSpc>
                <a:spcPct val="110000"/>
              </a:lnSpc>
            </a:pPr>
            <a:endParaRPr lang="en-US" altLang="zh-CN" sz="2200" b="0" dirty="0">
              <a:latin typeface="+mn-lt"/>
            </a:endParaRPr>
          </a:p>
          <a:p>
            <a:pPr>
              <a:lnSpc>
                <a:spcPct val="110000"/>
              </a:lnSpc>
            </a:pPr>
            <a:endParaRPr lang="en-US" altLang="zh-CN" sz="2200" dirty="0">
              <a:latin typeface="+mn-lt"/>
            </a:endParaRPr>
          </a:p>
          <a:p>
            <a:pPr>
              <a:lnSpc>
                <a:spcPct val="110000"/>
              </a:lnSpc>
            </a:pPr>
            <a:endParaRPr lang="zh-CN" altLang="en-US" b="0" dirty="0"/>
          </a:p>
        </p:txBody>
      </p:sp>
      <p:sp>
        <p:nvSpPr>
          <p:cNvPr id="3" name="标题 2">
            <a:extLst>
              <a:ext uri="{FF2B5EF4-FFF2-40B4-BE49-F238E27FC236}">
                <a16:creationId xmlns:a16="http://schemas.microsoft.com/office/drawing/2014/main" id="{1A144620-AFFD-77AB-68C4-5B3E0A94349A}"/>
              </a:ext>
            </a:extLst>
          </p:cNvPr>
          <p:cNvSpPr>
            <a:spLocks noGrp="1"/>
          </p:cNvSpPr>
          <p:nvPr>
            <p:ph type="title"/>
          </p:nvPr>
        </p:nvSpPr>
        <p:spPr/>
        <p:txBody>
          <a:bodyPr/>
          <a:lstStyle/>
          <a:p>
            <a:r>
              <a:rPr lang="en-US" altLang="zh-CN" sz="3200" dirty="0"/>
              <a:t>Challenge</a:t>
            </a:r>
            <a:endParaRPr lang="zh-CN" altLang="en-US" sz="3200" dirty="0"/>
          </a:p>
        </p:txBody>
      </p:sp>
      <p:sp>
        <p:nvSpPr>
          <p:cNvPr id="5" name="灯片编号占位符 4">
            <a:extLst>
              <a:ext uri="{FF2B5EF4-FFF2-40B4-BE49-F238E27FC236}">
                <a16:creationId xmlns:a16="http://schemas.microsoft.com/office/drawing/2014/main" id="{20F0EE3D-6CB0-AE39-92B4-3B3C92270C91}"/>
              </a:ext>
            </a:extLst>
          </p:cNvPr>
          <p:cNvSpPr>
            <a:spLocks noGrp="1"/>
          </p:cNvSpPr>
          <p:nvPr>
            <p:ph type="sldNum" sz="quarter" idx="12"/>
          </p:nvPr>
        </p:nvSpPr>
        <p:spPr/>
        <p:txBody>
          <a:bodyPr/>
          <a:lstStyle/>
          <a:p>
            <a:r>
              <a:rPr lang="en-US" noProof="1"/>
              <a:t>4</a:t>
            </a:r>
          </a:p>
        </p:txBody>
      </p:sp>
      <p:sp>
        <p:nvSpPr>
          <p:cNvPr id="6" name="日期占位符 5">
            <a:extLst>
              <a:ext uri="{FF2B5EF4-FFF2-40B4-BE49-F238E27FC236}">
                <a16:creationId xmlns:a16="http://schemas.microsoft.com/office/drawing/2014/main" id="{A91003B7-8E49-5416-D560-1DFF79C6539C}"/>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E3B3C6F8-C296-14D1-1CC7-B7519B85925E}"/>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sp>
        <p:nvSpPr>
          <p:cNvPr id="16" name="文本框 15">
            <a:extLst>
              <a:ext uri="{FF2B5EF4-FFF2-40B4-BE49-F238E27FC236}">
                <a16:creationId xmlns:a16="http://schemas.microsoft.com/office/drawing/2014/main" id="{5303BA27-A99C-7E6B-9AAF-F02AEFD454DD}"/>
              </a:ext>
            </a:extLst>
          </p:cNvPr>
          <p:cNvSpPr txBox="1"/>
          <p:nvPr/>
        </p:nvSpPr>
        <p:spPr>
          <a:xfrm>
            <a:off x="1010501" y="3560634"/>
            <a:ext cx="4463967" cy="400110"/>
          </a:xfrm>
          <a:prstGeom prst="rect">
            <a:avLst/>
          </a:prstGeom>
          <a:noFill/>
        </p:spPr>
        <p:txBody>
          <a:bodyPr wrap="square" rtlCol="0">
            <a:spAutoFit/>
          </a:bodyPr>
          <a:lstStyle/>
          <a:p>
            <a:r>
              <a:rPr lang="en-US" altLang="zh-CN" sz="2000" b="1" dirty="0">
                <a:solidFill>
                  <a:srgbClr val="C00000"/>
                </a:solidFill>
              </a:rPr>
              <a:t>73</a:t>
            </a:r>
            <a:r>
              <a:rPr lang="en-US" altLang="zh-CN" sz="1600" b="1" dirty="0">
                <a:solidFill>
                  <a:srgbClr val="C00000"/>
                </a:solidFill>
              </a:rPr>
              <a:t>%</a:t>
            </a:r>
            <a:r>
              <a:rPr lang="en-US" altLang="zh-CN" sz="1600" dirty="0"/>
              <a:t> features are accessed repeatedly over 4 times!</a:t>
            </a:r>
            <a:endParaRPr lang="zh-CN" altLang="en-US" sz="1600" dirty="0"/>
          </a:p>
        </p:txBody>
      </p:sp>
      <p:pic>
        <p:nvPicPr>
          <p:cNvPr id="8" name="图片 7">
            <a:extLst>
              <a:ext uri="{FF2B5EF4-FFF2-40B4-BE49-F238E27FC236}">
                <a16:creationId xmlns:a16="http://schemas.microsoft.com/office/drawing/2014/main" id="{E7241BC7-D6E7-82EC-263E-6C8DF699C7C5}"/>
              </a:ext>
            </a:extLst>
          </p:cNvPr>
          <p:cNvPicPr>
            <a:picLocks noChangeAspect="1"/>
          </p:cNvPicPr>
          <p:nvPr/>
        </p:nvPicPr>
        <p:blipFill rotWithShape="1">
          <a:blip r:embed="rId3"/>
          <a:srcRect r="29576"/>
          <a:stretch/>
        </p:blipFill>
        <p:spPr>
          <a:xfrm>
            <a:off x="5520938" y="3714005"/>
            <a:ext cx="2995860" cy="1145236"/>
          </a:xfrm>
          <a:prstGeom prst="rect">
            <a:avLst/>
          </a:prstGeom>
        </p:spPr>
      </p:pic>
      <p:pic>
        <p:nvPicPr>
          <p:cNvPr id="17" name="图片 16">
            <a:extLst>
              <a:ext uri="{FF2B5EF4-FFF2-40B4-BE49-F238E27FC236}">
                <a16:creationId xmlns:a16="http://schemas.microsoft.com/office/drawing/2014/main" id="{CBD8B176-CDE0-2C2D-692E-0A29265E729C}"/>
              </a:ext>
            </a:extLst>
          </p:cNvPr>
          <p:cNvPicPr>
            <a:picLocks noChangeAspect="1"/>
          </p:cNvPicPr>
          <p:nvPr/>
        </p:nvPicPr>
        <p:blipFill>
          <a:blip r:embed="rId4"/>
          <a:stretch>
            <a:fillRect/>
          </a:stretch>
        </p:blipFill>
        <p:spPr>
          <a:xfrm>
            <a:off x="580729" y="3935714"/>
            <a:ext cx="2908852" cy="701818"/>
          </a:xfrm>
          <a:prstGeom prst="rect">
            <a:avLst/>
          </a:prstGeom>
        </p:spPr>
      </p:pic>
      <p:pic>
        <p:nvPicPr>
          <p:cNvPr id="19" name="图片 18">
            <a:extLst>
              <a:ext uri="{FF2B5EF4-FFF2-40B4-BE49-F238E27FC236}">
                <a16:creationId xmlns:a16="http://schemas.microsoft.com/office/drawing/2014/main" id="{3D705C37-5942-BE55-87FD-C5FD57445DA5}"/>
              </a:ext>
            </a:extLst>
          </p:cNvPr>
          <p:cNvPicPr>
            <a:picLocks noChangeAspect="1"/>
          </p:cNvPicPr>
          <p:nvPr/>
        </p:nvPicPr>
        <p:blipFill rotWithShape="1">
          <a:blip r:embed="rId5"/>
          <a:srcRect r="29731"/>
          <a:stretch/>
        </p:blipFill>
        <p:spPr>
          <a:xfrm>
            <a:off x="3536051" y="3935714"/>
            <a:ext cx="1891947" cy="747424"/>
          </a:xfrm>
          <a:prstGeom prst="rect">
            <a:avLst/>
          </a:prstGeom>
        </p:spPr>
      </p:pic>
    </p:spTree>
    <p:extLst>
      <p:ext uri="{BB962C8B-B14F-4D97-AF65-F5344CB8AC3E}">
        <p14:creationId xmlns:p14="http://schemas.microsoft.com/office/powerpoint/2010/main" val="17919706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0458D-263A-9F9B-C35A-EBC6EC894E22}"/>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D2AE0191-A063-7DE4-D158-A7A2C41E752D}"/>
              </a:ext>
            </a:extLst>
          </p:cNvPr>
          <p:cNvSpPr>
            <a:spLocks noGrp="1"/>
          </p:cNvSpPr>
          <p:nvPr>
            <p:ph type="title"/>
          </p:nvPr>
        </p:nvSpPr>
        <p:spPr/>
        <p:txBody>
          <a:bodyPr/>
          <a:lstStyle/>
          <a:p>
            <a:r>
              <a:rPr lang="en-US" altLang="zh-CN" sz="3200" dirty="0"/>
              <a:t>Proposal</a:t>
            </a:r>
            <a:endParaRPr lang="zh-CN" altLang="en-US" sz="3200" dirty="0"/>
          </a:p>
        </p:txBody>
      </p:sp>
      <p:sp>
        <p:nvSpPr>
          <p:cNvPr id="5" name="灯片编号占位符 4">
            <a:extLst>
              <a:ext uri="{FF2B5EF4-FFF2-40B4-BE49-F238E27FC236}">
                <a16:creationId xmlns:a16="http://schemas.microsoft.com/office/drawing/2014/main" id="{511CD323-3D20-8FEB-CECF-E48534C3CB68}"/>
              </a:ext>
            </a:extLst>
          </p:cNvPr>
          <p:cNvSpPr>
            <a:spLocks noGrp="1"/>
          </p:cNvSpPr>
          <p:nvPr>
            <p:ph type="sldNum" sz="quarter" idx="12"/>
          </p:nvPr>
        </p:nvSpPr>
        <p:spPr/>
        <p:txBody>
          <a:bodyPr/>
          <a:lstStyle/>
          <a:p>
            <a:r>
              <a:rPr lang="en-US" noProof="1"/>
              <a:t>5</a:t>
            </a:r>
          </a:p>
        </p:txBody>
      </p:sp>
      <p:sp>
        <p:nvSpPr>
          <p:cNvPr id="6" name="日期占位符 5">
            <a:extLst>
              <a:ext uri="{FF2B5EF4-FFF2-40B4-BE49-F238E27FC236}">
                <a16:creationId xmlns:a16="http://schemas.microsoft.com/office/drawing/2014/main" id="{D066D9DF-8851-6458-19A6-D7A84D95A718}"/>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37530876-4BAF-1FD8-36FA-15E11876254C}"/>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sp>
        <p:nvSpPr>
          <p:cNvPr id="9" name="矩形: 圆角 8">
            <a:extLst>
              <a:ext uri="{FF2B5EF4-FFF2-40B4-BE49-F238E27FC236}">
                <a16:creationId xmlns:a16="http://schemas.microsoft.com/office/drawing/2014/main" id="{F68944B8-57D5-6309-7720-E9BF9A30C5BB}"/>
              </a:ext>
            </a:extLst>
          </p:cNvPr>
          <p:cNvSpPr/>
          <p:nvPr/>
        </p:nvSpPr>
        <p:spPr>
          <a:xfrm>
            <a:off x="837707" y="1173972"/>
            <a:ext cx="3380331" cy="3344934"/>
          </a:xfrm>
          <a:prstGeom prst="roundRect">
            <a:avLst>
              <a:gd name="adj" fmla="val 6723"/>
            </a:avLst>
          </a:prstGeom>
          <a:solidFill>
            <a:schemeClr val="bg1"/>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9718B201-B666-77DF-85D0-C2FC5E8A03F0}"/>
              </a:ext>
            </a:extLst>
          </p:cNvPr>
          <p:cNvSpPr txBox="1"/>
          <p:nvPr/>
        </p:nvSpPr>
        <p:spPr>
          <a:xfrm>
            <a:off x="896700" y="1322945"/>
            <a:ext cx="3262343" cy="3046988"/>
          </a:xfrm>
          <a:prstGeom prst="rect">
            <a:avLst/>
          </a:prstGeom>
          <a:noFill/>
        </p:spPr>
        <p:txBody>
          <a:bodyPr wrap="square" rtlCol="0">
            <a:spAutoFit/>
          </a:bodyPr>
          <a:lstStyle/>
          <a:p>
            <a:pPr algn="ctr"/>
            <a:r>
              <a:rPr lang="en-US" altLang="zh-CN" b="1" dirty="0"/>
              <a:t>CHALLENGES</a:t>
            </a:r>
          </a:p>
          <a:p>
            <a:pPr marL="285750" indent="-285750">
              <a:spcBef>
                <a:spcPts val="1200"/>
              </a:spcBef>
              <a:buFont typeface="Arial" panose="020B0604020202020204" pitchFamily="34" charset="0"/>
              <a:buChar char="•"/>
            </a:pPr>
            <a:r>
              <a:rPr lang="en-US" altLang="zh-CN" b="1" dirty="0"/>
              <a:t>FPS: </a:t>
            </a:r>
            <a:r>
              <a:rPr lang="en-US" altLang="zh-CN" dirty="0"/>
              <a:t>serial dataflow, data dependency, heavy workload</a:t>
            </a:r>
          </a:p>
          <a:p>
            <a:pPr marL="285750" indent="-285750">
              <a:spcBef>
                <a:spcPts val="1200"/>
              </a:spcBef>
              <a:buFont typeface="Arial" panose="020B0604020202020204" pitchFamily="34" charset="0"/>
              <a:buChar char="•"/>
            </a:pPr>
            <a:r>
              <a:rPr lang="en-US" altLang="zh-CN" b="1" dirty="0"/>
              <a:t>Feature Computation: </a:t>
            </a:r>
            <a:r>
              <a:rPr lang="en-US" altLang="zh-CN" dirty="0"/>
              <a:t>redundant computation introduced by “Filling Points”</a:t>
            </a:r>
          </a:p>
          <a:p>
            <a:pPr marL="285750" indent="-285750">
              <a:spcBef>
                <a:spcPts val="1200"/>
              </a:spcBef>
              <a:buFont typeface="Arial" panose="020B0604020202020204" pitchFamily="34" charset="0"/>
              <a:buChar char="•"/>
            </a:pPr>
            <a:r>
              <a:rPr lang="en-US" altLang="zh-CN" b="1" dirty="0"/>
              <a:t>Aggregation: </a:t>
            </a:r>
            <a:r>
              <a:rPr lang="en-US" altLang="zh-CN" dirty="0"/>
              <a:t>redundant memory access caused by shared neighbors</a:t>
            </a:r>
          </a:p>
        </p:txBody>
      </p:sp>
      <p:sp>
        <p:nvSpPr>
          <p:cNvPr id="11" name="矩形: 圆角 10">
            <a:extLst>
              <a:ext uri="{FF2B5EF4-FFF2-40B4-BE49-F238E27FC236}">
                <a16:creationId xmlns:a16="http://schemas.microsoft.com/office/drawing/2014/main" id="{58EF4237-C414-E2CB-2DBC-14CD9EB6BBA4}"/>
              </a:ext>
            </a:extLst>
          </p:cNvPr>
          <p:cNvSpPr/>
          <p:nvPr/>
        </p:nvSpPr>
        <p:spPr>
          <a:xfrm>
            <a:off x="4866969" y="1173972"/>
            <a:ext cx="3380331" cy="3344934"/>
          </a:xfrm>
          <a:prstGeom prst="roundRect">
            <a:avLst>
              <a:gd name="adj" fmla="val 6723"/>
            </a:avLst>
          </a:prstGeom>
          <a:solidFill>
            <a:schemeClr val="bg1"/>
          </a:solidFill>
          <a:ln w="9525">
            <a:solidFill>
              <a:srgbClr val="C00000"/>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12" name="文本框 11">
            <a:extLst>
              <a:ext uri="{FF2B5EF4-FFF2-40B4-BE49-F238E27FC236}">
                <a16:creationId xmlns:a16="http://schemas.microsoft.com/office/drawing/2014/main" id="{5450685B-56BE-D091-B9C2-781F0D88306A}"/>
              </a:ext>
            </a:extLst>
          </p:cNvPr>
          <p:cNvSpPr txBox="1"/>
          <p:nvPr/>
        </p:nvSpPr>
        <p:spPr>
          <a:xfrm>
            <a:off x="4925962" y="1322945"/>
            <a:ext cx="3262343" cy="2769989"/>
          </a:xfrm>
          <a:prstGeom prst="rect">
            <a:avLst/>
          </a:prstGeom>
          <a:noFill/>
        </p:spPr>
        <p:txBody>
          <a:bodyPr wrap="square" rtlCol="0">
            <a:spAutoFit/>
          </a:bodyPr>
          <a:lstStyle/>
          <a:p>
            <a:pPr algn="ctr"/>
            <a:r>
              <a:rPr lang="en-US" altLang="zh-CN" b="1" dirty="0"/>
              <a:t>SOLUTIONS</a:t>
            </a:r>
          </a:p>
          <a:p>
            <a:pPr marL="285750" indent="-285750">
              <a:spcBef>
                <a:spcPts val="1200"/>
              </a:spcBef>
              <a:buFont typeface="Arial" panose="020B0604020202020204" pitchFamily="34" charset="0"/>
              <a:buChar char="•"/>
            </a:pPr>
            <a:r>
              <a:rPr lang="en-US" altLang="zh-CN" b="1" dirty="0">
                <a:solidFill>
                  <a:srgbClr val="C00000"/>
                </a:solidFill>
              </a:rPr>
              <a:t>Fusion-FPS: </a:t>
            </a:r>
            <a:r>
              <a:rPr lang="en-US" altLang="zh-CN" dirty="0"/>
              <a:t>change data dependency, improve parallelism</a:t>
            </a:r>
          </a:p>
          <a:p>
            <a:pPr marL="285750" indent="-285750">
              <a:spcBef>
                <a:spcPts val="1200"/>
              </a:spcBef>
              <a:buFont typeface="Arial" panose="020B0604020202020204" pitchFamily="34" charset="0"/>
              <a:buChar char="•"/>
            </a:pPr>
            <a:r>
              <a:rPr lang="en-US" altLang="zh-CN" b="1" dirty="0">
                <a:solidFill>
                  <a:srgbClr val="C00000"/>
                </a:solidFill>
              </a:rPr>
              <a:t>Fusion-Computation: </a:t>
            </a:r>
            <a:r>
              <a:rPr lang="en-US" altLang="zh-CN" dirty="0"/>
              <a:t>Bypass redundant computations </a:t>
            </a:r>
          </a:p>
          <a:p>
            <a:pPr marL="285750" indent="-285750">
              <a:spcBef>
                <a:spcPts val="1200"/>
              </a:spcBef>
              <a:buFont typeface="Arial" panose="020B0604020202020204" pitchFamily="34" charset="0"/>
              <a:buChar char="•"/>
            </a:pPr>
            <a:r>
              <a:rPr lang="en-US" altLang="zh-CN" b="1" dirty="0">
                <a:solidFill>
                  <a:srgbClr val="C00000"/>
                </a:solidFill>
              </a:rPr>
              <a:t>Fusion-Aggregation: </a:t>
            </a:r>
            <a:r>
              <a:rPr lang="en-US" altLang="zh-CN" dirty="0"/>
              <a:t>Coalesce redundant memory access</a:t>
            </a:r>
          </a:p>
        </p:txBody>
      </p:sp>
      <p:sp>
        <p:nvSpPr>
          <p:cNvPr id="13" name="箭头: 右 12">
            <a:extLst>
              <a:ext uri="{FF2B5EF4-FFF2-40B4-BE49-F238E27FC236}">
                <a16:creationId xmlns:a16="http://schemas.microsoft.com/office/drawing/2014/main" id="{3B19815C-7FF2-B288-40F0-471CFA756828}"/>
              </a:ext>
            </a:extLst>
          </p:cNvPr>
          <p:cNvSpPr/>
          <p:nvPr/>
        </p:nvSpPr>
        <p:spPr>
          <a:xfrm>
            <a:off x="4318327" y="1958586"/>
            <a:ext cx="424754" cy="165182"/>
          </a:xfrm>
          <a:prstGeom prst="rightArrow">
            <a:avLst/>
          </a:prstGeom>
          <a:solidFill>
            <a:schemeClr val="accent2">
              <a:lumMod val="40000"/>
              <a:lumOff val="6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CA679A5F-BE43-FB05-791B-48326E1B9C61}"/>
              </a:ext>
            </a:extLst>
          </p:cNvPr>
          <p:cNvSpPr/>
          <p:nvPr/>
        </p:nvSpPr>
        <p:spPr>
          <a:xfrm>
            <a:off x="4318327" y="2846439"/>
            <a:ext cx="424754" cy="165182"/>
          </a:xfrm>
          <a:prstGeom prst="rightArrow">
            <a:avLst/>
          </a:prstGeom>
          <a:solidFill>
            <a:schemeClr val="accent2">
              <a:lumMod val="40000"/>
              <a:lumOff val="6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CDB742EC-0AF8-400E-7704-40F1DBDFA902}"/>
              </a:ext>
            </a:extLst>
          </p:cNvPr>
          <p:cNvSpPr/>
          <p:nvPr/>
        </p:nvSpPr>
        <p:spPr>
          <a:xfrm>
            <a:off x="4318327" y="3734292"/>
            <a:ext cx="424754" cy="165182"/>
          </a:xfrm>
          <a:prstGeom prst="rightArrow">
            <a:avLst/>
          </a:prstGeom>
          <a:solidFill>
            <a:schemeClr val="accent2">
              <a:lumMod val="40000"/>
              <a:lumOff val="60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003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0EB7B1-4462-A033-2DF9-C062BB230345}"/>
              </a:ext>
            </a:extLst>
          </p:cNvPr>
          <p:cNvSpPr>
            <a:spLocks noGrp="1"/>
          </p:cNvSpPr>
          <p:nvPr>
            <p:ph idx="1"/>
          </p:nvPr>
        </p:nvSpPr>
        <p:spPr/>
        <p:txBody>
          <a:bodyPr>
            <a:normAutofit/>
          </a:bodyPr>
          <a:lstStyle/>
          <a:p>
            <a:pPr>
              <a:lnSpc>
                <a:spcPct val="110000"/>
              </a:lnSpc>
            </a:pPr>
            <a:r>
              <a:rPr lang="en-US" altLang="zh-CN" sz="2000" dirty="0">
                <a:latin typeface="+mn-lt"/>
              </a:rPr>
              <a:t>Motivation</a:t>
            </a:r>
          </a:p>
          <a:p>
            <a:pPr lvl="1">
              <a:lnSpc>
                <a:spcPct val="110000"/>
              </a:lnSpc>
            </a:pPr>
            <a:r>
              <a:rPr lang="en-US" altLang="zh-CN" b="0" dirty="0">
                <a:latin typeface="+mn-lt"/>
              </a:rPr>
              <a:t>Each layer’s centroid set is a subset of the preceding layer’s</a:t>
            </a:r>
          </a:p>
          <a:p>
            <a:pPr marL="342900" lvl="1" indent="0">
              <a:lnSpc>
                <a:spcPct val="110000"/>
              </a:lnSpc>
              <a:buNone/>
            </a:pPr>
            <a:r>
              <a:rPr lang="en-US" altLang="zh-CN" b="0" dirty="0">
                <a:latin typeface="+mn-lt"/>
              </a:rPr>
              <a:t>   Thus, each layer’s centroid set is a subset of the </a:t>
            </a:r>
            <a:r>
              <a:rPr lang="en-US" altLang="zh-CN" dirty="0">
                <a:solidFill>
                  <a:srgbClr val="C00000"/>
                </a:solidFill>
                <a:latin typeface="+mn-lt"/>
              </a:rPr>
              <a:t>1</a:t>
            </a:r>
            <a:r>
              <a:rPr lang="en-US" altLang="zh-CN" baseline="30000" dirty="0">
                <a:solidFill>
                  <a:srgbClr val="C00000"/>
                </a:solidFill>
                <a:latin typeface="+mn-lt"/>
              </a:rPr>
              <a:t>st</a:t>
            </a:r>
            <a:r>
              <a:rPr lang="en-US" altLang="zh-CN" dirty="0">
                <a:solidFill>
                  <a:srgbClr val="C00000"/>
                </a:solidFill>
                <a:latin typeface="+mn-lt"/>
              </a:rPr>
              <a:t> layer’s</a:t>
            </a:r>
          </a:p>
          <a:p>
            <a:pPr>
              <a:lnSpc>
                <a:spcPct val="110000"/>
              </a:lnSpc>
              <a:spcBef>
                <a:spcPts val="1200"/>
              </a:spcBef>
            </a:pPr>
            <a:r>
              <a:rPr lang="en-US" altLang="zh-CN" sz="2000" dirty="0">
                <a:latin typeface="+mn-lt"/>
              </a:rPr>
              <a:t>Fusion-FPS Algorithm</a:t>
            </a:r>
          </a:p>
          <a:p>
            <a:pPr lvl="1">
              <a:lnSpc>
                <a:spcPct val="110000"/>
              </a:lnSpc>
            </a:pPr>
            <a:r>
              <a:rPr lang="en-US" altLang="zh-CN" b="0" dirty="0">
                <a:latin typeface="+mn-lt"/>
              </a:rPr>
              <a:t>Only perform FPS in the 1</a:t>
            </a:r>
            <a:r>
              <a:rPr lang="en-US" altLang="zh-CN" b="0" baseline="30000" dirty="0">
                <a:latin typeface="+mn-lt"/>
              </a:rPr>
              <a:t>st</a:t>
            </a:r>
            <a:r>
              <a:rPr lang="en-US" altLang="zh-CN" b="0" dirty="0">
                <a:latin typeface="+mn-lt"/>
              </a:rPr>
              <a:t> layer</a:t>
            </a:r>
          </a:p>
          <a:p>
            <a:pPr lvl="1">
              <a:lnSpc>
                <a:spcPct val="110000"/>
              </a:lnSpc>
            </a:pPr>
            <a:r>
              <a:rPr lang="en-US" altLang="zh-CN" b="0" dirty="0">
                <a:latin typeface="+mn-lt"/>
              </a:rPr>
              <a:t>The succeeding layers truncate the front </a:t>
            </a:r>
            <a:r>
              <a:rPr lang="en-US" altLang="zh-CN" b="0" i="1" dirty="0" err="1">
                <a:latin typeface="+mn-lt"/>
              </a:rPr>
              <a:t>n</a:t>
            </a:r>
            <a:r>
              <a:rPr lang="en-US" altLang="zh-CN" b="0" i="1" baseline="-25000" dirty="0" err="1">
                <a:latin typeface="+mn-lt"/>
              </a:rPr>
              <a:t>i</a:t>
            </a:r>
            <a:r>
              <a:rPr lang="en-US" altLang="zh-CN" b="0" dirty="0">
                <a:latin typeface="+mn-lt"/>
              </a:rPr>
              <a:t> (</a:t>
            </a:r>
            <a:r>
              <a:rPr lang="en-US" altLang="zh-CN" b="0" i="1" dirty="0" err="1">
                <a:latin typeface="+mn-lt"/>
              </a:rPr>
              <a:t>i</a:t>
            </a:r>
            <a:r>
              <a:rPr lang="en-US" altLang="zh-CN" b="0" dirty="0">
                <a:latin typeface="+mn-lt"/>
              </a:rPr>
              <a:t> is </a:t>
            </a:r>
            <a:r>
              <a:rPr lang="en-US" altLang="zh-CN" b="0" dirty="0" err="1">
                <a:latin typeface="+mn-lt"/>
              </a:rPr>
              <a:t>layerid</a:t>
            </a:r>
            <a:r>
              <a:rPr lang="en-US" altLang="zh-CN" b="0" dirty="0">
                <a:latin typeface="+mn-lt"/>
              </a:rPr>
              <a:t>) centroids from the 1</a:t>
            </a:r>
            <a:r>
              <a:rPr lang="en-US" altLang="zh-CN" b="0" baseline="30000" dirty="0">
                <a:latin typeface="+mn-lt"/>
              </a:rPr>
              <a:t>st</a:t>
            </a:r>
            <a:r>
              <a:rPr lang="en-US" altLang="zh-CN" b="0" dirty="0">
                <a:latin typeface="+mn-lt"/>
              </a:rPr>
              <a:t> layer’s centroid set</a:t>
            </a:r>
          </a:p>
        </p:txBody>
      </p:sp>
      <p:sp>
        <p:nvSpPr>
          <p:cNvPr id="3" name="标题 2">
            <a:extLst>
              <a:ext uri="{FF2B5EF4-FFF2-40B4-BE49-F238E27FC236}">
                <a16:creationId xmlns:a16="http://schemas.microsoft.com/office/drawing/2014/main" id="{9FE86043-FF62-EA85-5D71-9C3DE6271C9E}"/>
              </a:ext>
            </a:extLst>
          </p:cNvPr>
          <p:cNvSpPr>
            <a:spLocks noGrp="1"/>
          </p:cNvSpPr>
          <p:nvPr>
            <p:ph type="title"/>
          </p:nvPr>
        </p:nvSpPr>
        <p:spPr/>
        <p:txBody>
          <a:bodyPr/>
          <a:lstStyle/>
          <a:p>
            <a:r>
              <a:rPr lang="en-US" altLang="zh-CN" sz="3200" dirty="0"/>
              <a:t>Algorithm --- Fusion-FPS</a:t>
            </a:r>
            <a:endParaRPr lang="zh-CN" altLang="en-US" sz="3200" dirty="0"/>
          </a:p>
        </p:txBody>
      </p:sp>
      <p:sp>
        <p:nvSpPr>
          <p:cNvPr id="5" name="灯片编号占位符 4">
            <a:extLst>
              <a:ext uri="{FF2B5EF4-FFF2-40B4-BE49-F238E27FC236}">
                <a16:creationId xmlns:a16="http://schemas.microsoft.com/office/drawing/2014/main" id="{5786C05D-400D-700B-027C-C0746433FE91}"/>
              </a:ext>
            </a:extLst>
          </p:cNvPr>
          <p:cNvSpPr>
            <a:spLocks noGrp="1"/>
          </p:cNvSpPr>
          <p:nvPr>
            <p:ph type="sldNum" sz="quarter" idx="12"/>
          </p:nvPr>
        </p:nvSpPr>
        <p:spPr/>
        <p:txBody>
          <a:bodyPr/>
          <a:lstStyle/>
          <a:p>
            <a:r>
              <a:rPr lang="en-US" noProof="1"/>
              <a:t>6</a:t>
            </a:r>
          </a:p>
        </p:txBody>
      </p:sp>
      <p:sp>
        <p:nvSpPr>
          <p:cNvPr id="6" name="日期占位符 5">
            <a:extLst>
              <a:ext uri="{FF2B5EF4-FFF2-40B4-BE49-F238E27FC236}">
                <a16:creationId xmlns:a16="http://schemas.microsoft.com/office/drawing/2014/main" id="{92AB412B-A8BC-A780-F06E-B10F385C907A}"/>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ABAE06AA-8F28-A757-9796-AD13A921508E}"/>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sp>
        <p:nvSpPr>
          <p:cNvPr id="8" name="箭头: 右 7">
            <a:extLst>
              <a:ext uri="{FF2B5EF4-FFF2-40B4-BE49-F238E27FC236}">
                <a16:creationId xmlns:a16="http://schemas.microsoft.com/office/drawing/2014/main" id="{0DF958AF-5013-E2B9-9D0A-F97FC12FA343}"/>
              </a:ext>
            </a:extLst>
          </p:cNvPr>
          <p:cNvSpPr/>
          <p:nvPr/>
        </p:nvSpPr>
        <p:spPr>
          <a:xfrm>
            <a:off x="734850" y="1953587"/>
            <a:ext cx="175846" cy="115556"/>
          </a:xfrm>
          <a:prstGeom prst="rightArrow">
            <a:avLst/>
          </a:prstGeom>
          <a:solidFill>
            <a:srgbClr val="25507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B0EF8A6C-83B6-9EA7-327A-C74A42A6A8E2}"/>
              </a:ext>
            </a:extLst>
          </p:cNvPr>
          <p:cNvGrpSpPr/>
          <p:nvPr/>
        </p:nvGrpSpPr>
        <p:grpSpPr>
          <a:xfrm>
            <a:off x="4023411" y="3597870"/>
            <a:ext cx="4090670" cy="945873"/>
            <a:chOff x="2687371" y="3821390"/>
            <a:chExt cx="4090670" cy="945873"/>
          </a:xfrm>
        </p:grpSpPr>
        <p:sp>
          <p:nvSpPr>
            <p:cNvPr id="13" name="爆炸形: 14 pt  12">
              <a:extLst>
                <a:ext uri="{FF2B5EF4-FFF2-40B4-BE49-F238E27FC236}">
                  <a16:creationId xmlns:a16="http://schemas.microsoft.com/office/drawing/2014/main" id="{3A974971-3EB2-A9F0-91C0-6AE09893DC98}"/>
                </a:ext>
              </a:extLst>
            </p:cNvPr>
            <p:cNvSpPr/>
            <p:nvPr/>
          </p:nvSpPr>
          <p:spPr>
            <a:xfrm>
              <a:off x="2687371" y="3821390"/>
              <a:ext cx="4090670" cy="945873"/>
            </a:xfrm>
            <a:prstGeom prst="irregularSeal2">
              <a:avLst/>
            </a:prstGeom>
            <a:solidFill>
              <a:schemeClr val="accent4">
                <a:lumMod val="20000"/>
                <a:lumOff val="8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E3A5F06-A93B-B206-D4A3-3B1AE20F1D4A}"/>
                </a:ext>
              </a:extLst>
            </p:cNvPr>
            <p:cNvSpPr txBox="1"/>
            <p:nvPr/>
          </p:nvSpPr>
          <p:spPr>
            <a:xfrm rot="21310936">
              <a:off x="2813684" y="4112956"/>
              <a:ext cx="3597909" cy="369332"/>
            </a:xfrm>
            <a:prstGeom prst="rect">
              <a:avLst/>
            </a:prstGeom>
            <a:noFill/>
          </p:spPr>
          <p:txBody>
            <a:bodyPr wrap="square" rtlCol="0">
              <a:spAutoFit/>
            </a:bodyPr>
            <a:lstStyle/>
            <a:p>
              <a:pPr algn="ctr"/>
              <a:r>
                <a:rPr lang="en-US" altLang="zh-CN" b="1" dirty="0">
                  <a:solidFill>
                    <a:srgbClr val="C00000"/>
                  </a:solidFill>
                </a:rPr>
                <a:t>Reduce FPS to only once!</a:t>
              </a:r>
              <a:endParaRPr lang="zh-CN" altLang="en-US" b="1" dirty="0">
                <a:solidFill>
                  <a:srgbClr val="C00000"/>
                </a:solidFill>
              </a:endParaRPr>
            </a:p>
          </p:txBody>
        </p:sp>
      </p:grpSp>
    </p:spTree>
    <p:extLst>
      <p:ext uri="{BB962C8B-B14F-4D97-AF65-F5344CB8AC3E}">
        <p14:creationId xmlns:p14="http://schemas.microsoft.com/office/powerpoint/2010/main" val="162651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1481908-8F49-A95F-DEFE-7FB7B4339440}"/>
              </a:ext>
            </a:extLst>
          </p:cNvPr>
          <p:cNvSpPr>
            <a:spLocks noGrp="1"/>
          </p:cNvSpPr>
          <p:nvPr>
            <p:ph idx="1"/>
          </p:nvPr>
        </p:nvSpPr>
        <p:spPr/>
        <p:txBody>
          <a:bodyPr/>
          <a:lstStyle/>
          <a:p>
            <a:pPr>
              <a:lnSpc>
                <a:spcPct val="110000"/>
              </a:lnSpc>
            </a:pPr>
            <a:r>
              <a:rPr lang="en-US" altLang="zh-CN" sz="2000" dirty="0">
                <a:latin typeface="+mn-lt"/>
              </a:rPr>
              <a:t>Another benefit … </a:t>
            </a:r>
            <a:r>
              <a:rPr lang="en-US" altLang="zh-CN" sz="2000" dirty="0">
                <a:solidFill>
                  <a:srgbClr val="C00000"/>
                </a:solidFill>
                <a:latin typeface="+mn-lt"/>
              </a:rPr>
              <a:t>Alter the execution flow</a:t>
            </a:r>
          </a:p>
          <a:p>
            <a:pPr lvl="1">
              <a:lnSpc>
                <a:spcPct val="110000"/>
              </a:lnSpc>
            </a:pPr>
            <a:r>
              <a:rPr lang="en-US" altLang="zh-CN" b="0" dirty="0">
                <a:latin typeface="+mn-lt"/>
              </a:rPr>
              <a:t>The succeeding layers’ centroid sets only depend on the 1</a:t>
            </a:r>
            <a:r>
              <a:rPr lang="en-US" altLang="zh-CN" b="0" baseline="30000" dirty="0">
                <a:latin typeface="+mn-lt"/>
              </a:rPr>
              <a:t>st</a:t>
            </a:r>
            <a:r>
              <a:rPr lang="en-US" altLang="zh-CN" b="0" dirty="0">
                <a:latin typeface="+mn-lt"/>
              </a:rPr>
              <a:t> layer</a:t>
            </a:r>
          </a:p>
          <a:p>
            <a:pPr lvl="1">
              <a:lnSpc>
                <a:spcPct val="110000"/>
              </a:lnSpc>
            </a:pPr>
            <a:r>
              <a:rPr lang="en-US" altLang="zh-CN" b="0" dirty="0">
                <a:latin typeface="+mn-lt"/>
              </a:rPr>
              <a:t>The neighbor search across all layers can be launched in parallel</a:t>
            </a:r>
          </a:p>
          <a:p>
            <a:pPr lvl="1">
              <a:lnSpc>
                <a:spcPct val="110000"/>
              </a:lnSpc>
            </a:pPr>
            <a:endParaRPr lang="zh-CN" altLang="en-US" dirty="0"/>
          </a:p>
        </p:txBody>
      </p:sp>
      <p:sp>
        <p:nvSpPr>
          <p:cNvPr id="3" name="标题 2">
            <a:extLst>
              <a:ext uri="{FF2B5EF4-FFF2-40B4-BE49-F238E27FC236}">
                <a16:creationId xmlns:a16="http://schemas.microsoft.com/office/drawing/2014/main" id="{A11FF8BE-268A-FE74-3463-052E22D0A7E8}"/>
              </a:ext>
            </a:extLst>
          </p:cNvPr>
          <p:cNvSpPr>
            <a:spLocks noGrp="1"/>
          </p:cNvSpPr>
          <p:nvPr>
            <p:ph type="title"/>
          </p:nvPr>
        </p:nvSpPr>
        <p:spPr/>
        <p:txBody>
          <a:bodyPr/>
          <a:lstStyle/>
          <a:p>
            <a:r>
              <a:rPr lang="en-US" altLang="zh-CN" sz="3200" dirty="0"/>
              <a:t>Algorithm --- Fusion-FPS</a:t>
            </a:r>
            <a:endParaRPr lang="zh-CN" altLang="en-US" sz="3200" dirty="0"/>
          </a:p>
        </p:txBody>
      </p:sp>
      <p:sp>
        <p:nvSpPr>
          <p:cNvPr id="5" name="灯片编号占位符 4">
            <a:extLst>
              <a:ext uri="{FF2B5EF4-FFF2-40B4-BE49-F238E27FC236}">
                <a16:creationId xmlns:a16="http://schemas.microsoft.com/office/drawing/2014/main" id="{5EB353CC-D8E3-5D2A-A2AC-071A82371655}"/>
              </a:ext>
            </a:extLst>
          </p:cNvPr>
          <p:cNvSpPr>
            <a:spLocks noGrp="1"/>
          </p:cNvSpPr>
          <p:nvPr>
            <p:ph type="sldNum" sz="quarter" idx="12"/>
          </p:nvPr>
        </p:nvSpPr>
        <p:spPr/>
        <p:txBody>
          <a:bodyPr/>
          <a:lstStyle/>
          <a:p>
            <a:r>
              <a:rPr lang="en-US" noProof="1"/>
              <a:t>7</a:t>
            </a:r>
          </a:p>
        </p:txBody>
      </p:sp>
      <p:sp>
        <p:nvSpPr>
          <p:cNvPr id="6" name="日期占位符 5">
            <a:extLst>
              <a:ext uri="{FF2B5EF4-FFF2-40B4-BE49-F238E27FC236}">
                <a16:creationId xmlns:a16="http://schemas.microsoft.com/office/drawing/2014/main" id="{ABDED0C8-A90E-51D6-B6ED-0B4881848CD9}"/>
              </a:ext>
            </a:extLst>
          </p:cNvPr>
          <p:cNvSpPr>
            <a:spLocks noGrp="1"/>
          </p:cNvSpPr>
          <p:nvPr>
            <p:ph type="dt" sz="half" idx="10"/>
          </p:nvPr>
        </p:nvSpPr>
        <p:spPr/>
        <p:txBody>
          <a:bodyPr/>
          <a:lstStyle/>
          <a:p>
            <a:fld id="{1484590A-F24F-4CD4-9207-3ABC2A5D20C4}" type="datetime4">
              <a:rPr lang="en-GB" noProof="1" smtClean="0"/>
              <a:pPr/>
              <a:t>18 March 2024</a:t>
            </a:fld>
            <a:endParaRPr lang="en-US" noProof="1"/>
          </a:p>
        </p:txBody>
      </p:sp>
      <p:sp>
        <p:nvSpPr>
          <p:cNvPr id="7" name="Fußzeilenplatzhalter 3">
            <a:extLst>
              <a:ext uri="{FF2B5EF4-FFF2-40B4-BE49-F238E27FC236}">
                <a16:creationId xmlns:a16="http://schemas.microsoft.com/office/drawing/2014/main" id="{E8219F35-32AD-3372-1B3D-8A0DCD7A70BB}"/>
              </a:ext>
            </a:extLst>
          </p:cNvPr>
          <p:cNvSpPr>
            <a:spLocks noGrp="1"/>
          </p:cNvSpPr>
          <p:nvPr>
            <p:ph type="ftr" sz="quarter" idx="11"/>
          </p:nvPr>
        </p:nvSpPr>
        <p:spPr>
          <a:xfrm>
            <a:off x="2966461" y="4767263"/>
            <a:ext cx="3211076" cy="273844"/>
          </a:xfrm>
        </p:spPr>
        <p:txBody>
          <a:bodyPr/>
          <a:lstStyle/>
          <a:p>
            <a:r>
              <a:rPr lang="en-US" noProof="1"/>
              <a:t>Xueyuan Liu / Shanghai Jiao Tong University</a:t>
            </a:r>
          </a:p>
        </p:txBody>
      </p:sp>
      <p:pic>
        <p:nvPicPr>
          <p:cNvPr id="15" name="图片 14">
            <a:extLst>
              <a:ext uri="{FF2B5EF4-FFF2-40B4-BE49-F238E27FC236}">
                <a16:creationId xmlns:a16="http://schemas.microsoft.com/office/drawing/2014/main" id="{17D6F2F2-70E2-12CE-D16C-C168D5595643}"/>
              </a:ext>
            </a:extLst>
          </p:cNvPr>
          <p:cNvPicPr>
            <a:picLocks noChangeAspect="1"/>
          </p:cNvPicPr>
          <p:nvPr/>
        </p:nvPicPr>
        <p:blipFill>
          <a:blip r:embed="rId3"/>
          <a:stretch>
            <a:fillRect/>
          </a:stretch>
        </p:blipFill>
        <p:spPr>
          <a:xfrm>
            <a:off x="746124" y="2887939"/>
            <a:ext cx="7651750" cy="1397000"/>
          </a:xfrm>
          <a:prstGeom prst="rect">
            <a:avLst/>
          </a:prstGeom>
        </p:spPr>
      </p:pic>
    </p:spTree>
    <p:extLst>
      <p:ext uri="{BB962C8B-B14F-4D97-AF65-F5344CB8AC3E}">
        <p14:creationId xmlns:p14="http://schemas.microsoft.com/office/powerpoint/2010/main" val="2857668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e7a3f07-f920-473d-8ace-d059ac70c890">
      <Terms xmlns="http://schemas.microsoft.com/office/infopath/2007/PartnerControls"/>
    </lcf76f155ced4ddcb4097134ff3c332f>
    <TaxCatchAll xmlns="6325b798-e2ef-461c-873a-7c2c81cc8c4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DC8DA6DED8164D469DB2972074859B57" ma:contentTypeVersion="17" ma:contentTypeDescription="Ein neues Dokument erstellen." ma:contentTypeScope="" ma:versionID="5b14388d4ebb6696f9491d75395f7558">
  <xsd:schema xmlns:xsd="http://www.w3.org/2001/XMLSchema" xmlns:xs="http://www.w3.org/2001/XMLSchema" xmlns:p="http://schemas.microsoft.com/office/2006/metadata/properties" xmlns:ns2="ee7a3f07-f920-473d-8ace-d059ac70c890" xmlns:ns3="6325b798-e2ef-461c-873a-7c2c81cc8c46" targetNamespace="http://schemas.microsoft.com/office/2006/metadata/properties" ma:root="true" ma:fieldsID="35fb8e1850e18fad599056e4fcac7979" ns2:_="" ns3:_="">
    <xsd:import namespace="ee7a3f07-f920-473d-8ace-d059ac70c890"/>
    <xsd:import namespace="6325b798-e2ef-461c-873a-7c2c81cc8c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7a3f07-f920-473d-8ace-d059ac70c8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731c44e6-fe3a-48e4-b4a0-d2a855a5998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25b798-e2ef-461c-873a-7c2c81cc8c46" elementFormDefault="qualified">
    <xsd:import namespace="http://schemas.microsoft.com/office/2006/documentManagement/types"/>
    <xsd:import namespace="http://schemas.microsoft.com/office/infopath/2007/PartnerControls"/>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2a45c57e-e85f-475b-a3f8-85b290db80cb}" ma:internalName="TaxCatchAll" ma:showField="CatchAllData" ma:web="6325b798-e2ef-461c-873a-7c2c81cc8c4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843148-A36E-4059-B061-760DFF98B99E}">
  <ds:schemaRefs>
    <ds:schemaRef ds:uri="http://schemas.microsoft.com/office/2006/metadata/properties"/>
    <ds:schemaRef ds:uri="http://schemas.microsoft.com/office/infopath/2007/PartnerControls"/>
    <ds:schemaRef ds:uri="ee7a3f07-f920-473d-8ace-d059ac70c890"/>
    <ds:schemaRef ds:uri="6325b798-e2ef-461c-873a-7c2c81cc8c46"/>
  </ds:schemaRefs>
</ds:datastoreItem>
</file>

<file path=customXml/itemProps2.xml><?xml version="1.0" encoding="utf-8"?>
<ds:datastoreItem xmlns:ds="http://schemas.openxmlformats.org/officeDocument/2006/customXml" ds:itemID="{50DF200A-4B66-4966-B5D0-B4AE20D4D2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7a3f07-f920-473d-8ace-d059ac70c890"/>
    <ds:schemaRef ds:uri="6325b798-e2ef-461c-873a-7c2c81cc8c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54B396-DF7B-4906-9868-BD0EC77F93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5865</TotalTime>
  <Words>3754</Words>
  <Application>Microsoft Office PowerPoint</Application>
  <PresentationFormat>全屏显示(16:9)</PresentationFormat>
  <Paragraphs>298</Paragraphs>
  <Slides>27</Slides>
  <Notes>27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Arial</vt:lpstr>
      <vt:lpstr>Cambria Math</vt:lpstr>
      <vt:lpstr>Söhne</vt:lpstr>
      <vt:lpstr>Calibri</vt:lpstr>
      <vt:lpstr>Office Theme</vt:lpstr>
      <vt:lpstr>FusionArch: A Fusion-Based Accelerator for Point-Based Point Cloud Neural Networks</vt:lpstr>
      <vt:lpstr>Outline</vt:lpstr>
      <vt:lpstr>Point Cloud and PCNN</vt:lpstr>
      <vt:lpstr>Challenge</vt:lpstr>
      <vt:lpstr>Challenge</vt:lpstr>
      <vt:lpstr>Challenge</vt:lpstr>
      <vt:lpstr>Proposal</vt:lpstr>
      <vt:lpstr>Algorithm --- Fusion-FPS</vt:lpstr>
      <vt:lpstr>Algorithm --- Fusion-FPS</vt:lpstr>
      <vt:lpstr>Algorithm --- Fusion-FPS </vt:lpstr>
      <vt:lpstr>Algorithm --- Fusion-Computation</vt:lpstr>
      <vt:lpstr>Algorithm --- Fusion-Aggregation</vt:lpstr>
      <vt:lpstr>Algorithm --- Fusion-Aggregation</vt:lpstr>
      <vt:lpstr>Algorithm --- Summary </vt:lpstr>
      <vt:lpstr>FusionArch Architecture </vt:lpstr>
      <vt:lpstr>Fusion-FPS Engine</vt:lpstr>
      <vt:lpstr>Fusion-Computation Engine</vt:lpstr>
      <vt:lpstr>Fusion-Aggregation Engine</vt:lpstr>
      <vt:lpstr>Fusion-Aggregation Engine</vt:lpstr>
      <vt:lpstr>Experiment Setup</vt:lpstr>
      <vt:lpstr>Experiment Result --- Accuracy</vt:lpstr>
      <vt:lpstr>Experiment Result --- Performance</vt:lpstr>
      <vt:lpstr>Experiment Result --- Energy Efficiency</vt:lpstr>
      <vt:lpstr>Experiment Result --- Ablation Study</vt:lpstr>
      <vt:lpstr>Experiment Result --- Exploration</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Conference Template</dc:title>
  <dc:creator>Anja Zeun</dc:creator>
  <cp:lastModifiedBy>LiuXueyuan</cp:lastModifiedBy>
  <cp:revision>92</cp:revision>
  <dcterms:created xsi:type="dcterms:W3CDTF">2016-09-12T10:42:56Z</dcterms:created>
  <dcterms:modified xsi:type="dcterms:W3CDTF">2024-03-18T16:52:37Z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0x010100DC8DA6DED8164D469DB2972074859B57</vt:lpwstr>
  </property>
  <property fmtid="{D5CDD505-2E9C-101B-9397-08002B2CF9AE}" pid="3" name="Order">
    <vt:r8>3042600</vt:r8>
  </property>
  <property fmtid="{D5CDD505-2E9C-101B-9397-08002B2CF9AE}" pid="4" name="MediaServiceImageTags">
    <vt:lpwstr/>
  </property>
</Properties>
</file>