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60" r:id="rId4"/>
  </p:sldMasterIdLst>
  <p:notesMasterIdLst>
    <p:notesMasterId r:id="rId25"/>
  </p:notesMasterIdLst>
  <p:handoutMasterIdLst>
    <p:handoutMasterId r:id="rId26"/>
  </p:handoutMasterIdLst>
  <p:sldIdLst>
    <p:sldId id="265"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2" r:id="rId20"/>
    <p:sldId id="283" r:id="rId21"/>
    <p:sldId id="284" r:id="rId22"/>
    <p:sldId id="285" r:id="rId23"/>
    <p:sldId id="298" r:id="rId24"/>
  </p:sldIdLst>
  <p:sldSz cx="9144000" cy="5143500" type="screen16x9"/>
  <p:notesSz cx="6858000" cy="9144000"/>
  <p:embeddedFontLst>
    <p:embeddedFont>
      <p:font typeface="Cambria Math" panose="02040503050406030204" pitchFamily="18" charset="0"/>
      <p:regular r:id="rId27"/>
    </p:embeddedFont>
    <p:embeddedFont>
      <p:font typeface="Consolas" panose="020B0609020204030204" pitchFamily="49"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0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B91DD-8658-4E8F-9B6F-2F1F9076ABB3}" v="5" dt="2024-02-24T13:04:38.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86993" autoAdjust="0"/>
  </p:normalViewPr>
  <p:slideViewPr>
    <p:cSldViewPr snapToGrid="0">
      <p:cViewPr varScale="1">
        <p:scale>
          <a:sx n="177" d="100"/>
          <a:sy n="177" d="100"/>
        </p:scale>
        <p:origin x="1158" y="156"/>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Xueyuan" userId="bde70c57-b5f7-45ba-9444-fbc5531eba09" providerId="ADAL" clId="{81A14E3F-1589-402F-9A80-CC3AC7232D79}"/>
    <pc:docChg chg="undo custSel addSld delSld modSld">
      <pc:chgData name="LiuXueyuan" userId="bde70c57-b5f7-45ba-9444-fbc5531eba09" providerId="ADAL" clId="{81A14E3F-1589-402F-9A80-CC3AC7232D79}" dt="2024-02-06T03:28:59.409" v="15616" actId="1076"/>
      <pc:docMkLst>
        <pc:docMk/>
      </pc:docMkLst>
      <pc:sldChg chg="addSp delSp modSp mod modNotesTx">
        <pc:chgData name="LiuXueyuan" userId="bde70c57-b5f7-45ba-9444-fbc5531eba09" providerId="ADAL" clId="{81A14E3F-1589-402F-9A80-CC3AC7232D79}" dt="2024-02-06T03:28:59.409" v="15616" actId="1076"/>
        <pc:sldMkLst>
          <pc:docMk/>
          <pc:sldMk cId="3481403620" sldId="265"/>
        </pc:sldMkLst>
        <pc:spChg chg="add mod">
          <ac:chgData name="LiuXueyuan" userId="bde70c57-b5f7-45ba-9444-fbc5531eba09" providerId="ADAL" clId="{81A14E3F-1589-402F-9A80-CC3AC7232D79}" dt="2024-02-05T14:30:19.568" v="6674" actId="14100"/>
          <ac:spMkLst>
            <pc:docMk/>
            <pc:sldMk cId="3481403620" sldId="265"/>
            <ac:spMk id="2" creationId="{5CA5CDC4-0504-B14D-CE16-643F2CAD8055}"/>
          </ac:spMkLst>
        </pc:spChg>
        <pc:spChg chg="add del mod">
          <ac:chgData name="LiuXueyuan" userId="bde70c57-b5f7-45ba-9444-fbc5531eba09" providerId="ADAL" clId="{81A14E3F-1589-402F-9A80-CC3AC7232D79}" dt="2024-02-03T17:12:13.732" v="124" actId="478"/>
          <ac:spMkLst>
            <pc:docMk/>
            <pc:sldMk cId="3481403620" sldId="265"/>
            <ac:spMk id="3" creationId="{B99E8D39-8664-06DC-2F5A-15C22A33BE47}"/>
          </ac:spMkLst>
        </pc:spChg>
        <pc:spChg chg="mod">
          <ac:chgData name="LiuXueyuan" userId="bde70c57-b5f7-45ba-9444-fbc5531eba09" providerId="ADAL" clId="{81A14E3F-1589-402F-9A80-CC3AC7232D79}" dt="2024-02-03T17:14:19.876" v="133" actId="1076"/>
          <ac:spMkLst>
            <pc:docMk/>
            <pc:sldMk cId="3481403620" sldId="265"/>
            <ac:spMk id="7" creationId="{00000000-0000-0000-0000-000000000000}"/>
          </ac:spMkLst>
        </pc:spChg>
        <pc:spChg chg="del">
          <ac:chgData name="LiuXueyuan" userId="bde70c57-b5f7-45ba-9444-fbc5531eba09" providerId="ADAL" clId="{81A14E3F-1589-402F-9A80-CC3AC7232D79}" dt="2024-02-03T17:12:12.157" v="123" actId="478"/>
          <ac:spMkLst>
            <pc:docMk/>
            <pc:sldMk cId="3481403620" sldId="265"/>
            <ac:spMk id="9" creationId="{00000000-0000-0000-0000-000000000000}"/>
          </ac:spMkLst>
        </pc:spChg>
        <pc:spChg chg="mod">
          <ac:chgData name="LiuXueyuan" userId="bde70c57-b5f7-45ba-9444-fbc5531eba09" providerId="ADAL" clId="{81A14E3F-1589-402F-9A80-CC3AC7232D79}" dt="2024-02-06T03:28:59.409" v="15616" actId="1076"/>
          <ac:spMkLst>
            <pc:docMk/>
            <pc:sldMk cId="3481403620" sldId="265"/>
            <ac:spMk id="11" creationId="{00000000-0000-0000-0000-000000000000}"/>
          </ac:spMkLst>
        </pc:spChg>
        <pc:grpChg chg="add del mod">
          <ac:chgData name="LiuXueyuan" userId="bde70c57-b5f7-45ba-9444-fbc5531eba09" providerId="ADAL" clId="{81A14E3F-1589-402F-9A80-CC3AC7232D79}" dt="2024-02-06T03:28:16.865" v="15598" actId="478"/>
          <ac:grpSpMkLst>
            <pc:docMk/>
            <pc:sldMk cId="3481403620" sldId="265"/>
            <ac:grpSpMk id="4" creationId="{0C37F9C8-F5A8-A34D-7FB9-B8A5AEA20CBF}"/>
          </ac:grpSpMkLst>
        </pc:grpChg>
        <pc:graphicFrameChg chg="add del mod">
          <ac:chgData name="LiuXueyuan" userId="bde70c57-b5f7-45ba-9444-fbc5531eba09" providerId="ADAL" clId="{81A14E3F-1589-402F-9A80-CC3AC7232D79}" dt="2024-02-06T03:28:18.069" v="15601"/>
          <ac:graphicFrameMkLst>
            <pc:docMk/>
            <pc:sldMk cId="3481403620" sldId="265"/>
            <ac:graphicFrameMk id="9" creationId="{3142E9E8-CA05-19EE-8A28-02AE57535FC4}"/>
          </ac:graphicFrameMkLst>
        </pc:graphicFrameChg>
        <pc:picChg chg="mod">
          <ac:chgData name="LiuXueyuan" userId="bde70c57-b5f7-45ba-9444-fbc5531eba09" providerId="ADAL" clId="{81A14E3F-1589-402F-9A80-CC3AC7232D79}" dt="2024-02-03T17:14:27.587" v="135" actId="1076"/>
          <ac:picMkLst>
            <pc:docMk/>
            <pc:sldMk cId="3481403620" sldId="265"/>
            <ac:picMk id="5" creationId="{B21D18F0-FE84-2B28-85EB-C82CC62BE38A}"/>
          </ac:picMkLst>
        </pc:picChg>
        <pc:picChg chg="mod">
          <ac:chgData name="LiuXueyuan" userId="bde70c57-b5f7-45ba-9444-fbc5531eba09" providerId="ADAL" clId="{81A14E3F-1589-402F-9A80-CC3AC7232D79}" dt="2024-02-03T17:14:27.587" v="135" actId="1076"/>
          <ac:picMkLst>
            <pc:docMk/>
            <pc:sldMk cId="3481403620" sldId="265"/>
            <ac:picMk id="6" creationId="{535A4DFB-7B9F-1D91-D1F4-4446398A176E}"/>
          </ac:picMkLst>
        </pc:picChg>
        <pc:picChg chg="add mod">
          <ac:chgData name="LiuXueyuan" userId="bde70c57-b5f7-45ba-9444-fbc5531eba09" providerId="ADAL" clId="{81A14E3F-1589-402F-9A80-CC3AC7232D79}" dt="2024-02-06T03:28:50.298" v="15614" actId="1076"/>
          <ac:picMkLst>
            <pc:docMk/>
            <pc:sldMk cId="3481403620" sldId="265"/>
            <ac:picMk id="8" creationId="{95F9C061-F634-B2FD-FFA9-5B44E15DDF4D}"/>
          </ac:picMkLst>
        </pc:picChg>
        <pc:picChg chg="add mod">
          <ac:chgData name="LiuXueyuan" userId="bde70c57-b5f7-45ba-9444-fbc5531eba09" providerId="ADAL" clId="{81A14E3F-1589-402F-9A80-CC3AC7232D79}" dt="2024-02-06T03:28:53.788" v="15615" actId="1076"/>
          <ac:picMkLst>
            <pc:docMk/>
            <pc:sldMk cId="3481403620" sldId="265"/>
            <ac:picMk id="12" creationId="{E521CD95-2C56-3F82-6F52-68DD2C08160C}"/>
          </ac:picMkLst>
        </pc:picChg>
      </pc:sldChg>
      <pc:sldChg chg="addSp delSp modSp mod modNotesTx">
        <pc:chgData name="LiuXueyuan" userId="bde70c57-b5f7-45ba-9444-fbc5531eba09" providerId="ADAL" clId="{81A14E3F-1589-402F-9A80-CC3AC7232D79}" dt="2024-02-04T08:12:11.782" v="680" actId="20577"/>
        <pc:sldMkLst>
          <pc:docMk/>
          <pc:sldMk cId="3302502157" sldId="267"/>
        </pc:sldMkLst>
        <pc:spChg chg="del">
          <ac:chgData name="LiuXueyuan" userId="bde70c57-b5f7-45ba-9444-fbc5531eba09" providerId="ADAL" clId="{81A14E3F-1589-402F-9A80-CC3AC7232D79}" dt="2024-02-03T17:14:52.246" v="143" actId="478"/>
          <ac:spMkLst>
            <pc:docMk/>
            <pc:sldMk cId="3302502157" sldId="267"/>
            <ac:spMk id="2" creationId="{27893F6D-141A-3626-C5D4-8ABB715B2509}"/>
          </ac:spMkLst>
        </pc:spChg>
        <pc:spChg chg="mod">
          <ac:chgData name="LiuXueyuan" userId="bde70c57-b5f7-45ba-9444-fbc5531eba09" providerId="ADAL" clId="{81A14E3F-1589-402F-9A80-CC3AC7232D79}" dt="2024-02-03T17:15:48.637" v="195" actId="404"/>
          <ac:spMkLst>
            <pc:docMk/>
            <pc:sldMk cId="3302502157" sldId="267"/>
            <ac:spMk id="3" creationId="{5226A781-3E9A-46A3-1B94-CCC30B4E8A09}"/>
          </ac:spMkLst>
        </pc:spChg>
        <pc:spChg chg="del">
          <ac:chgData name="LiuXueyuan" userId="bde70c57-b5f7-45ba-9444-fbc5531eba09" providerId="ADAL" clId="{81A14E3F-1589-402F-9A80-CC3AC7232D79}" dt="2024-02-03T17:15:05.667" v="146" actId="478"/>
          <ac:spMkLst>
            <pc:docMk/>
            <pc:sldMk cId="3302502157" sldId="267"/>
            <ac:spMk id="4" creationId="{A382C246-EC09-5E4E-6C6A-B7F2CF905776}"/>
          </ac:spMkLst>
        </pc:spChg>
        <pc:spChg chg="add mod">
          <ac:chgData name="LiuXueyuan" userId="bde70c57-b5f7-45ba-9444-fbc5531eba09" providerId="ADAL" clId="{81A14E3F-1589-402F-9A80-CC3AC7232D79}" dt="2024-02-03T17:14:52.469" v="144"/>
          <ac:spMkLst>
            <pc:docMk/>
            <pc:sldMk cId="3302502157" sldId="267"/>
            <ac:spMk id="7" creationId="{DE4B75C8-C9BA-F297-A669-2FD93442718C}"/>
          </ac:spMkLst>
        </pc:spChg>
        <pc:spChg chg="add mod">
          <ac:chgData name="LiuXueyuan" userId="bde70c57-b5f7-45ba-9444-fbc5531eba09" providerId="ADAL" clId="{81A14E3F-1589-402F-9A80-CC3AC7232D79}" dt="2024-02-03T17:15:05.899" v="147"/>
          <ac:spMkLst>
            <pc:docMk/>
            <pc:sldMk cId="3302502157" sldId="267"/>
            <ac:spMk id="8" creationId="{74807644-587B-34EE-C4D8-E55A082FD875}"/>
          </ac:spMkLst>
        </pc:spChg>
      </pc:sldChg>
      <pc:sldChg chg="addSp delSp modSp new mod modNotesTx">
        <pc:chgData name="LiuXueyuan" userId="bde70c57-b5f7-45ba-9444-fbc5531eba09" providerId="ADAL" clId="{81A14E3F-1589-402F-9A80-CC3AC7232D79}" dt="2024-02-04T14:40:40.977" v="4502" actId="20577"/>
        <pc:sldMkLst>
          <pc:docMk/>
          <pc:sldMk cId="2183410774" sldId="268"/>
        </pc:sldMkLst>
        <pc:spChg chg="mod">
          <ac:chgData name="LiuXueyuan" userId="bde70c57-b5f7-45ba-9444-fbc5531eba09" providerId="ADAL" clId="{81A14E3F-1589-402F-9A80-CC3AC7232D79}" dt="2024-02-04T12:47:16.994" v="2757" actId="2711"/>
          <ac:spMkLst>
            <pc:docMk/>
            <pc:sldMk cId="2183410774" sldId="268"/>
            <ac:spMk id="2" creationId="{6E56AB8D-1DA0-CDDD-39CE-DCBFD7E32F82}"/>
          </ac:spMkLst>
        </pc:spChg>
        <pc:spChg chg="mod">
          <ac:chgData name="LiuXueyuan" userId="bde70c57-b5f7-45ba-9444-fbc5531eba09" providerId="ADAL" clId="{81A14E3F-1589-402F-9A80-CC3AC7232D79}" dt="2024-02-03T17:15:52.005" v="196" actId="404"/>
          <ac:spMkLst>
            <pc:docMk/>
            <pc:sldMk cId="2183410774" sldId="268"/>
            <ac:spMk id="3" creationId="{80C999DF-14B9-2FF1-69B7-911FE41697B6}"/>
          </ac:spMkLst>
        </pc:spChg>
        <pc:spChg chg="del">
          <ac:chgData name="LiuXueyuan" userId="bde70c57-b5f7-45ba-9444-fbc5531eba09" providerId="ADAL" clId="{81A14E3F-1589-402F-9A80-CC3AC7232D79}" dt="2024-02-03T17:15:09.270" v="148" actId="478"/>
          <ac:spMkLst>
            <pc:docMk/>
            <pc:sldMk cId="2183410774" sldId="268"/>
            <ac:spMk id="4" creationId="{81056980-29B4-2FFC-8DD7-5605BE19D6AB}"/>
          </ac:spMkLst>
        </pc:spChg>
        <pc:spChg chg="add mod">
          <ac:chgData name="LiuXueyuan" userId="bde70c57-b5f7-45ba-9444-fbc5531eba09" providerId="ADAL" clId="{81A14E3F-1589-402F-9A80-CC3AC7232D79}" dt="2024-02-03T17:15:09.531" v="149"/>
          <ac:spMkLst>
            <pc:docMk/>
            <pc:sldMk cId="2183410774" sldId="268"/>
            <ac:spMk id="7" creationId="{A0B7CE9D-1AFB-221E-7AD8-49DBFA5409C7}"/>
          </ac:spMkLst>
        </pc:spChg>
        <pc:picChg chg="add mod">
          <ac:chgData name="LiuXueyuan" userId="bde70c57-b5f7-45ba-9444-fbc5531eba09" providerId="ADAL" clId="{81A14E3F-1589-402F-9A80-CC3AC7232D79}" dt="2024-02-04T01:39:40.215" v="505" actId="1076"/>
          <ac:picMkLst>
            <pc:docMk/>
            <pc:sldMk cId="2183410774" sldId="268"/>
            <ac:picMk id="8" creationId="{B3BD253E-96B3-4C79-86BA-3A59FDF7A2EC}"/>
          </ac:picMkLst>
        </pc:picChg>
      </pc:sldChg>
      <pc:sldChg chg="addSp delSp modSp new mod modNotesTx">
        <pc:chgData name="LiuXueyuan" userId="bde70c57-b5f7-45ba-9444-fbc5531eba09" providerId="ADAL" clId="{81A14E3F-1589-402F-9A80-CC3AC7232D79}" dt="2024-02-04T14:17:39.432" v="4464" actId="255"/>
        <pc:sldMkLst>
          <pc:docMk/>
          <pc:sldMk cId="1700183128" sldId="269"/>
        </pc:sldMkLst>
        <pc:spChg chg="mod">
          <ac:chgData name="LiuXueyuan" userId="bde70c57-b5f7-45ba-9444-fbc5531eba09" providerId="ADAL" clId="{81A14E3F-1589-402F-9A80-CC3AC7232D79}" dt="2024-02-04T12:47:19.432" v="2759" actId="2711"/>
          <ac:spMkLst>
            <pc:docMk/>
            <pc:sldMk cId="1700183128" sldId="269"/>
            <ac:spMk id="2" creationId="{EB26782E-94BD-3B7D-213D-933BA665125D}"/>
          </ac:spMkLst>
        </pc:spChg>
        <pc:spChg chg="mod">
          <ac:chgData name="LiuXueyuan" userId="bde70c57-b5f7-45ba-9444-fbc5531eba09" providerId="ADAL" clId="{81A14E3F-1589-402F-9A80-CC3AC7232D79}" dt="2024-02-04T14:17:39.432" v="4464" actId="255"/>
          <ac:spMkLst>
            <pc:docMk/>
            <pc:sldMk cId="1700183128" sldId="269"/>
            <ac:spMk id="3" creationId="{E4337D91-4624-2AB1-C370-DE0867A32081}"/>
          </ac:spMkLst>
        </pc:spChg>
        <pc:spChg chg="del">
          <ac:chgData name="LiuXueyuan" userId="bde70c57-b5f7-45ba-9444-fbc5531eba09" providerId="ADAL" clId="{81A14E3F-1589-402F-9A80-CC3AC7232D79}" dt="2024-02-04T01:44:15.812" v="509" actId="478"/>
          <ac:spMkLst>
            <pc:docMk/>
            <pc:sldMk cId="1700183128" sldId="269"/>
            <ac:spMk id="4" creationId="{6F0ACA1A-535D-071D-45CF-B98DBE58011F}"/>
          </ac:spMkLst>
        </pc:spChg>
        <pc:spChg chg="add mod">
          <ac:chgData name="LiuXueyuan" userId="bde70c57-b5f7-45ba-9444-fbc5531eba09" providerId="ADAL" clId="{81A14E3F-1589-402F-9A80-CC3AC7232D79}" dt="2024-02-04T01:44:13.516" v="508"/>
          <ac:spMkLst>
            <pc:docMk/>
            <pc:sldMk cId="1700183128" sldId="269"/>
            <ac:spMk id="7" creationId="{23F24BB7-22E1-74AF-DF6A-A999E1A5EAFA}"/>
          </ac:spMkLst>
        </pc:spChg>
        <pc:spChg chg="add mod">
          <ac:chgData name="LiuXueyuan" userId="bde70c57-b5f7-45ba-9444-fbc5531eba09" providerId="ADAL" clId="{81A14E3F-1589-402F-9A80-CC3AC7232D79}" dt="2024-02-04T01:44:16.054" v="510"/>
          <ac:spMkLst>
            <pc:docMk/>
            <pc:sldMk cId="1700183128" sldId="269"/>
            <ac:spMk id="8" creationId="{CF5A6E55-09FE-30D2-EEF4-55AF66BF53B3}"/>
          </ac:spMkLst>
        </pc:spChg>
        <pc:picChg chg="add mod modCrop">
          <ac:chgData name="LiuXueyuan" userId="bde70c57-b5f7-45ba-9444-fbc5531eba09" providerId="ADAL" clId="{81A14E3F-1589-402F-9A80-CC3AC7232D79}" dt="2024-02-04T10:29:00.117" v="1838" actId="1076"/>
          <ac:picMkLst>
            <pc:docMk/>
            <pc:sldMk cId="1700183128" sldId="269"/>
            <ac:picMk id="9" creationId="{2FE2E3FC-6AF7-9C22-D0C3-F726647D7D10}"/>
          </ac:picMkLst>
        </pc:picChg>
      </pc:sldChg>
      <pc:sldChg chg="addSp delSp modSp new mod modNotesTx">
        <pc:chgData name="LiuXueyuan" userId="bde70c57-b5f7-45ba-9444-fbc5531eba09" providerId="ADAL" clId="{81A14E3F-1589-402F-9A80-CC3AC7232D79}" dt="2024-02-04T14:17:44.401" v="4465" actId="255"/>
        <pc:sldMkLst>
          <pc:docMk/>
          <pc:sldMk cId="2500975051" sldId="270"/>
        </pc:sldMkLst>
        <pc:spChg chg="mod">
          <ac:chgData name="LiuXueyuan" userId="bde70c57-b5f7-45ba-9444-fbc5531eba09" providerId="ADAL" clId="{81A14E3F-1589-402F-9A80-CC3AC7232D79}" dt="2024-02-04T13:17:39.318" v="3321" actId="20577"/>
          <ac:spMkLst>
            <pc:docMk/>
            <pc:sldMk cId="2500975051" sldId="270"/>
            <ac:spMk id="2" creationId="{73AD2CF4-5607-FACE-E778-E6338029E7BE}"/>
          </ac:spMkLst>
        </pc:spChg>
        <pc:spChg chg="mod">
          <ac:chgData name="LiuXueyuan" userId="bde70c57-b5f7-45ba-9444-fbc5531eba09" providerId="ADAL" clId="{81A14E3F-1589-402F-9A80-CC3AC7232D79}" dt="2024-02-04T14:17:44.401" v="4465" actId="255"/>
          <ac:spMkLst>
            <pc:docMk/>
            <pc:sldMk cId="2500975051" sldId="270"/>
            <ac:spMk id="3" creationId="{9D0C94AF-064F-A2D3-BD34-AFD31240D2D8}"/>
          </ac:spMkLst>
        </pc:spChg>
        <pc:spChg chg="del">
          <ac:chgData name="LiuXueyuan" userId="bde70c57-b5f7-45ba-9444-fbc5531eba09" providerId="ADAL" clId="{81A14E3F-1589-402F-9A80-CC3AC7232D79}" dt="2024-02-04T11:22:37.286" v="2110" actId="478"/>
          <ac:spMkLst>
            <pc:docMk/>
            <pc:sldMk cId="2500975051" sldId="270"/>
            <ac:spMk id="4" creationId="{AF8D1EFF-2128-64A5-B752-191DD0C883F9}"/>
          </ac:spMkLst>
        </pc:spChg>
        <pc:spChg chg="add mod">
          <ac:chgData name="LiuXueyuan" userId="bde70c57-b5f7-45ba-9444-fbc5531eba09" providerId="ADAL" clId="{81A14E3F-1589-402F-9A80-CC3AC7232D79}" dt="2024-02-04T11:22:37.549" v="2111"/>
          <ac:spMkLst>
            <pc:docMk/>
            <pc:sldMk cId="2500975051" sldId="270"/>
            <ac:spMk id="7" creationId="{40D57884-BF60-2AEA-9F56-8DEC97725380}"/>
          </ac:spMkLst>
        </pc:spChg>
      </pc:sldChg>
      <pc:sldChg chg="addSp delSp modSp new mod modNotesTx">
        <pc:chgData name="LiuXueyuan" userId="bde70c57-b5f7-45ba-9444-fbc5531eba09" providerId="ADAL" clId="{81A14E3F-1589-402F-9A80-CC3AC7232D79}" dt="2024-02-04T16:02:46.697" v="6019"/>
        <pc:sldMkLst>
          <pc:docMk/>
          <pc:sldMk cId="1202685365" sldId="271"/>
        </pc:sldMkLst>
        <pc:spChg chg="mod">
          <ac:chgData name="LiuXueyuan" userId="bde70c57-b5f7-45ba-9444-fbc5531eba09" providerId="ADAL" clId="{81A14E3F-1589-402F-9A80-CC3AC7232D79}" dt="2024-02-04T15:01:06.707" v="4847" actId="20577"/>
          <ac:spMkLst>
            <pc:docMk/>
            <pc:sldMk cId="1202685365" sldId="271"/>
            <ac:spMk id="2" creationId="{01BEF62B-6087-F4F6-BA6E-A76560828B63}"/>
          </ac:spMkLst>
        </pc:spChg>
        <pc:spChg chg="mod">
          <ac:chgData name="LiuXueyuan" userId="bde70c57-b5f7-45ba-9444-fbc5531eba09" providerId="ADAL" clId="{81A14E3F-1589-402F-9A80-CC3AC7232D79}" dt="2024-02-04T14:17:51.738" v="4466" actId="255"/>
          <ac:spMkLst>
            <pc:docMk/>
            <pc:sldMk cId="1202685365" sldId="271"/>
            <ac:spMk id="3" creationId="{D55641A2-E037-2A93-C242-6D3F17107A67}"/>
          </ac:spMkLst>
        </pc:spChg>
        <pc:spChg chg="del">
          <ac:chgData name="LiuXueyuan" userId="bde70c57-b5f7-45ba-9444-fbc5531eba09" providerId="ADAL" clId="{81A14E3F-1589-402F-9A80-CC3AC7232D79}" dt="2024-02-04T14:17:58.663" v="4467" actId="478"/>
          <ac:spMkLst>
            <pc:docMk/>
            <pc:sldMk cId="1202685365" sldId="271"/>
            <ac:spMk id="4" creationId="{B92C9FCE-783B-7F82-96B1-8368CEFBF56F}"/>
          </ac:spMkLst>
        </pc:spChg>
        <pc:spChg chg="add mod">
          <ac:chgData name="LiuXueyuan" userId="bde70c57-b5f7-45ba-9444-fbc5531eba09" providerId="ADAL" clId="{81A14E3F-1589-402F-9A80-CC3AC7232D79}" dt="2024-02-04T14:17:58.954" v="4468"/>
          <ac:spMkLst>
            <pc:docMk/>
            <pc:sldMk cId="1202685365" sldId="271"/>
            <ac:spMk id="7" creationId="{6EB9F643-FCA3-47E0-6A1B-373F3CA7DE8B}"/>
          </ac:spMkLst>
        </pc:spChg>
        <pc:spChg chg="add mod">
          <ac:chgData name="LiuXueyuan" userId="bde70c57-b5f7-45ba-9444-fbc5531eba09" providerId="ADAL" clId="{81A14E3F-1589-402F-9A80-CC3AC7232D79}" dt="2024-02-04T16:02:46.697" v="6019"/>
          <ac:spMkLst>
            <pc:docMk/>
            <pc:sldMk cId="1202685365" sldId="271"/>
            <ac:spMk id="9" creationId="{26B46016-1786-F81E-7D1B-AB55245C415F}"/>
          </ac:spMkLst>
        </pc:spChg>
        <pc:picChg chg="add mod">
          <ac:chgData name="LiuXueyuan" userId="bde70c57-b5f7-45ba-9444-fbc5531eba09" providerId="ADAL" clId="{81A14E3F-1589-402F-9A80-CC3AC7232D79}" dt="2024-02-04T15:02:27.322" v="4852" actId="1076"/>
          <ac:picMkLst>
            <pc:docMk/>
            <pc:sldMk cId="1202685365" sldId="271"/>
            <ac:picMk id="8" creationId="{28119DD5-EE5D-6C1E-BC5D-8EEDC698E34B}"/>
          </ac:picMkLst>
        </pc:picChg>
      </pc:sldChg>
      <pc:sldChg chg="add del modNotesTx">
        <pc:chgData name="LiuXueyuan" userId="bde70c57-b5f7-45ba-9444-fbc5531eba09" providerId="ADAL" clId="{81A14E3F-1589-402F-9A80-CC3AC7232D79}" dt="2024-02-04T15:03:39.105" v="4856" actId="47"/>
        <pc:sldMkLst>
          <pc:docMk/>
          <pc:sldMk cId="3686698098" sldId="272"/>
        </pc:sldMkLst>
      </pc:sldChg>
      <pc:sldChg chg="addSp delSp modSp new mod">
        <pc:chgData name="LiuXueyuan" userId="bde70c57-b5f7-45ba-9444-fbc5531eba09" providerId="ADAL" clId="{81A14E3F-1589-402F-9A80-CC3AC7232D79}" dt="2024-02-06T03:18:07.487" v="15589" actId="113"/>
        <pc:sldMkLst>
          <pc:docMk/>
          <pc:sldMk cId="3938471575" sldId="272"/>
        </pc:sldMkLst>
        <pc:spChg chg="mod">
          <ac:chgData name="LiuXueyuan" userId="bde70c57-b5f7-45ba-9444-fbc5531eba09" providerId="ADAL" clId="{81A14E3F-1589-402F-9A80-CC3AC7232D79}" dt="2024-02-06T03:18:07.487" v="15589" actId="113"/>
          <ac:spMkLst>
            <pc:docMk/>
            <pc:sldMk cId="3938471575" sldId="272"/>
            <ac:spMk id="2" creationId="{3D21D55F-C01E-37A7-7A9E-31A94ACE291C}"/>
          </ac:spMkLst>
        </pc:spChg>
        <pc:spChg chg="mod">
          <ac:chgData name="LiuXueyuan" userId="bde70c57-b5f7-45ba-9444-fbc5531eba09" providerId="ADAL" clId="{81A14E3F-1589-402F-9A80-CC3AC7232D79}" dt="2024-02-04T16:03:29.193" v="6041" actId="255"/>
          <ac:spMkLst>
            <pc:docMk/>
            <pc:sldMk cId="3938471575" sldId="272"/>
            <ac:spMk id="3" creationId="{640F698D-00AE-C51E-AC98-8F6BCD08F5AF}"/>
          </ac:spMkLst>
        </pc:spChg>
        <pc:spChg chg="del">
          <ac:chgData name="LiuXueyuan" userId="bde70c57-b5f7-45ba-9444-fbc5531eba09" providerId="ADAL" clId="{81A14E3F-1589-402F-9A80-CC3AC7232D79}" dt="2024-02-04T15:03:48.102" v="4858" actId="478"/>
          <ac:spMkLst>
            <pc:docMk/>
            <pc:sldMk cId="3938471575" sldId="272"/>
            <ac:spMk id="4" creationId="{BDD09298-0BBC-D25F-B20B-B5025A673930}"/>
          </ac:spMkLst>
        </pc:spChg>
        <pc:spChg chg="add mod">
          <ac:chgData name="LiuXueyuan" userId="bde70c57-b5f7-45ba-9444-fbc5531eba09" providerId="ADAL" clId="{81A14E3F-1589-402F-9A80-CC3AC7232D79}" dt="2024-02-04T15:03:48.272" v="4859"/>
          <ac:spMkLst>
            <pc:docMk/>
            <pc:sldMk cId="3938471575" sldId="272"/>
            <ac:spMk id="7" creationId="{F9DD618C-9B98-EA8C-E145-00DCC755E66D}"/>
          </ac:spMkLst>
        </pc:spChg>
      </pc:sldChg>
      <pc:sldChg chg="modSp mod">
        <pc:chgData name="LiuXueyuan" userId="bde70c57-b5f7-45ba-9444-fbc5531eba09" providerId="ADAL" clId="{81A14E3F-1589-402F-9A80-CC3AC7232D79}" dt="2024-02-06T03:18:28.031" v="15593" actId="113"/>
        <pc:sldMkLst>
          <pc:docMk/>
          <pc:sldMk cId="1288937920" sldId="273"/>
        </pc:sldMkLst>
        <pc:spChg chg="mod">
          <ac:chgData name="LiuXueyuan" userId="bde70c57-b5f7-45ba-9444-fbc5531eba09" providerId="ADAL" clId="{81A14E3F-1589-402F-9A80-CC3AC7232D79}" dt="2024-02-06T03:18:28.031" v="15593" actId="113"/>
          <ac:spMkLst>
            <pc:docMk/>
            <pc:sldMk cId="1288937920" sldId="273"/>
            <ac:spMk id="2" creationId="{5C059EAA-B596-FCF4-5A26-D544415F9A71}"/>
          </ac:spMkLst>
        </pc:spChg>
      </pc:sldChg>
      <pc:sldChg chg="modSp mod">
        <pc:chgData name="LiuXueyuan" userId="bde70c57-b5f7-45ba-9444-fbc5531eba09" providerId="ADAL" clId="{81A14E3F-1589-402F-9A80-CC3AC7232D79}" dt="2024-02-06T03:15:45.820" v="15580" actId="114"/>
        <pc:sldMkLst>
          <pc:docMk/>
          <pc:sldMk cId="291969561" sldId="274"/>
        </pc:sldMkLst>
        <pc:spChg chg="mod">
          <ac:chgData name="LiuXueyuan" userId="bde70c57-b5f7-45ba-9444-fbc5531eba09" providerId="ADAL" clId="{81A14E3F-1589-402F-9A80-CC3AC7232D79}" dt="2024-02-06T03:15:45.820" v="15580" actId="114"/>
          <ac:spMkLst>
            <pc:docMk/>
            <pc:sldMk cId="291969561" sldId="274"/>
            <ac:spMk id="2" creationId="{CF3FFC16-B896-B1A5-2760-2F2DEF2F72AA}"/>
          </ac:spMkLst>
        </pc:spChg>
      </pc:sldChg>
      <pc:sldChg chg="modSp mod modNotesTx">
        <pc:chgData name="LiuXueyuan" userId="bde70c57-b5f7-45ba-9444-fbc5531eba09" providerId="ADAL" clId="{81A14E3F-1589-402F-9A80-CC3AC7232D79}" dt="2024-02-05T14:27:09.251" v="6632" actId="20577"/>
        <pc:sldMkLst>
          <pc:docMk/>
          <pc:sldMk cId="771357902" sldId="276"/>
        </pc:sldMkLst>
        <pc:spChg chg="mod">
          <ac:chgData name="LiuXueyuan" userId="bde70c57-b5f7-45ba-9444-fbc5531eba09" providerId="ADAL" clId="{81A14E3F-1589-402F-9A80-CC3AC7232D79}" dt="2024-02-05T13:54:37.042" v="6144" actId="20577"/>
          <ac:spMkLst>
            <pc:docMk/>
            <pc:sldMk cId="771357902" sldId="276"/>
            <ac:spMk id="2" creationId="{57F7F069-5345-1320-BDD3-B07D080D33D4}"/>
          </ac:spMkLst>
        </pc:spChg>
      </pc:sldChg>
      <pc:sldChg chg="addSp modSp mod modNotesTx">
        <pc:chgData name="LiuXueyuan" userId="bde70c57-b5f7-45ba-9444-fbc5531eba09" providerId="ADAL" clId="{81A14E3F-1589-402F-9A80-CC3AC7232D79}" dt="2024-02-05T15:37:00.403" v="8250" actId="20577"/>
        <pc:sldMkLst>
          <pc:docMk/>
          <pc:sldMk cId="122160776" sldId="278"/>
        </pc:sldMkLst>
        <pc:spChg chg="mod">
          <ac:chgData name="LiuXueyuan" userId="bde70c57-b5f7-45ba-9444-fbc5531eba09" providerId="ADAL" clId="{81A14E3F-1589-402F-9A80-CC3AC7232D79}" dt="2024-02-05T15:32:01.101" v="7861" actId="20577"/>
          <ac:spMkLst>
            <pc:docMk/>
            <pc:sldMk cId="122160776" sldId="278"/>
            <ac:spMk id="2" creationId="{4EEA40B2-62F3-B9DC-E07E-8A85AE163823}"/>
          </ac:spMkLst>
        </pc:spChg>
        <pc:picChg chg="add mod">
          <ac:chgData name="LiuXueyuan" userId="bde70c57-b5f7-45ba-9444-fbc5531eba09" providerId="ADAL" clId="{81A14E3F-1589-402F-9A80-CC3AC7232D79}" dt="2024-02-05T14:27:56.876" v="6635" actId="1076"/>
          <ac:picMkLst>
            <pc:docMk/>
            <pc:sldMk cId="122160776" sldId="278"/>
            <ac:picMk id="4" creationId="{63B95E49-B417-BA80-4032-2748F26A2622}"/>
          </ac:picMkLst>
        </pc:picChg>
      </pc:sldChg>
      <pc:sldChg chg="addSp delSp modSp new mod modNotesTx">
        <pc:chgData name="LiuXueyuan" userId="bde70c57-b5f7-45ba-9444-fbc5531eba09" providerId="ADAL" clId="{81A14E3F-1589-402F-9A80-CC3AC7232D79}" dt="2024-02-05T16:09:14.934" v="9670" actId="20577"/>
        <pc:sldMkLst>
          <pc:docMk/>
          <pc:sldMk cId="2386964199" sldId="279"/>
        </pc:sldMkLst>
        <pc:spChg chg="mod">
          <ac:chgData name="LiuXueyuan" userId="bde70c57-b5f7-45ba-9444-fbc5531eba09" providerId="ADAL" clId="{81A14E3F-1589-402F-9A80-CC3AC7232D79}" dt="2024-02-05T15:55:32.239" v="8980" actId="20577"/>
          <ac:spMkLst>
            <pc:docMk/>
            <pc:sldMk cId="2386964199" sldId="279"/>
            <ac:spMk id="2" creationId="{53ED689A-CFB1-5597-F7B1-EE723D5347CA}"/>
          </ac:spMkLst>
        </pc:spChg>
        <pc:spChg chg="mod">
          <ac:chgData name="LiuXueyuan" userId="bde70c57-b5f7-45ba-9444-fbc5531eba09" providerId="ADAL" clId="{81A14E3F-1589-402F-9A80-CC3AC7232D79}" dt="2024-02-05T15:37:40.084" v="8271" actId="255"/>
          <ac:spMkLst>
            <pc:docMk/>
            <pc:sldMk cId="2386964199" sldId="279"/>
            <ac:spMk id="3" creationId="{83F86DF9-1362-A469-DD06-A145266F8197}"/>
          </ac:spMkLst>
        </pc:spChg>
        <pc:spChg chg="del">
          <ac:chgData name="LiuXueyuan" userId="bde70c57-b5f7-45ba-9444-fbc5531eba09" providerId="ADAL" clId="{81A14E3F-1589-402F-9A80-CC3AC7232D79}" dt="2024-02-05T15:37:49.292" v="8272" actId="478"/>
          <ac:spMkLst>
            <pc:docMk/>
            <pc:sldMk cId="2386964199" sldId="279"/>
            <ac:spMk id="4" creationId="{3F6AF106-5A89-BEDB-45E5-638A669337A3}"/>
          </ac:spMkLst>
        </pc:spChg>
        <pc:spChg chg="add mod">
          <ac:chgData name="LiuXueyuan" userId="bde70c57-b5f7-45ba-9444-fbc5531eba09" providerId="ADAL" clId="{81A14E3F-1589-402F-9A80-CC3AC7232D79}" dt="2024-02-05T15:37:49.530" v="8273"/>
          <ac:spMkLst>
            <pc:docMk/>
            <pc:sldMk cId="2386964199" sldId="279"/>
            <ac:spMk id="7" creationId="{C458D34E-1303-36EC-4C9B-D72DE3A9F551}"/>
          </ac:spMkLst>
        </pc:spChg>
      </pc:sldChg>
      <pc:sldChg chg="addSp delSp modSp new mod modNotesTx">
        <pc:chgData name="LiuXueyuan" userId="bde70c57-b5f7-45ba-9444-fbc5531eba09" providerId="ADAL" clId="{81A14E3F-1589-402F-9A80-CC3AC7232D79}" dt="2024-02-05T16:22:18.056" v="10608" actId="20577"/>
        <pc:sldMkLst>
          <pc:docMk/>
          <pc:sldMk cId="2977223790" sldId="280"/>
        </pc:sldMkLst>
        <pc:spChg chg="mod">
          <ac:chgData name="LiuXueyuan" userId="bde70c57-b5f7-45ba-9444-fbc5531eba09" providerId="ADAL" clId="{81A14E3F-1589-402F-9A80-CC3AC7232D79}" dt="2024-02-05T16:21:17.590" v="10488" actId="20577"/>
          <ac:spMkLst>
            <pc:docMk/>
            <pc:sldMk cId="2977223790" sldId="280"/>
            <ac:spMk id="2" creationId="{DD4CA9F0-0F6F-E5BD-531F-D0B634738ADD}"/>
          </ac:spMkLst>
        </pc:spChg>
        <pc:spChg chg="mod">
          <ac:chgData name="LiuXueyuan" userId="bde70c57-b5f7-45ba-9444-fbc5531eba09" providerId="ADAL" clId="{81A14E3F-1589-402F-9A80-CC3AC7232D79}" dt="2024-02-05T15:53:08.437" v="8882" actId="255"/>
          <ac:spMkLst>
            <pc:docMk/>
            <pc:sldMk cId="2977223790" sldId="280"/>
            <ac:spMk id="3" creationId="{0D5F2E17-2C14-9E3D-A071-8EAD8A96EC93}"/>
          </ac:spMkLst>
        </pc:spChg>
        <pc:spChg chg="del">
          <ac:chgData name="LiuXueyuan" userId="bde70c57-b5f7-45ba-9444-fbc5531eba09" providerId="ADAL" clId="{81A14E3F-1589-402F-9A80-CC3AC7232D79}" dt="2024-02-05T15:53:14.007" v="8883" actId="478"/>
          <ac:spMkLst>
            <pc:docMk/>
            <pc:sldMk cId="2977223790" sldId="280"/>
            <ac:spMk id="4" creationId="{6D380C24-6D62-68AE-D57A-700D08F065F2}"/>
          </ac:spMkLst>
        </pc:spChg>
        <pc:spChg chg="add mod">
          <ac:chgData name="LiuXueyuan" userId="bde70c57-b5f7-45ba-9444-fbc5531eba09" providerId="ADAL" clId="{81A14E3F-1589-402F-9A80-CC3AC7232D79}" dt="2024-02-05T15:53:14.245" v="8884"/>
          <ac:spMkLst>
            <pc:docMk/>
            <pc:sldMk cId="2977223790" sldId="280"/>
            <ac:spMk id="7" creationId="{D17CDCBB-F41A-7BA3-516D-2CE2435A0F05}"/>
          </ac:spMkLst>
        </pc:spChg>
        <pc:picChg chg="add mod">
          <ac:chgData name="LiuXueyuan" userId="bde70c57-b5f7-45ba-9444-fbc5531eba09" providerId="ADAL" clId="{81A14E3F-1589-402F-9A80-CC3AC7232D79}" dt="2024-02-05T15:53:58.643" v="8889" actId="1076"/>
          <ac:picMkLst>
            <pc:docMk/>
            <pc:sldMk cId="2977223790" sldId="280"/>
            <ac:picMk id="8" creationId="{C4CC3BE6-04A5-F302-D540-FF16BAC13D4C}"/>
          </ac:picMkLst>
        </pc:picChg>
      </pc:sldChg>
      <pc:sldChg chg="new del">
        <pc:chgData name="LiuXueyuan" userId="bde70c57-b5f7-45ba-9444-fbc5531eba09" providerId="ADAL" clId="{81A14E3F-1589-402F-9A80-CC3AC7232D79}" dt="2024-02-05T16:22:38.334" v="10641" actId="47"/>
        <pc:sldMkLst>
          <pc:docMk/>
          <pc:sldMk cId="2727367141" sldId="281"/>
        </pc:sldMkLst>
      </pc:sldChg>
      <pc:sldChg chg="addSp delSp modSp new mod modNotesTx">
        <pc:chgData name="LiuXueyuan" userId="bde70c57-b5f7-45ba-9444-fbc5531eba09" providerId="ADAL" clId="{81A14E3F-1589-402F-9A80-CC3AC7232D79}" dt="2024-02-05T17:05:19.814" v="11643" actId="20577"/>
        <pc:sldMkLst>
          <pc:docMk/>
          <pc:sldMk cId="3945828774" sldId="282"/>
        </pc:sldMkLst>
        <pc:spChg chg="mod">
          <ac:chgData name="LiuXueyuan" userId="bde70c57-b5f7-45ba-9444-fbc5531eba09" providerId="ADAL" clId="{81A14E3F-1589-402F-9A80-CC3AC7232D79}" dt="2024-02-05T16:39:21.101" v="10968" actId="20577"/>
          <ac:spMkLst>
            <pc:docMk/>
            <pc:sldMk cId="3945828774" sldId="282"/>
            <ac:spMk id="2" creationId="{6710D6DF-6C36-843D-B809-9415D86E7F51}"/>
          </ac:spMkLst>
        </pc:spChg>
        <pc:spChg chg="mod">
          <ac:chgData name="LiuXueyuan" userId="bde70c57-b5f7-45ba-9444-fbc5531eba09" providerId="ADAL" clId="{81A14E3F-1589-402F-9A80-CC3AC7232D79}" dt="2024-02-05T16:22:35.261" v="10640" actId="20577"/>
          <ac:spMkLst>
            <pc:docMk/>
            <pc:sldMk cId="3945828774" sldId="282"/>
            <ac:spMk id="3" creationId="{17E2417A-C320-FF0D-54DF-AC7661E5B6BB}"/>
          </ac:spMkLst>
        </pc:spChg>
        <pc:spChg chg="del">
          <ac:chgData name="LiuXueyuan" userId="bde70c57-b5f7-45ba-9444-fbc5531eba09" providerId="ADAL" clId="{81A14E3F-1589-402F-9A80-CC3AC7232D79}" dt="2024-02-05T16:22:43.037" v="10642" actId="478"/>
          <ac:spMkLst>
            <pc:docMk/>
            <pc:sldMk cId="3945828774" sldId="282"/>
            <ac:spMk id="4" creationId="{EDFCE773-5402-BCE7-A624-7D2FA86C3FD5}"/>
          </ac:spMkLst>
        </pc:spChg>
        <pc:spChg chg="add mod">
          <ac:chgData name="LiuXueyuan" userId="bde70c57-b5f7-45ba-9444-fbc5531eba09" providerId="ADAL" clId="{81A14E3F-1589-402F-9A80-CC3AC7232D79}" dt="2024-02-05T16:22:43.536" v="10643"/>
          <ac:spMkLst>
            <pc:docMk/>
            <pc:sldMk cId="3945828774" sldId="282"/>
            <ac:spMk id="7" creationId="{9895A33C-5132-F9AB-D602-DFED4B221E24}"/>
          </ac:spMkLst>
        </pc:spChg>
        <pc:picChg chg="add del mod">
          <ac:chgData name="LiuXueyuan" userId="bde70c57-b5f7-45ba-9444-fbc5531eba09" providerId="ADAL" clId="{81A14E3F-1589-402F-9A80-CC3AC7232D79}" dt="2024-02-05T16:31:37.965" v="10650" actId="478"/>
          <ac:picMkLst>
            <pc:docMk/>
            <pc:sldMk cId="3945828774" sldId="282"/>
            <ac:picMk id="8" creationId="{A8D14102-C058-77C3-2CA0-6FC3F8310402}"/>
          </ac:picMkLst>
        </pc:picChg>
        <pc:picChg chg="add mod">
          <ac:chgData name="LiuXueyuan" userId="bde70c57-b5f7-45ba-9444-fbc5531eba09" providerId="ADAL" clId="{81A14E3F-1589-402F-9A80-CC3AC7232D79}" dt="2024-02-05T16:33:04.992" v="10666" actId="14100"/>
          <ac:picMkLst>
            <pc:docMk/>
            <pc:sldMk cId="3945828774" sldId="282"/>
            <ac:picMk id="9" creationId="{BBF9DB07-1F5D-FD6D-7B8A-1D6484677523}"/>
          </ac:picMkLst>
        </pc:picChg>
        <pc:picChg chg="add mod">
          <ac:chgData name="LiuXueyuan" userId="bde70c57-b5f7-45ba-9444-fbc5531eba09" providerId="ADAL" clId="{81A14E3F-1589-402F-9A80-CC3AC7232D79}" dt="2024-02-05T16:33:03.333" v="10665" actId="14100"/>
          <ac:picMkLst>
            <pc:docMk/>
            <pc:sldMk cId="3945828774" sldId="282"/>
            <ac:picMk id="10" creationId="{A430B184-0549-90DD-DE59-6A88168DA96D}"/>
          </ac:picMkLst>
        </pc:picChg>
      </pc:sldChg>
      <pc:sldChg chg="addSp delSp modSp new mod modNotesTx">
        <pc:chgData name="LiuXueyuan" userId="bde70c57-b5f7-45ba-9444-fbc5531eba09" providerId="ADAL" clId="{81A14E3F-1589-402F-9A80-CC3AC7232D79}" dt="2024-02-05T17:16:04.195" v="12258" actId="20577"/>
        <pc:sldMkLst>
          <pc:docMk/>
          <pc:sldMk cId="3219321733" sldId="283"/>
        </pc:sldMkLst>
        <pc:spChg chg="mod">
          <ac:chgData name="LiuXueyuan" userId="bde70c57-b5f7-45ba-9444-fbc5531eba09" providerId="ADAL" clId="{81A14E3F-1589-402F-9A80-CC3AC7232D79}" dt="2024-02-05T17:08:28.448" v="11822" actId="255"/>
          <ac:spMkLst>
            <pc:docMk/>
            <pc:sldMk cId="3219321733" sldId="283"/>
            <ac:spMk id="2" creationId="{3ECECE8E-5DEE-43F6-2E0F-BF6C3C535603}"/>
          </ac:spMkLst>
        </pc:spChg>
        <pc:spChg chg="mod">
          <ac:chgData name="LiuXueyuan" userId="bde70c57-b5f7-45ba-9444-fbc5531eba09" providerId="ADAL" clId="{81A14E3F-1589-402F-9A80-CC3AC7232D79}" dt="2024-02-05T16:40:12.329" v="11003" actId="255"/>
          <ac:spMkLst>
            <pc:docMk/>
            <pc:sldMk cId="3219321733" sldId="283"/>
            <ac:spMk id="3" creationId="{0B723376-5344-6A0D-12AC-B02EA535990E}"/>
          </ac:spMkLst>
        </pc:spChg>
        <pc:spChg chg="del">
          <ac:chgData name="LiuXueyuan" userId="bde70c57-b5f7-45ba-9444-fbc5531eba09" providerId="ADAL" clId="{81A14E3F-1589-402F-9A80-CC3AC7232D79}" dt="2024-02-05T16:40:17.737" v="11004" actId="478"/>
          <ac:spMkLst>
            <pc:docMk/>
            <pc:sldMk cId="3219321733" sldId="283"/>
            <ac:spMk id="4" creationId="{57F8286B-0810-3BDA-40AA-D60288BAF0CB}"/>
          </ac:spMkLst>
        </pc:spChg>
        <pc:spChg chg="add mod">
          <ac:chgData name="LiuXueyuan" userId="bde70c57-b5f7-45ba-9444-fbc5531eba09" providerId="ADAL" clId="{81A14E3F-1589-402F-9A80-CC3AC7232D79}" dt="2024-02-05T16:40:17.997" v="11005"/>
          <ac:spMkLst>
            <pc:docMk/>
            <pc:sldMk cId="3219321733" sldId="283"/>
            <ac:spMk id="7" creationId="{6DC1DBB4-D22E-3C74-570F-B9EFBA70C194}"/>
          </ac:spMkLst>
        </pc:spChg>
        <pc:picChg chg="add mod">
          <ac:chgData name="LiuXueyuan" userId="bde70c57-b5f7-45ba-9444-fbc5531eba09" providerId="ADAL" clId="{81A14E3F-1589-402F-9A80-CC3AC7232D79}" dt="2024-02-05T17:10:06.840" v="11828" actId="1076"/>
          <ac:picMkLst>
            <pc:docMk/>
            <pc:sldMk cId="3219321733" sldId="283"/>
            <ac:picMk id="8" creationId="{4139324F-0218-A230-68D1-F84879A00960}"/>
          </ac:picMkLst>
        </pc:picChg>
      </pc:sldChg>
      <pc:sldChg chg="addSp delSp modSp new mod modNotesTx">
        <pc:chgData name="LiuXueyuan" userId="bde70c57-b5f7-45ba-9444-fbc5531eba09" providerId="ADAL" clId="{81A14E3F-1589-402F-9A80-CC3AC7232D79}" dt="2024-02-05T17:41:51.566" v="13529" actId="20577"/>
        <pc:sldMkLst>
          <pc:docMk/>
          <pc:sldMk cId="2948654418" sldId="284"/>
        </pc:sldMkLst>
        <pc:spChg chg="mod">
          <ac:chgData name="LiuXueyuan" userId="bde70c57-b5f7-45ba-9444-fbc5531eba09" providerId="ADAL" clId="{81A14E3F-1589-402F-9A80-CC3AC7232D79}" dt="2024-02-05T17:30:59.967" v="12720" actId="113"/>
          <ac:spMkLst>
            <pc:docMk/>
            <pc:sldMk cId="2948654418" sldId="284"/>
            <ac:spMk id="2" creationId="{C3C61007-F7CB-D974-02DF-B9BF243FB9B4}"/>
          </ac:spMkLst>
        </pc:spChg>
        <pc:spChg chg="mod">
          <ac:chgData name="LiuXueyuan" userId="bde70c57-b5f7-45ba-9444-fbc5531eba09" providerId="ADAL" clId="{81A14E3F-1589-402F-9A80-CC3AC7232D79}" dt="2024-02-05T17:16:17.977" v="12286" actId="255"/>
          <ac:spMkLst>
            <pc:docMk/>
            <pc:sldMk cId="2948654418" sldId="284"/>
            <ac:spMk id="3" creationId="{23E786A0-22D8-6275-59FB-59DD87D3C973}"/>
          </ac:spMkLst>
        </pc:spChg>
        <pc:spChg chg="del">
          <ac:chgData name="LiuXueyuan" userId="bde70c57-b5f7-45ba-9444-fbc5531eba09" providerId="ADAL" clId="{81A14E3F-1589-402F-9A80-CC3AC7232D79}" dt="2024-02-05T17:16:24.968" v="12287" actId="478"/>
          <ac:spMkLst>
            <pc:docMk/>
            <pc:sldMk cId="2948654418" sldId="284"/>
            <ac:spMk id="4" creationId="{93D1467F-D4D8-5D4A-3FFF-17650715C3EA}"/>
          </ac:spMkLst>
        </pc:spChg>
        <pc:spChg chg="add mod">
          <ac:chgData name="LiuXueyuan" userId="bde70c57-b5f7-45ba-9444-fbc5531eba09" providerId="ADAL" clId="{81A14E3F-1589-402F-9A80-CC3AC7232D79}" dt="2024-02-05T17:16:25.228" v="12288"/>
          <ac:spMkLst>
            <pc:docMk/>
            <pc:sldMk cId="2948654418" sldId="284"/>
            <ac:spMk id="7" creationId="{D7D8C192-69AA-CAF3-6BDC-460EF55F91D1}"/>
          </ac:spMkLst>
        </pc:spChg>
        <pc:picChg chg="add mod">
          <ac:chgData name="LiuXueyuan" userId="bde70c57-b5f7-45ba-9444-fbc5531eba09" providerId="ADAL" clId="{81A14E3F-1589-402F-9A80-CC3AC7232D79}" dt="2024-02-05T17:31:39.317" v="12728" actId="1076"/>
          <ac:picMkLst>
            <pc:docMk/>
            <pc:sldMk cId="2948654418" sldId="284"/>
            <ac:picMk id="8" creationId="{538E234C-ED70-C094-7BAA-4620B809EFDE}"/>
          </ac:picMkLst>
        </pc:picChg>
      </pc:sldChg>
      <pc:sldChg chg="addSp delSp modSp new mod modNotesTx">
        <pc:chgData name="LiuXueyuan" userId="bde70c57-b5f7-45ba-9444-fbc5531eba09" providerId="ADAL" clId="{81A14E3F-1589-402F-9A80-CC3AC7232D79}" dt="2024-02-05T18:03:51.534" v="15566" actId="313"/>
        <pc:sldMkLst>
          <pc:docMk/>
          <pc:sldMk cId="3187289404" sldId="285"/>
        </pc:sldMkLst>
        <pc:spChg chg="mod">
          <ac:chgData name="LiuXueyuan" userId="bde70c57-b5f7-45ba-9444-fbc5531eba09" providerId="ADAL" clId="{81A14E3F-1589-402F-9A80-CC3AC7232D79}" dt="2024-02-05T17:53:04.080" v="14710" actId="20577"/>
          <ac:spMkLst>
            <pc:docMk/>
            <pc:sldMk cId="3187289404" sldId="285"/>
            <ac:spMk id="2" creationId="{90566CA1-59BF-BCBD-B18C-7F1C66ED6DE8}"/>
          </ac:spMkLst>
        </pc:spChg>
        <pc:spChg chg="mod">
          <ac:chgData name="LiuXueyuan" userId="bde70c57-b5f7-45ba-9444-fbc5531eba09" providerId="ADAL" clId="{81A14E3F-1589-402F-9A80-CC3AC7232D79}" dt="2024-02-05T17:38:48.564" v="13482" actId="255"/>
          <ac:spMkLst>
            <pc:docMk/>
            <pc:sldMk cId="3187289404" sldId="285"/>
            <ac:spMk id="3" creationId="{E1750EFA-F6E3-2174-4494-2DD47556030D}"/>
          </ac:spMkLst>
        </pc:spChg>
        <pc:spChg chg="del">
          <ac:chgData name="LiuXueyuan" userId="bde70c57-b5f7-45ba-9444-fbc5531eba09" providerId="ADAL" clId="{81A14E3F-1589-402F-9A80-CC3AC7232D79}" dt="2024-02-05T17:39:03.793" v="13488" actId="478"/>
          <ac:spMkLst>
            <pc:docMk/>
            <pc:sldMk cId="3187289404" sldId="285"/>
            <ac:spMk id="4" creationId="{6ACB15B5-83CB-DC28-CB05-9A9D12062D3D}"/>
          </ac:spMkLst>
        </pc:spChg>
        <pc:spChg chg="add mod">
          <ac:chgData name="LiuXueyuan" userId="bde70c57-b5f7-45ba-9444-fbc5531eba09" providerId="ADAL" clId="{81A14E3F-1589-402F-9A80-CC3AC7232D79}" dt="2024-02-05T17:39:04.099" v="13489"/>
          <ac:spMkLst>
            <pc:docMk/>
            <pc:sldMk cId="3187289404" sldId="285"/>
            <ac:spMk id="7" creationId="{E772CE93-56CE-D1F2-3EB1-EAA0A06B4A28}"/>
          </ac:spMkLst>
        </pc:spChg>
      </pc:sldChg>
      <pc:sldChg chg="add">
        <pc:chgData name="LiuXueyuan" userId="bde70c57-b5f7-45ba-9444-fbc5531eba09" providerId="ADAL" clId="{81A14E3F-1589-402F-9A80-CC3AC7232D79}" dt="2024-02-05T17:39:10.767" v="13490"/>
        <pc:sldMkLst>
          <pc:docMk/>
          <pc:sldMk cId="3901753484" sldId="298"/>
        </pc:sldMkLst>
      </pc:sldChg>
    </pc:docChg>
  </pc:docChgLst>
  <pc:docChgLst>
    <pc:chgData name="LiuXueyuan" userId="bde70c57-b5f7-45ba-9444-fbc5531eba09" providerId="ADAL" clId="{13FB91DD-8658-4E8F-9B6F-2F1F9076ABB3}"/>
    <pc:docChg chg="undo custSel modSld">
      <pc:chgData name="LiuXueyuan" userId="bde70c57-b5f7-45ba-9444-fbc5531eba09" providerId="ADAL" clId="{13FB91DD-8658-4E8F-9B6F-2F1F9076ABB3}" dt="2024-03-12T13:53:42.174" v="47" actId="20577"/>
      <pc:docMkLst>
        <pc:docMk/>
      </pc:docMkLst>
      <pc:sldChg chg="modSp mod">
        <pc:chgData name="LiuXueyuan" userId="bde70c57-b5f7-45ba-9444-fbc5531eba09" providerId="ADAL" clId="{13FB91DD-8658-4E8F-9B6F-2F1F9076ABB3}" dt="2024-03-12T13:53:42.174" v="47" actId="20577"/>
        <pc:sldMkLst>
          <pc:docMk/>
          <pc:sldMk cId="3481403620" sldId="265"/>
        </pc:sldMkLst>
        <pc:spChg chg="mod">
          <ac:chgData name="LiuXueyuan" userId="bde70c57-b5f7-45ba-9444-fbc5531eba09" providerId="ADAL" clId="{13FB91DD-8658-4E8F-9B6F-2F1F9076ABB3}" dt="2024-03-12T13:53:42.174" v="47" actId="20577"/>
          <ac:spMkLst>
            <pc:docMk/>
            <pc:sldMk cId="3481403620" sldId="265"/>
            <ac:spMk id="11" creationId="{00000000-0000-0000-0000-000000000000}"/>
          </ac:spMkLst>
        </pc:spChg>
      </pc:sldChg>
      <pc:sldChg chg="modSp mod">
        <pc:chgData name="LiuXueyuan" userId="bde70c57-b5f7-45ba-9444-fbc5531eba09" providerId="ADAL" clId="{13FB91DD-8658-4E8F-9B6F-2F1F9076ABB3}" dt="2024-02-24T13:04:47.535" v="44" actId="948"/>
        <pc:sldMkLst>
          <pc:docMk/>
          <pc:sldMk cId="3901753484" sldId="298"/>
        </pc:sldMkLst>
        <pc:spChg chg="mod">
          <ac:chgData name="LiuXueyuan" userId="bde70c57-b5f7-45ba-9444-fbc5531eba09" providerId="ADAL" clId="{13FB91DD-8658-4E8F-9B6F-2F1F9076ABB3}" dt="2024-02-24T13:04:47.535" v="44" actId="948"/>
          <ac:spMkLst>
            <pc:docMk/>
            <pc:sldMk cId="3901753484" sldId="298"/>
            <ac:spMk id="9" creationId="{8BCD02A0-BF96-73E1-304F-2EBE6FC219EE}"/>
          </ac:spMkLst>
        </pc:spChg>
      </pc:sldChg>
    </pc:docChg>
  </pc:docChgLst>
  <pc:docChgLst>
    <pc:chgData name="A. Zeun I K.I.T. Group GmbH Dresden" userId="1517f6d4-ace2-4531-b1b9-72d5a317ff5c" providerId="ADAL" clId="{CF464A11-5081-42EA-8DCF-1632E9C1143F}"/>
    <pc:docChg chg="custSel addSld delSld modSld modMainMaster">
      <pc:chgData name="A. Zeun I K.I.T. Group GmbH Dresden" userId="1517f6d4-ace2-4531-b1b9-72d5a317ff5c" providerId="ADAL" clId="{CF464A11-5081-42EA-8DCF-1632E9C1143F}" dt="2024-01-02T16:04:28.578" v="14" actId="680"/>
      <pc:docMkLst>
        <pc:docMk/>
      </pc:docMkLst>
      <pc:sldChg chg="addSp delSp modSp del mod chgLayout">
        <pc:chgData name="A. Zeun I K.I.T. Group GmbH Dresden" userId="1517f6d4-ace2-4531-b1b9-72d5a317ff5c" providerId="ADAL" clId="{CF464A11-5081-42EA-8DCF-1632E9C1143F}" dt="2024-01-02T16:04:24.049" v="13" actId="2696"/>
        <pc:sldMkLst>
          <pc:docMk/>
          <pc:sldMk cId="409406812" sldId="266"/>
        </pc:sldMkLst>
        <pc:spChg chg="del">
          <ac:chgData name="A. Zeun I K.I.T. Group GmbH Dresden" userId="1517f6d4-ace2-4531-b1b9-72d5a317ff5c" providerId="ADAL" clId="{CF464A11-5081-42EA-8DCF-1632E9C1143F}" dt="2024-01-02T16:04:15.191" v="12" actId="700"/>
          <ac:spMkLst>
            <pc:docMk/>
            <pc:sldMk cId="409406812" sldId="266"/>
            <ac:spMk id="2" creationId="{55C9B42C-AB5D-4EE2-90BB-AEF054507B81}"/>
          </ac:spMkLst>
        </pc:spChg>
        <pc:spChg chg="del">
          <ac:chgData name="A. Zeun I K.I.T. Group GmbH Dresden" userId="1517f6d4-ace2-4531-b1b9-72d5a317ff5c" providerId="ADAL" clId="{CF464A11-5081-42EA-8DCF-1632E9C1143F}" dt="2024-01-02T16:04:15.191" v="12" actId="700"/>
          <ac:spMkLst>
            <pc:docMk/>
            <pc:sldMk cId="409406812" sldId="266"/>
            <ac:spMk id="3" creationId="{1E0EDDE1-A7E8-47B2-A9C8-9C90BF2DA7EE}"/>
          </ac:spMkLst>
        </pc:spChg>
        <pc:spChg chg="mod ord">
          <ac:chgData name="A. Zeun I K.I.T. Group GmbH Dresden" userId="1517f6d4-ace2-4531-b1b9-72d5a317ff5c" providerId="ADAL" clId="{CF464A11-5081-42EA-8DCF-1632E9C1143F}" dt="2024-01-02T16:04:15.191" v="12" actId="700"/>
          <ac:spMkLst>
            <pc:docMk/>
            <pc:sldMk cId="409406812" sldId="266"/>
            <ac:spMk id="4" creationId="{238ED465-1E00-4BD8-9924-F42480680030}"/>
          </ac:spMkLst>
        </pc:spChg>
        <pc:spChg chg="mod ord">
          <ac:chgData name="A. Zeun I K.I.T. Group GmbH Dresden" userId="1517f6d4-ace2-4531-b1b9-72d5a317ff5c" providerId="ADAL" clId="{CF464A11-5081-42EA-8DCF-1632E9C1143F}" dt="2024-01-02T16:04:15.191" v="12" actId="700"/>
          <ac:spMkLst>
            <pc:docMk/>
            <pc:sldMk cId="409406812" sldId="266"/>
            <ac:spMk id="5" creationId="{3AC9ABE8-B69F-4350-A4CF-11D254CECF7F}"/>
          </ac:spMkLst>
        </pc:spChg>
        <pc:spChg chg="mod ord">
          <ac:chgData name="A. Zeun I K.I.T. Group GmbH Dresden" userId="1517f6d4-ace2-4531-b1b9-72d5a317ff5c" providerId="ADAL" clId="{CF464A11-5081-42EA-8DCF-1632E9C1143F}" dt="2024-01-02T16:04:15.191" v="12" actId="700"/>
          <ac:spMkLst>
            <pc:docMk/>
            <pc:sldMk cId="409406812" sldId="266"/>
            <ac:spMk id="6" creationId="{F46B9C5D-3690-4080-ADC4-B4DBF0810FD7}"/>
          </ac:spMkLst>
        </pc:spChg>
        <pc:spChg chg="add mod ord">
          <ac:chgData name="A. Zeun I K.I.T. Group GmbH Dresden" userId="1517f6d4-ace2-4531-b1b9-72d5a317ff5c" providerId="ADAL" clId="{CF464A11-5081-42EA-8DCF-1632E9C1143F}" dt="2024-01-02T16:04:15.191" v="12" actId="700"/>
          <ac:spMkLst>
            <pc:docMk/>
            <pc:sldMk cId="409406812" sldId="266"/>
            <ac:spMk id="7" creationId="{C1DACA8B-062A-ECE0-0847-FD09B6CC0FB1}"/>
          </ac:spMkLst>
        </pc:spChg>
        <pc:spChg chg="add mod ord">
          <ac:chgData name="A. Zeun I K.I.T. Group GmbH Dresden" userId="1517f6d4-ace2-4531-b1b9-72d5a317ff5c" providerId="ADAL" clId="{CF464A11-5081-42EA-8DCF-1632E9C1143F}" dt="2024-01-02T16:04:15.191" v="12" actId="700"/>
          <ac:spMkLst>
            <pc:docMk/>
            <pc:sldMk cId="409406812" sldId="266"/>
            <ac:spMk id="8" creationId="{0BB420A1-8544-BB1B-939E-142657941850}"/>
          </ac:spMkLst>
        </pc:spChg>
      </pc:sldChg>
      <pc:sldChg chg="new">
        <pc:chgData name="A. Zeun I K.I.T. Group GmbH Dresden" userId="1517f6d4-ace2-4531-b1b9-72d5a317ff5c" providerId="ADAL" clId="{CF464A11-5081-42EA-8DCF-1632E9C1143F}" dt="2024-01-02T16:04:28.578" v="14" actId="680"/>
        <pc:sldMkLst>
          <pc:docMk/>
          <pc:sldMk cId="3302502157" sldId="267"/>
        </pc:sldMkLst>
      </pc:sldChg>
      <pc:sldMasterChg chg="modSldLayout">
        <pc:chgData name="A. Zeun I K.I.T. Group GmbH Dresden" userId="1517f6d4-ace2-4531-b1b9-72d5a317ff5c" providerId="ADAL" clId="{CF464A11-5081-42EA-8DCF-1632E9C1143F}" dt="2024-01-02T16:04:00.801" v="11"/>
        <pc:sldMasterMkLst>
          <pc:docMk/>
          <pc:sldMasterMk cId="3812470899" sldId="2147483660"/>
        </pc:sldMasterMkLst>
        <pc:sldLayoutChg chg="modSp">
          <pc:chgData name="A. Zeun I K.I.T. Group GmbH Dresden" userId="1517f6d4-ace2-4531-b1b9-72d5a317ff5c" providerId="ADAL" clId="{CF464A11-5081-42EA-8DCF-1632E9C1143F}" dt="2024-01-02T16:02:49.055" v="3" actId="114"/>
          <pc:sldLayoutMkLst>
            <pc:docMk/>
            <pc:sldMasterMk cId="3812470899" sldId="2147483660"/>
            <pc:sldLayoutMk cId="3655114366" sldId="2147483661"/>
          </pc:sldLayoutMkLst>
          <pc:spChg chg="mod">
            <ac:chgData name="A. Zeun I K.I.T. Group GmbH Dresden" userId="1517f6d4-ace2-4531-b1b9-72d5a317ff5c" providerId="ADAL" clId="{CF464A11-5081-42EA-8DCF-1632E9C1143F}" dt="2024-01-02T16:02:49.055" v="3" actId="114"/>
            <ac:spMkLst>
              <pc:docMk/>
              <pc:sldMasterMk cId="3812470899" sldId="2147483660"/>
              <pc:sldLayoutMk cId="3655114366" sldId="2147483661"/>
              <ac:spMk id="11" creationId="{00000000-0000-0000-0000-000000000000}"/>
            </ac:spMkLst>
          </pc:spChg>
          <pc:spChg chg="mod">
            <ac:chgData name="A. Zeun I K.I.T. Group GmbH Dresden" userId="1517f6d4-ace2-4531-b1b9-72d5a317ff5c" providerId="ADAL" clId="{CF464A11-5081-42EA-8DCF-1632E9C1143F}" dt="2024-01-02T16:02:43.943" v="2" actId="2711"/>
            <ac:spMkLst>
              <pc:docMk/>
              <pc:sldMasterMk cId="3812470899" sldId="2147483660"/>
              <pc:sldLayoutMk cId="3655114366" sldId="2147483661"/>
              <ac:spMk id="15" creationId="{00000000-0000-0000-0000-000000000000}"/>
            </ac:spMkLst>
          </pc:spChg>
          <pc:spChg chg="mod">
            <ac:chgData name="A. Zeun I K.I.T. Group GmbH Dresden" userId="1517f6d4-ace2-4531-b1b9-72d5a317ff5c" providerId="ADAL" clId="{CF464A11-5081-42EA-8DCF-1632E9C1143F}" dt="2024-01-02T16:02:38.492" v="1" actId="2711"/>
            <ac:spMkLst>
              <pc:docMk/>
              <pc:sldMasterMk cId="3812470899" sldId="2147483660"/>
              <pc:sldLayoutMk cId="3655114366" sldId="2147483661"/>
              <ac:spMk id="17" creationId="{00000000-0000-0000-0000-000000000000}"/>
            </ac:spMkLst>
          </pc:spChg>
          <pc:picChg chg="mod">
            <ac:chgData name="A. Zeun I K.I.T. Group GmbH Dresden" userId="1517f6d4-ace2-4531-b1b9-72d5a317ff5c" providerId="ADAL" clId="{CF464A11-5081-42EA-8DCF-1632E9C1143F}" dt="2024-01-02T16:02:21.480" v="0" actId="14826"/>
            <ac:picMkLst>
              <pc:docMk/>
              <pc:sldMasterMk cId="3812470899" sldId="2147483660"/>
              <pc:sldLayoutMk cId="3655114366" sldId="2147483661"/>
              <ac:picMk id="3" creationId="{EDF34BA3-4CB6-4893-829B-95CE6D3A051F}"/>
            </ac:picMkLst>
          </pc:picChg>
        </pc:sldLayoutChg>
        <pc:sldLayoutChg chg="addSp delSp modSp mod">
          <pc:chgData name="A. Zeun I K.I.T. Group GmbH Dresden" userId="1517f6d4-ace2-4531-b1b9-72d5a317ff5c" providerId="ADAL" clId="{CF464A11-5081-42EA-8DCF-1632E9C1143F}" dt="2024-01-02T16:04:00.801" v="11"/>
          <pc:sldLayoutMkLst>
            <pc:docMk/>
            <pc:sldMasterMk cId="3812470899" sldId="2147483660"/>
            <pc:sldLayoutMk cId="3401943889" sldId="2147483662"/>
          </pc:sldLayoutMkLst>
          <pc:spChg chg="add mod">
            <ac:chgData name="A. Zeun I K.I.T. Group GmbH Dresden" userId="1517f6d4-ace2-4531-b1b9-72d5a317ff5c" providerId="ADAL" clId="{CF464A11-5081-42EA-8DCF-1632E9C1143F}" dt="2024-01-02T16:04:00.801" v="11"/>
            <ac:spMkLst>
              <pc:docMk/>
              <pc:sldMasterMk cId="3812470899" sldId="2147483660"/>
              <pc:sldLayoutMk cId="3401943889" sldId="2147483662"/>
              <ac:spMk id="2" creationId="{FF64369C-A00C-FE1E-9C1E-326B36488B67}"/>
            </ac:spMkLst>
          </pc:spChg>
          <pc:spChg chg="mod">
            <ac:chgData name="A. Zeun I K.I.T. Group GmbH Dresden" userId="1517f6d4-ace2-4531-b1b9-72d5a317ff5c" providerId="ADAL" clId="{CF464A11-5081-42EA-8DCF-1632E9C1143F}" dt="2024-01-02T16:02:58.590" v="5" actId="2711"/>
            <ac:spMkLst>
              <pc:docMk/>
              <pc:sldMasterMk cId="3812470899" sldId="2147483660"/>
              <pc:sldLayoutMk cId="3401943889" sldId="2147483662"/>
              <ac:spMk id="3" creationId="{00000000-0000-0000-0000-000000000000}"/>
            </ac:spMkLst>
          </pc:spChg>
          <pc:spChg chg="mod">
            <ac:chgData name="A. Zeun I K.I.T. Group GmbH Dresden" userId="1517f6d4-ace2-4531-b1b9-72d5a317ff5c" providerId="ADAL" clId="{CF464A11-5081-42EA-8DCF-1632E9C1143F}" dt="2024-01-02T16:02:54.143" v="4" actId="2711"/>
            <ac:spMkLst>
              <pc:docMk/>
              <pc:sldMasterMk cId="3812470899" sldId="2147483660"/>
              <pc:sldLayoutMk cId="3401943889" sldId="2147483662"/>
              <ac:spMk id="25" creationId="{00000000-0000-0000-0000-000000000000}"/>
            </ac:spMkLst>
          </pc:spChg>
          <pc:spChg chg="del mod">
            <ac:chgData name="A. Zeun I K.I.T. Group GmbH Dresden" userId="1517f6d4-ace2-4531-b1b9-72d5a317ff5c" providerId="ADAL" clId="{CF464A11-5081-42EA-8DCF-1632E9C1143F}" dt="2024-01-02T16:04:00.519" v="10" actId="478"/>
            <ac:spMkLst>
              <pc:docMk/>
              <pc:sldMasterMk cId="3812470899" sldId="2147483660"/>
              <pc:sldLayoutMk cId="3401943889" sldId="2147483662"/>
              <ac:spMk id="32" creationId="{00000000-0000-0000-0000-000000000000}"/>
            </ac:spMkLst>
          </pc:spChg>
          <pc:spChg chg="mod">
            <ac:chgData name="A. Zeun I K.I.T. Group GmbH Dresden" userId="1517f6d4-ace2-4531-b1b9-72d5a317ff5c" providerId="ADAL" clId="{CF464A11-5081-42EA-8DCF-1632E9C1143F}" dt="2024-01-02T16:03:04.600" v="6" actId="2711"/>
            <ac:spMkLst>
              <pc:docMk/>
              <pc:sldMasterMk cId="3812470899" sldId="2147483660"/>
              <pc:sldLayoutMk cId="3401943889" sldId="2147483662"/>
              <ac:spMk id="33" creationId="{00000000-0000-0000-0000-000000000000}"/>
            </ac:spMkLst>
          </pc:spChg>
          <pc:spChg chg="mod">
            <ac:chgData name="A. Zeun I K.I.T. Group GmbH Dresden" userId="1517f6d4-ace2-4531-b1b9-72d5a317ff5c" providerId="ADAL" clId="{CF464A11-5081-42EA-8DCF-1632E9C1143F}" dt="2024-01-02T16:03:04.600" v="6" actId="2711"/>
            <ac:spMkLst>
              <pc:docMk/>
              <pc:sldMasterMk cId="3812470899" sldId="2147483660"/>
              <pc:sldLayoutMk cId="3401943889" sldId="2147483662"/>
              <ac:spMk id="34" creationId="{00000000-0000-0000-0000-000000000000}"/>
            </ac:spMkLst>
          </pc:spChg>
        </pc:sldLayoutChg>
        <pc:sldLayoutChg chg="modSp mod">
          <pc:chgData name="A. Zeun I K.I.T. Group GmbH Dresden" userId="1517f6d4-ace2-4531-b1b9-72d5a317ff5c" providerId="ADAL" clId="{CF464A11-5081-42EA-8DCF-1632E9C1143F}" dt="2024-01-02T16:03:40.169" v="9" actId="20577"/>
          <pc:sldLayoutMkLst>
            <pc:docMk/>
            <pc:sldMasterMk cId="3812470899" sldId="2147483660"/>
            <pc:sldLayoutMk cId="3131526064" sldId="2147483667"/>
          </pc:sldLayoutMkLst>
          <pc:spChg chg="mod">
            <ac:chgData name="A. Zeun I K.I.T. Group GmbH Dresden" userId="1517f6d4-ace2-4531-b1b9-72d5a317ff5c" providerId="ADAL" clId="{CF464A11-5081-42EA-8DCF-1632E9C1143F}" dt="2024-01-02T16:03:10.114" v="7" actId="2711"/>
            <ac:spMkLst>
              <pc:docMk/>
              <pc:sldMasterMk cId="3812470899" sldId="2147483660"/>
              <pc:sldLayoutMk cId="3131526064" sldId="2147483667"/>
              <ac:spMk id="2" creationId="{00000000-0000-0000-0000-000000000000}"/>
            </ac:spMkLst>
          </pc:spChg>
          <pc:spChg chg="mod">
            <ac:chgData name="A. Zeun I K.I.T. Group GmbH Dresden" userId="1517f6d4-ace2-4531-b1b9-72d5a317ff5c" providerId="ADAL" clId="{CF464A11-5081-42EA-8DCF-1632E9C1143F}" dt="2024-01-02T16:03:40.169" v="9" actId="20577"/>
            <ac:spMkLst>
              <pc:docMk/>
              <pc:sldMasterMk cId="3812470899" sldId="2147483660"/>
              <pc:sldLayoutMk cId="3131526064" sldId="2147483667"/>
              <ac:spMk id="15" creationId="{00000000-0000-0000-0000-000000000000}"/>
            </ac:spMkLst>
          </pc:spChg>
          <pc:spChg chg="mod">
            <ac:chgData name="A. Zeun I K.I.T. Group GmbH Dresden" userId="1517f6d4-ace2-4531-b1b9-72d5a317ff5c" providerId="ADAL" clId="{CF464A11-5081-42EA-8DCF-1632E9C1143F}" dt="2024-01-02T16:03:15.916" v="8" actId="2711"/>
            <ac:spMkLst>
              <pc:docMk/>
              <pc:sldMasterMk cId="3812470899" sldId="2147483660"/>
              <pc:sldLayoutMk cId="3131526064" sldId="2147483667"/>
              <ac:spMk id="16" creationId="{00000000-0000-0000-0000-000000000000}"/>
            </ac:spMkLst>
          </pc:spChg>
          <pc:spChg chg="mod">
            <ac:chgData name="A. Zeun I K.I.T. Group GmbH Dresden" userId="1517f6d4-ace2-4531-b1b9-72d5a317ff5c" providerId="ADAL" clId="{CF464A11-5081-42EA-8DCF-1632E9C1143F}" dt="2024-01-02T16:03:15.916" v="8" actId="2711"/>
            <ac:spMkLst>
              <pc:docMk/>
              <pc:sldMasterMk cId="3812470899" sldId="2147483660"/>
              <pc:sldLayoutMk cId="3131526064" sldId="2147483667"/>
              <ac:spMk id="17"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51CD1E-9300-41DC-A37A-4937316C0E1B}" type="datetimeFigureOut">
              <a:rPr lang="en-US" smtClean="0"/>
              <a:t>3/12/2024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F937E8-37B0-431A-9258-A33D6755D072}" type="slidenum">
              <a:rPr lang="en-US" smtClean="0"/>
              <a:t>‹#›</a:t>
            </a:fld>
            <a:endParaRPr lang="en-US"/>
          </a:p>
        </p:txBody>
      </p:sp>
    </p:spTree>
    <p:extLst>
      <p:ext uri="{BB962C8B-B14F-4D97-AF65-F5344CB8AC3E}">
        <p14:creationId xmlns:p14="http://schemas.microsoft.com/office/powerpoint/2010/main" val="1979412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F08C0-1787-46AE-829B-5F4B6EB439E8}" type="datetimeFigureOut">
              <a:rPr lang="en-US" smtClean="0"/>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BD932-4BD1-4C53-820D-24D32831AB97}" type="slidenum">
              <a:rPr lang="en-US" smtClean="0"/>
              <a:t>‹#›</a:t>
            </a:fld>
            <a:endParaRPr lang="en-US"/>
          </a:p>
        </p:txBody>
      </p:sp>
    </p:spTree>
    <p:extLst>
      <p:ext uri="{BB962C8B-B14F-4D97-AF65-F5344CB8AC3E}">
        <p14:creationId xmlns:p14="http://schemas.microsoft.com/office/powerpoint/2010/main" val="95235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Hello, everyone! My name is Xueyuan Liu, I come from Shanghai Jiao Tong University. It’s a great pleasure for me to report our research, namely </a:t>
            </a:r>
            <a:r>
              <a:rPr lang="en-US" altLang="zh-CN" sz="1200" dirty="0"/>
              <a:t>Sava: A Spatial- and Value-Aware Accelerator for Point Cloud Transformer</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a:t>
            </a:fld>
            <a:endParaRPr lang="en-US"/>
          </a:p>
        </p:txBody>
      </p:sp>
    </p:spTree>
    <p:extLst>
      <p:ext uri="{BB962C8B-B14F-4D97-AF65-F5344CB8AC3E}">
        <p14:creationId xmlns:p14="http://schemas.microsoft.com/office/powerpoint/2010/main" val="4052976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support of our spatial- and value-aware pruning algorithm, we co-design an accelerator architecture, named Sava. It primarily consists of 2 parts. Transition-down unit handles operations in the front-end, like FPS, KNN and grouping. It also takes responsibility for the score matrix generation. While the tensor unit is designed for feature computation and pruning mask generation. Considering that we incorporate different precisions in mask generation and feature computation, we specially introduce a mixed-precision systolic array.</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10</a:t>
            </a:fld>
            <a:endParaRPr lang="en-US"/>
          </a:p>
        </p:txBody>
      </p:sp>
    </p:spTree>
    <p:extLst>
      <p:ext uri="{BB962C8B-B14F-4D97-AF65-F5344CB8AC3E}">
        <p14:creationId xmlns:p14="http://schemas.microsoft.com/office/powerpoint/2010/main" val="3287791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mixed-precision array is composed of a 2-bit array linked with a 32-bit array. The high-precision array is utilized for MLPs in the front-end and attentions in the back-end to ensure accuracy. The low-precision array supports GEMM operations with arbitrary precisions in power of 2, which can be implemented by combining multiple 2-bit cells and merging results using shift and add operations. For example, 8-bit multiplication can be implemented by merging 16 of 2-bit multiplications. In addition, the 2-bit cell possesses 2 mode, while the pass-through mode is designed to align data transfer latency with the 32-bit array. Notably, we connect the two arrays not only for a separate use, but join them as a whole, which means the 2-bit array can be treated as an extension for the 32-bit array. However, 32-bit multiplication consists of 256 2-bit multiplications. It’s not practical to use the same number of cells. Therefore, we pack 32 of the 2-bit cells and use them in a time-division multiplexing mode. </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11</a:t>
            </a:fld>
            <a:endParaRPr lang="en-US"/>
          </a:p>
        </p:txBody>
      </p:sp>
    </p:spTree>
    <p:extLst>
      <p:ext uri="{BB962C8B-B14F-4D97-AF65-F5344CB8AC3E}">
        <p14:creationId xmlns:p14="http://schemas.microsoft.com/office/powerpoint/2010/main" val="65477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There remains a critical question to be answered:</a:t>
            </a:r>
            <a:r>
              <a:rPr lang="en-US" altLang="zh-CN" dirty="0"/>
              <a:t> How to skip less important values in the attention computation based on </a:t>
            </a:r>
            <a:r>
              <a:rPr lang="en-US" altLang="zh-CN" dirty="0" err="1"/>
              <a:t>hmask</a:t>
            </a:r>
            <a:r>
              <a:rPr lang="en-US" altLang="zh-CN" dirty="0"/>
              <a:t>? In both the 2-bit and 32-bit arrays, the register is decoupled from the cell, and fused as a register group, which holds both Q and K vectors. The register group is connected to all cells, allowing data to be routed to any of them. Let’s consider an example. Assume the position (</a:t>
            </a:r>
            <a:r>
              <a:rPr lang="en-US" altLang="zh-CN" dirty="0" err="1"/>
              <a:t>i</a:t>
            </a:r>
            <a:r>
              <a:rPr lang="en-US" altLang="zh-CN" dirty="0"/>
              <a:t>, j) in </a:t>
            </a:r>
            <a:r>
              <a:rPr lang="en-US" altLang="zh-CN" dirty="0" err="1"/>
              <a:t>hmask</a:t>
            </a:r>
            <a:r>
              <a:rPr lang="en-US" altLang="zh-CN" dirty="0"/>
              <a:t> is 1, the j-</a:t>
            </a:r>
            <a:r>
              <a:rPr lang="en-US" altLang="zh-CN" dirty="0" err="1"/>
              <a:t>th</a:t>
            </a:r>
            <a:r>
              <a:rPr lang="en-US" altLang="zh-CN" dirty="0"/>
              <a:t> cell of </a:t>
            </a:r>
            <a:r>
              <a:rPr lang="en-US" altLang="zh-CN" dirty="0" err="1"/>
              <a:t>i-th</a:t>
            </a:r>
            <a:r>
              <a:rPr lang="en-US" altLang="zh-CN" dirty="0"/>
              <a:t> row accesses the register group for j-</a:t>
            </a:r>
            <a:r>
              <a:rPr lang="en-US" altLang="zh-CN" dirty="0" err="1"/>
              <a:t>th</a:t>
            </a:r>
            <a:r>
              <a:rPr lang="en-US" altLang="zh-CN" dirty="0"/>
              <a:t> row of matrix K if the </a:t>
            </a:r>
            <a:r>
              <a:rPr lang="en-US" altLang="zh-CN" dirty="0" err="1"/>
              <a:t>i-th</a:t>
            </a:r>
            <a:r>
              <a:rPr lang="en-US" altLang="zh-CN" dirty="0"/>
              <a:t> row of Q has already been loaded. After the GEMM operation between Q and K, the result matrix S is in a sparse pattern. We keep S stationary and load dense vector V only for the cell with a non-zero value. In this way, all major computations in attention can be accelerated by skipping unimportant values guided by </a:t>
            </a:r>
            <a:r>
              <a:rPr lang="en-US" altLang="zh-CN" dirty="0" err="1"/>
              <a:t>hmask</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12</a:t>
            </a:fld>
            <a:endParaRPr lang="en-US"/>
          </a:p>
        </p:txBody>
      </p:sp>
    </p:spTree>
    <p:extLst>
      <p:ext uri="{BB962C8B-B14F-4D97-AF65-F5344CB8AC3E}">
        <p14:creationId xmlns:p14="http://schemas.microsoft.com/office/powerpoint/2010/main" val="647106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Inevitably, the unstructured sparsity introduces an uncertain number of zeros in each row. We conduct an experiment and observe a significant variation in the number of non-zero elements in each row. As shown in the left figure, the maximum difference in the 1</a:t>
            </a:r>
            <a:r>
              <a:rPr lang="en-US" altLang="zh-CN" baseline="30000" dirty="0"/>
              <a:t>st</a:t>
            </a:r>
            <a:r>
              <a:rPr lang="en-US" altLang="zh-CN" dirty="0"/>
              <a:t> block reaches 193. When the block is scheduled to the array, the bottleneck occurs in the row with the most non-zero elements. Thus, the earliest row has to wait for the slowest one for a long time. To address this problem, we sort the rows of </a:t>
            </a:r>
            <a:r>
              <a:rPr lang="en-US" altLang="zh-CN" dirty="0" err="1"/>
              <a:t>hmask</a:t>
            </a:r>
            <a:r>
              <a:rPr lang="en-US" altLang="zh-CN" dirty="0"/>
              <a:t> based on the number of non-zero elements, and packs the rows with similar sparsity together for execution. After completing the feature computation, the results are written back </a:t>
            </a:r>
            <a:r>
              <a:rPr lang="en-US" altLang="zh-CN" b="0" i="0" dirty="0">
                <a:solidFill>
                  <a:srgbClr val="374151"/>
                </a:solidFill>
                <a:effectLst/>
                <a:latin typeface="Söhne"/>
              </a:rPr>
              <a:t>in accordance with </a:t>
            </a:r>
            <a:r>
              <a:rPr lang="en-US" altLang="zh-CN" dirty="0"/>
              <a:t>the sorting orders.</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13</a:t>
            </a:fld>
            <a:endParaRPr lang="en-US"/>
          </a:p>
        </p:txBody>
      </p:sp>
    </p:spTree>
    <p:extLst>
      <p:ext uri="{BB962C8B-B14F-4D97-AF65-F5344CB8AC3E}">
        <p14:creationId xmlns:p14="http://schemas.microsoft.com/office/powerpoint/2010/main" val="95409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I’ll introduce our experiment setup. Our proposals are tested on 4 popular point cloud transformer models across 3 widely-used test set. To evaluate our Sava architecture, we develop a cycle-accurate performance model, incorporating DRAMSim3 as DRAM and using CACTI to model SRAM, ensuring a reliable simulation results. The hardware configurations are listed here, where the 2-bit array can be extended as a column of the 32-bit array, and our memory overhead is considerably lower than most prior works. We compare the Sava with CPU, GPUs and the latest ASICs under the equivalent computing resource for fairness. </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14</a:t>
            </a:fld>
            <a:endParaRPr lang="en-US"/>
          </a:p>
        </p:txBody>
      </p:sp>
    </p:spTree>
    <p:extLst>
      <p:ext uri="{BB962C8B-B14F-4D97-AF65-F5344CB8AC3E}">
        <p14:creationId xmlns:p14="http://schemas.microsoft.com/office/powerpoint/2010/main" val="302815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table illustrates the accuracy achieved by our hybrid pruning algorithm compared with the baseline of each model. It can be seen in the last column that our pruning algorithm creates significant sparsity in attention and achieves negligible accuracy loss. Our method prunes 59.03% values on average, indicating a substantial computational reduction.</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15</a:t>
            </a:fld>
            <a:endParaRPr lang="en-US"/>
          </a:p>
        </p:txBody>
      </p:sp>
    </p:spTree>
    <p:extLst>
      <p:ext uri="{BB962C8B-B14F-4D97-AF65-F5344CB8AC3E}">
        <p14:creationId xmlns:p14="http://schemas.microsoft.com/office/powerpoint/2010/main" val="3291237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Sava achieves remarkable performance and energy efficiency compared with the baselines. As demonstrated in this figure, PoinTr and Point-Bert are the back-end dominant, especially PoinTr contains the most attention layers in both the encoder and decoder. Thus, these two models take fully benefit of our proposal. </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16</a:t>
            </a:fld>
            <a:endParaRPr lang="en-US"/>
          </a:p>
        </p:txBody>
      </p:sp>
    </p:spTree>
    <p:extLst>
      <p:ext uri="{BB962C8B-B14F-4D97-AF65-F5344CB8AC3E}">
        <p14:creationId xmlns:p14="http://schemas.microsoft.com/office/powerpoint/2010/main" val="2352801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further conduct an ablation study of the data rearrangement mechanism used to ensure workload balance. The results show that our method provides a 2.9x speedup and a 57.45% improvement in resource utilization, indicating the great potential of this mechanism. </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17</a:t>
            </a:fld>
            <a:endParaRPr lang="en-US"/>
          </a:p>
        </p:txBody>
      </p:sp>
    </p:spTree>
    <p:extLst>
      <p:ext uri="{BB962C8B-B14F-4D97-AF65-F5344CB8AC3E}">
        <p14:creationId xmlns:p14="http://schemas.microsoft.com/office/powerpoint/2010/main" val="1068476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mentioned before, Sava has potential to be orthogonal to several prior PCNN accelerators. To verify this claim, we designed experiments to validate the combination of Sava and </a:t>
            </a:r>
            <a:r>
              <a:rPr lang="en-US" altLang="zh-CN" dirty="0" err="1"/>
              <a:t>PointAcc</a:t>
            </a:r>
            <a:r>
              <a:rPr lang="en-US" altLang="zh-CN" dirty="0"/>
              <a:t>. The new system is implemented by reserving the mapping unit of </a:t>
            </a:r>
            <a:r>
              <a:rPr lang="en-US" altLang="zh-CN" dirty="0" err="1"/>
              <a:t>PointAcc</a:t>
            </a:r>
            <a:r>
              <a:rPr lang="en-US" altLang="zh-CN" dirty="0"/>
              <a:t> for the front-end, and utilizing our mixed-precision systolic array for the back-end. The results show that such a system achieves an average 1.7x speedup and 2.1x energy savings compared to individual Sava, indicating that Sava has good generality and can be seamlessly integrated with SOTA method.</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18</a:t>
            </a:fld>
            <a:endParaRPr lang="en-US"/>
          </a:p>
        </p:txBody>
      </p:sp>
    </p:spTree>
    <p:extLst>
      <p:ext uri="{BB962C8B-B14F-4D97-AF65-F5344CB8AC3E}">
        <p14:creationId xmlns:p14="http://schemas.microsoft.com/office/powerpoint/2010/main" val="2101303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conclusion, this paper makes two major contributions. In aspect of the algorithm, we propose a spatial- and value-aware hybrid pruning strategy. It uses spatial information derived from the front-end to guide pruning for the back-end, which builds a connection between both ends of the point cloud transformer. </a:t>
            </a:r>
            <a:r>
              <a:rPr lang="en-US" altLang="zh-CN" b="0" i="0" dirty="0">
                <a:solidFill>
                  <a:srgbClr val="374151"/>
                </a:solidFill>
                <a:effectLst/>
                <a:latin typeface="Söhne"/>
              </a:rPr>
              <a:t>Additionally, it considers</a:t>
            </a:r>
            <a:r>
              <a:rPr lang="en-US" altLang="zh-CN" dirty="0"/>
              <a:t> value property from the back-end, which is utilized for the back-end pruning. We hybridize these two strategies to create a comprehensive and balanced pruning approach. To support our algorithm, we design the Sava architecture. As far as we know, Sava is the first work that accelerates the point cloud transformer. It employs a mixed-precision array to support various operations and skips unimportant computations based on the pruning algorithm. We further propose a data rearrangement mechanism to balance the workload under unstructured sparsity. The experiments show that our Sava outperforms the latest works while ensuring satisfactory accuracy </a:t>
            </a:r>
            <a:r>
              <a:rPr lang="en-US" altLang="zh-CN"/>
              <a:t>and generality.</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19</a:t>
            </a:fld>
            <a:endParaRPr lang="en-US"/>
          </a:p>
        </p:txBody>
      </p:sp>
    </p:spTree>
    <p:extLst>
      <p:ext uri="{BB962C8B-B14F-4D97-AF65-F5344CB8AC3E}">
        <p14:creationId xmlns:p14="http://schemas.microsoft.com/office/powerpoint/2010/main" val="350513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shows the outline of my talk</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a:t>
            </a:fld>
            <a:endParaRPr lang="en-US"/>
          </a:p>
        </p:txBody>
      </p:sp>
    </p:spTree>
    <p:extLst>
      <p:ext uri="{BB962C8B-B14F-4D97-AF65-F5344CB8AC3E}">
        <p14:creationId xmlns:p14="http://schemas.microsoft.com/office/powerpoint/2010/main" val="1968509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that’s all. Thanks for your listening!</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20</a:t>
            </a:fld>
            <a:endParaRPr lang="en-US" dirty="0"/>
          </a:p>
        </p:txBody>
      </p:sp>
    </p:spTree>
    <p:extLst>
      <p:ext uri="{BB962C8B-B14F-4D97-AF65-F5344CB8AC3E}">
        <p14:creationId xmlns:p14="http://schemas.microsoft.com/office/powerpoint/2010/main" val="21639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l"/>
            <a:r>
              <a:rPr lang="en-US" altLang="zh-CN" dirty="0"/>
              <a:t>Firstly, let’s learn about some basic conceptions. The point cloud is a collection of thousands and millions of unordered points in 3D space, capturing the geometry and attributes of physical objects in the real world. The Point cloud neural network, abbreviated as PCNN, introduces deep learning into the point cloud to extract features. While the point cloud transformer is built upon this, it additionally introduces transformer structures to replace feature extraction network or incorporate them as the back-end. As shown in this figure, the paradigm of point cloud transformer can be divided into 2 parts, the front-end contains stages of traditional PCNNs, while the back-end is constructed on the transformer structure.</a:t>
            </a:r>
          </a:p>
          <a:p>
            <a:pPr lvl="1" algn="l"/>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3</a:t>
            </a:fld>
            <a:endParaRPr lang="en-US"/>
          </a:p>
        </p:txBody>
      </p:sp>
    </p:spTree>
    <p:extLst>
      <p:ext uri="{BB962C8B-B14F-4D97-AF65-F5344CB8AC3E}">
        <p14:creationId xmlns:p14="http://schemas.microsoft.com/office/powerpoint/2010/main" val="152273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Despite the point cloud transformer achieving outstanding accuracy than traditional PCNNs, its performance remains to be improved. However, prior PCNN accelerators only focus on the front-end. For example, both </a:t>
            </a:r>
            <a:r>
              <a:rPr lang="en-US" altLang="zh-CN" dirty="0" err="1"/>
              <a:t>Mesorasi</a:t>
            </a:r>
            <a:r>
              <a:rPr lang="en-US" altLang="zh-CN" dirty="0"/>
              <a:t> and PRADA introduce approximation to accelerate the Multi-Layer </a:t>
            </a:r>
            <a:r>
              <a:rPr lang="en-US" altLang="zh-CN" b="0" i="0" dirty="0">
                <a:solidFill>
                  <a:srgbClr val="202124"/>
                </a:solidFill>
                <a:effectLst/>
                <a:latin typeface="Google Sans"/>
              </a:rPr>
              <a:t>Perceptron in the front-end. But the bottleneck of the point cloud transformer varies across different models, which is validated by experiments. As depicted in this figure, PT-</a:t>
            </a:r>
            <a:r>
              <a:rPr lang="en-US" altLang="zh-CN" b="0" i="0" dirty="0" err="1">
                <a:solidFill>
                  <a:srgbClr val="202124"/>
                </a:solidFill>
                <a:effectLst/>
                <a:latin typeface="Google Sans"/>
              </a:rPr>
              <a:t>ps</a:t>
            </a:r>
            <a:r>
              <a:rPr lang="en-US" altLang="zh-CN" b="0" i="0" dirty="0">
                <a:solidFill>
                  <a:srgbClr val="202124"/>
                </a:solidFill>
                <a:effectLst/>
                <a:latin typeface="Google Sans"/>
              </a:rPr>
              <a:t>, GB-Net and ST are back-end dominant.</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4</a:t>
            </a:fld>
            <a:endParaRPr lang="en-US"/>
          </a:p>
        </p:txBody>
      </p:sp>
    </p:spTree>
    <p:extLst>
      <p:ext uri="{BB962C8B-B14F-4D97-AF65-F5344CB8AC3E}">
        <p14:creationId xmlns:p14="http://schemas.microsoft.com/office/powerpoint/2010/main" val="301298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tackle these challenges, we aim to consider both the front- and back-end of the point cloud transformer. Since existing PCNN accelerators have proposed several methods to accelerate the front-end, in this work, we simply use a specialized architecture to optimize the front-end, which is also orthogonal to the previous methods. For the back-end, we employ a hybrid pruning strategy to reduce the computational workload. Additionally, we tend to build a connection between the front- and the back-end, rather than leaving them as two independent parts. To be specific, we leverage the spatial information obtained from the front-end to guide pruning in the back-end. </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5</a:t>
            </a:fld>
            <a:endParaRPr lang="en-US"/>
          </a:p>
        </p:txBody>
      </p:sp>
    </p:spTree>
    <p:extLst>
      <p:ext uri="{BB962C8B-B14F-4D97-AF65-F5344CB8AC3E}">
        <p14:creationId xmlns:p14="http://schemas.microsoft.com/office/powerpoint/2010/main" val="2773903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Due to the non-uniform distribution of points, different regions exhibit various density. We suppose the high-density regions contain a lot of redundant information. The point within such region shows less importance, especially when we remove the point, the accuracy will not be significantly impacted. To validate this assumption, we conduct an experiment by pruning 30% of points in high-density, low-density and randomly selected regions, respectively. The result confirms that pruning the high-density regions only leads to a 0.2% accuracy loss compared to the baseline. Therefore, pruning should be aware of the spatial information.</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6</a:t>
            </a:fld>
            <a:endParaRPr lang="en-US"/>
          </a:p>
        </p:txBody>
      </p:sp>
    </p:spTree>
    <p:extLst>
      <p:ext uri="{BB962C8B-B14F-4D97-AF65-F5344CB8AC3E}">
        <p14:creationId xmlns:p14="http://schemas.microsoft.com/office/powerpoint/2010/main" val="3209564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 we should figure out how to measure point density of a region. We observe the denser the points are distributed, the average distance between the centroid and its neighbors becomes closer. Thus, we use the average L2-distance to quantify the density. To facilitate comparison across regions, we rank the distances and use orders to produce a Q-score vector. Since spatial information is utilized for the back-end pruning, we imitate the computing pattern of attention mechanism, transposing the Q-score to get a K-score vector, and multiplying them to form a score matrix. To guide pruning, we need to label the unimportant values and bypass their computations. Therefore, a binarization operation is performed and finally generating a spatial-aware pruning mask, named </a:t>
            </a:r>
            <a:r>
              <a:rPr lang="en-US" altLang="zh-CN" dirty="0" err="1"/>
              <a:t>smask</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7</a:t>
            </a:fld>
            <a:endParaRPr lang="en-US"/>
          </a:p>
        </p:txBody>
      </p:sp>
    </p:spTree>
    <p:extLst>
      <p:ext uri="{BB962C8B-B14F-4D97-AF65-F5344CB8AC3E}">
        <p14:creationId xmlns:p14="http://schemas.microsoft.com/office/powerpoint/2010/main" val="1371473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proceed to the back-end. In value space, we notice that small values in the attention computation contribute less to the output features, which motivates us to prune small values. As shown in this figure, after the matrix Q and K generating within attention, we quantize them into low-precision, enabling a lightweight side path for pruning mask generation that does not significantly impact the performance of the critical path. The following step follows the computation pattern of attention, namely applying GEMM and </a:t>
            </a:r>
            <a:r>
              <a:rPr lang="en-US" altLang="zh-CN" dirty="0" err="1"/>
              <a:t>softmax</a:t>
            </a:r>
            <a:r>
              <a:rPr lang="en-US" altLang="zh-CN" dirty="0"/>
              <a:t> operations to the quantized matrices. Finally, another binarization is employed to create the value-aware pruning mask, termed as </a:t>
            </a:r>
            <a:r>
              <a:rPr lang="en-US" altLang="zh-CN" dirty="0" err="1"/>
              <a:t>vmask</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8</a:t>
            </a:fld>
            <a:endParaRPr lang="en-US"/>
          </a:p>
        </p:txBody>
      </p:sp>
    </p:spTree>
    <p:extLst>
      <p:ext uri="{BB962C8B-B14F-4D97-AF65-F5344CB8AC3E}">
        <p14:creationId xmlns:p14="http://schemas.microsoft.com/office/powerpoint/2010/main" val="195527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have </a:t>
            </a:r>
            <a:r>
              <a:rPr lang="en-US" altLang="zh-CN" dirty="0" err="1"/>
              <a:t>obtaind</a:t>
            </a:r>
            <a:r>
              <a:rPr lang="en-US" altLang="zh-CN" dirty="0"/>
              <a:t> two masks based on different domains and pruning strategies, we can further fuse them together to create a hybrid mask, abbreviated as </a:t>
            </a:r>
            <a:r>
              <a:rPr lang="en-US" altLang="zh-CN" dirty="0" err="1"/>
              <a:t>hmask</a:t>
            </a:r>
            <a:r>
              <a:rPr lang="en-US" altLang="zh-CN" dirty="0"/>
              <a:t>. As the influence of </a:t>
            </a:r>
            <a:r>
              <a:rPr lang="en-US" altLang="zh-CN" dirty="0" err="1"/>
              <a:t>smask</a:t>
            </a:r>
            <a:r>
              <a:rPr lang="en-US" altLang="zh-CN" dirty="0"/>
              <a:t> declines with increasing layers, we use weights to adjust the contributions of </a:t>
            </a:r>
            <a:r>
              <a:rPr lang="en-US" altLang="zh-CN" dirty="0" err="1"/>
              <a:t>smask</a:t>
            </a:r>
            <a:r>
              <a:rPr lang="en-US" altLang="zh-CN" dirty="0"/>
              <a:t> and </a:t>
            </a:r>
            <a:r>
              <a:rPr lang="en-US" altLang="zh-CN" dirty="0" err="1"/>
              <a:t>vmask</a:t>
            </a:r>
            <a:r>
              <a:rPr lang="en-US" altLang="zh-CN" dirty="0"/>
              <a:t> to </a:t>
            </a:r>
            <a:r>
              <a:rPr lang="en-US" altLang="zh-CN" dirty="0" err="1"/>
              <a:t>hmask</a:t>
            </a:r>
            <a:r>
              <a:rPr lang="en-US" altLang="zh-CN" dirty="0"/>
              <a:t> at different layers. An overview of our pruning algorithm is illustrated in this figure.</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9</a:t>
            </a:fld>
            <a:endParaRPr lang="en-US"/>
          </a:p>
        </p:txBody>
      </p:sp>
    </p:spTree>
    <p:extLst>
      <p:ext uri="{BB962C8B-B14F-4D97-AF65-F5344CB8AC3E}">
        <p14:creationId xmlns:p14="http://schemas.microsoft.com/office/powerpoint/2010/main" val="1281625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4505933"/>
            <a:ext cx="9144000" cy="430502"/>
          </a:xfrm>
          <a:prstGeom prst="rect">
            <a:avLst/>
          </a:prstGeom>
        </p:spPr>
        <p:txBody>
          <a:bodyPr>
            <a:normAutofit/>
          </a:bodyPr>
          <a:lstStyle>
            <a:lvl1pPr marL="0" indent="0" algn="ctr">
              <a:buNone/>
              <a:defRPr sz="2000" b="1" i="1">
                <a:solidFill>
                  <a:srgbClr val="FF0000"/>
                </a:solidFill>
                <a:latin typeface="+mn-lt"/>
              </a:defRPr>
            </a:lvl1pPr>
          </a:lstStyle>
          <a:p>
            <a:pPr lvl="0"/>
            <a:r>
              <a:rPr lang="en-US" noProof="0" dirty="0"/>
              <a:t>Logos are allowed on this page only!</a:t>
            </a:r>
          </a:p>
        </p:txBody>
      </p:sp>
      <p:sp>
        <p:nvSpPr>
          <p:cNvPr id="15" name="Text Placeholder 14"/>
          <p:cNvSpPr>
            <a:spLocks noGrp="1"/>
          </p:cNvSpPr>
          <p:nvPr>
            <p:ph type="body" sz="quarter" idx="12" hasCustomPrompt="1"/>
          </p:nvPr>
        </p:nvSpPr>
        <p:spPr>
          <a:xfrm>
            <a:off x="1" y="3181592"/>
            <a:ext cx="9144000" cy="1192627"/>
          </a:xfrm>
          <a:prstGeom prst="rect">
            <a:avLst/>
          </a:prstGeom>
        </p:spPr>
        <p:txBody>
          <a:bodyPr>
            <a:normAutofit/>
          </a:bodyPr>
          <a:lstStyle>
            <a:lvl1pPr marL="0" indent="0" algn="ctr">
              <a:buNone/>
              <a:defRPr sz="2000" b="1" baseline="0">
                <a:latin typeface="Arial" panose="020B0604020202020204" pitchFamily="34" charset="0"/>
                <a:cs typeface="Arial" panose="020B0604020202020204" pitchFamily="34" charset="0"/>
              </a:defRPr>
            </a:lvl1pPr>
          </a:lstStyle>
          <a:p>
            <a:pPr lvl="0"/>
            <a:r>
              <a:rPr lang="en-US" noProof="0" dirty="0"/>
              <a:t>Name(s) and Affiliation(s)</a:t>
            </a:r>
          </a:p>
        </p:txBody>
      </p:sp>
      <p:sp>
        <p:nvSpPr>
          <p:cNvPr id="17" name="Title 16"/>
          <p:cNvSpPr>
            <a:spLocks noGrp="1"/>
          </p:cNvSpPr>
          <p:nvPr>
            <p:ph type="title" hasCustomPrompt="1"/>
          </p:nvPr>
        </p:nvSpPr>
        <p:spPr>
          <a:xfrm>
            <a:off x="1" y="1784483"/>
            <a:ext cx="9143999" cy="1344031"/>
          </a:xfrm>
          <a:prstGeom prst="rect">
            <a:avLst/>
          </a:prstGeom>
        </p:spPr>
        <p:txBody>
          <a:bodyPr>
            <a:normAutofit/>
          </a:bodyPr>
          <a:lstStyle>
            <a:lvl1pPr algn="ctr">
              <a:defRPr sz="4000" b="1" baseline="0">
                <a:solidFill>
                  <a:schemeClr val="tx1"/>
                </a:solidFill>
                <a:latin typeface="Arial" panose="020B0604020202020204" pitchFamily="34" charset="0"/>
                <a:cs typeface="Arial" panose="020B0604020202020204" pitchFamily="34" charset="0"/>
              </a:defRPr>
            </a:lvl1pPr>
          </a:lstStyle>
          <a:p>
            <a:pPr lvl="0"/>
            <a:r>
              <a:rPr lang="en-US" noProof="0" dirty="0"/>
              <a:t>Presentation Title</a:t>
            </a:r>
          </a:p>
        </p:txBody>
      </p:sp>
      <p:pic>
        <p:nvPicPr>
          <p:cNvPr id="3" name="Grafik 2">
            <a:extLst>
              <a:ext uri="{FF2B5EF4-FFF2-40B4-BE49-F238E27FC236}">
                <a16:creationId xmlns:a16="http://schemas.microsoft.com/office/drawing/2014/main" id="{EDF34BA3-4CB6-4893-829B-95CE6D3A051F}"/>
              </a:ext>
            </a:extLst>
          </p:cNvPr>
          <p:cNvPicPr>
            <a:picLocks noChangeAspect="1"/>
          </p:cNvPicPr>
          <p:nvPr userDrawn="1"/>
        </p:nvPicPr>
        <p:blipFill>
          <a:blip r:embed="rId2">
            <a:extLst>
              <a:ext uri="{28A0092B-C50C-407E-A947-70E740481C1C}">
                <a14:useLocalDpi xmlns:a14="http://schemas.microsoft.com/office/drawing/2010/main" val="0"/>
              </a:ext>
            </a:extLst>
          </a:blip>
          <a:srcRect l="180" r="180"/>
          <a:stretch/>
        </p:blipFill>
        <p:spPr>
          <a:xfrm>
            <a:off x="0" y="-6485"/>
            <a:ext cx="6169016" cy="1236836"/>
          </a:xfrm>
          <a:prstGeom prst="rect">
            <a:avLst/>
          </a:prstGeom>
        </p:spPr>
      </p:pic>
    </p:spTree>
    <p:extLst>
      <p:ext uri="{BB962C8B-B14F-4D97-AF65-F5344CB8AC3E}">
        <p14:creationId xmlns:p14="http://schemas.microsoft.com/office/powerpoint/2010/main" val="365511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6499" y="1016813"/>
            <a:ext cx="8471002" cy="3615910"/>
          </a:xfrm>
          <a:prstGeom prst="rect">
            <a:avLst/>
          </a:prstGeom>
        </p:spPr>
        <p:txBody>
          <a:bodyPr wrap="square">
            <a:normAutofit/>
          </a:bodyPr>
          <a:lstStyle>
            <a:lvl1pPr>
              <a:defRPr sz="2400" b="1">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vl6pPr marL="18859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2000" b="1">
                <a:latin typeface="Arial" panose="020B0604020202020204" pitchFamily="34" charset="0"/>
                <a:cs typeface="Arial" panose="020B0604020202020204" pitchFamily="34" charset="0"/>
              </a:defRPr>
            </a:lvl6pPr>
            <a:lvl7pPr>
              <a:defRPr sz="2000" b="1">
                <a:latin typeface="Arial" panose="020B0604020202020204" pitchFamily="34" charset="0"/>
                <a:cs typeface="Arial" panose="020B0604020202020204" pitchFamily="34" charset="0"/>
              </a:defRPr>
            </a:lvl7pPr>
            <a:lvl8pPr>
              <a:defRPr sz="2000" b="1">
                <a:latin typeface="Arial" panose="020B0604020202020204" pitchFamily="34" charset="0"/>
                <a:cs typeface="Arial" panose="020B0604020202020204" pitchFamily="34" charset="0"/>
              </a:defRPr>
            </a:lvl8pPr>
            <a:lvl9pPr>
              <a:defRPr sz="2000" b="1">
                <a:latin typeface="Arial" panose="020B0604020202020204" pitchFamily="34" charset="0"/>
                <a:cs typeface="Arial" panose="020B0604020202020204" pitchFamily="34" charset="0"/>
              </a:defRPr>
            </a:lvl9pPr>
          </a:lstStyle>
          <a:p>
            <a:pPr lvl="0"/>
            <a:r>
              <a:rPr lang="en-US" noProof="0" dirty="0"/>
              <a:t>First Level Content</a:t>
            </a:r>
          </a:p>
          <a:p>
            <a:pPr lvl="1"/>
            <a:r>
              <a:rPr lang="en-US" noProof="0" dirty="0"/>
              <a:t>Second Level Content</a:t>
            </a:r>
          </a:p>
          <a:p>
            <a:pPr lvl="2"/>
            <a:r>
              <a:rPr lang="en-US" noProof="0" dirty="0"/>
              <a:t>Third Level Content</a:t>
            </a:r>
          </a:p>
          <a:p>
            <a:pPr lvl="3"/>
            <a:r>
              <a:rPr lang="en-US" noProof="0" dirty="0"/>
              <a:t>Fourth Level Content</a:t>
            </a:r>
          </a:p>
          <a:p>
            <a:pPr lvl="4"/>
            <a:r>
              <a:rPr lang="en-US" noProof="0" dirty="0"/>
              <a:t>Fifth Level Content</a:t>
            </a:r>
          </a:p>
          <a:p>
            <a:pPr marL="1885950" marR="0" lvl="5"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noProof="0" dirty="0"/>
              <a:t>Sixth Level Content</a:t>
            </a:r>
          </a:p>
          <a:p>
            <a:pPr lvl="6"/>
            <a:r>
              <a:rPr lang="en-US" noProof="0" dirty="0"/>
              <a:t>Seventh Level Content</a:t>
            </a:r>
          </a:p>
          <a:p>
            <a:pPr lvl="7"/>
            <a:r>
              <a:rPr lang="en-US" noProof="0" dirty="0"/>
              <a:t>Eight Level Content</a:t>
            </a:r>
          </a:p>
          <a:p>
            <a:pPr lvl="8"/>
            <a:r>
              <a:rPr lang="en-US" noProof="0" dirty="0"/>
              <a:t>Ninth Level Content</a:t>
            </a:r>
          </a:p>
        </p:txBody>
      </p:sp>
      <p:sp>
        <p:nvSpPr>
          <p:cNvPr id="25" name="Title 24"/>
          <p:cNvSpPr>
            <a:spLocks noGrp="1"/>
          </p:cNvSpPr>
          <p:nvPr>
            <p:ph type="title" hasCustomPrompt="1"/>
          </p:nvPr>
        </p:nvSpPr>
        <p:spPr>
          <a:xfrm>
            <a:off x="136187" y="95094"/>
            <a:ext cx="8871626" cy="577902"/>
          </a:xfrm>
          <a:prstGeom prst="rect">
            <a:avLst/>
          </a:prstGeom>
        </p:spPr>
        <p:txBody>
          <a:bodyPr wrap="none" anchor="ctr" anchorCtr="0">
            <a:noAutofit/>
          </a:bodyPr>
          <a:lstStyle>
            <a:lvl1pPr>
              <a:defRPr b="1">
                <a:latin typeface="Arial" panose="020B0604020202020204" pitchFamily="34" charset="0"/>
                <a:cs typeface="Arial" panose="020B0604020202020204" pitchFamily="34" charset="0"/>
              </a:defRPr>
            </a:lvl1pPr>
          </a:lstStyle>
          <a:p>
            <a:r>
              <a:rPr lang="en-US" noProof="0" dirty="0"/>
              <a:t>Slide Title</a:t>
            </a:r>
          </a:p>
        </p:txBody>
      </p:sp>
      <p:sp>
        <p:nvSpPr>
          <p:cNvPr id="33" name="Footer Placeholder 32"/>
          <p:cNvSpPr>
            <a:spLocks noGrp="1"/>
          </p:cNvSpPr>
          <p:nvPr>
            <p:ph type="ftr" sz="quarter" idx="11"/>
          </p:nvPr>
        </p:nvSpPr>
        <p:spPr>
          <a:xfrm>
            <a:off x="3028950" y="4767263"/>
            <a:ext cx="3086100" cy="273844"/>
          </a:xfrm>
          <a:prstGeom prst="rect">
            <a:avLst/>
          </a:prstGeom>
        </p:spPr>
        <p:txBody>
          <a:bodyPr anchor="b"/>
          <a:lstStyle>
            <a:lvl1pPr algn="ctr">
              <a:defRPr sz="1200">
                <a:latin typeface="Arial" panose="020B0604020202020204" pitchFamily="34" charset="0"/>
                <a:cs typeface="Arial" panose="020B0604020202020204" pitchFamily="34" charset="0"/>
              </a:defRPr>
            </a:lvl1pPr>
          </a:lstStyle>
          <a:p>
            <a:r>
              <a:rPr lang="en-US" noProof="1"/>
              <a:t>your name / affiliation here</a:t>
            </a:r>
          </a:p>
        </p:txBody>
      </p:sp>
      <p:sp>
        <p:nvSpPr>
          <p:cNvPr id="34" name="Slide Number Placeholder 33"/>
          <p:cNvSpPr>
            <a:spLocks noGrp="1"/>
          </p:cNvSpPr>
          <p:nvPr>
            <p:ph type="sldNum" sz="quarter" idx="12"/>
          </p:nvPr>
        </p:nvSpPr>
        <p:spPr>
          <a:xfrm>
            <a:off x="6457949" y="4767263"/>
            <a:ext cx="2349551" cy="273844"/>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22DECF6A-13F7-418C-BBFC-95033FFCD5F1}" type="slidenum">
              <a:rPr lang="en-US" noProof="1" smtClean="0"/>
              <a:pPr/>
              <a:t>‹#›</a:t>
            </a:fld>
            <a:endParaRPr lang="en-US" noProof="1"/>
          </a:p>
        </p:txBody>
      </p:sp>
      <p:sp>
        <p:nvSpPr>
          <p:cNvPr id="2" name="Date Placeholder 14">
            <a:extLst>
              <a:ext uri="{FF2B5EF4-FFF2-40B4-BE49-F238E27FC236}">
                <a16:creationId xmlns:a16="http://schemas.microsoft.com/office/drawing/2014/main" id="{FF64369C-A00C-FE1E-9C1E-326B36488B67}"/>
              </a:ext>
            </a:extLst>
          </p:cNvPr>
          <p:cNvSpPr>
            <a:spLocks noGrp="1"/>
          </p:cNvSpPr>
          <p:nvPr>
            <p:ph type="dt" sz="half" idx="10"/>
          </p:nvPr>
        </p:nvSpPr>
        <p:spPr>
          <a:xfrm>
            <a:off x="336499" y="4767263"/>
            <a:ext cx="2349551" cy="273844"/>
          </a:xfrm>
          <a:prstGeom prst="rect">
            <a:avLst/>
          </a:prstGeom>
        </p:spPr>
        <p:txBody>
          <a:bodyPr anchor="b"/>
          <a:lstStyle>
            <a:lvl1pPr>
              <a:defRPr sz="1200"/>
            </a:lvl1pPr>
          </a:lstStyle>
          <a:p>
            <a:fld id="{1484590A-F24F-4CD4-9207-3ABC2A5D20C4}" type="datetime4">
              <a:rPr lang="en-GB" noProof="1" smtClean="0"/>
              <a:pPr/>
              <a:t>12 March 2024</a:t>
            </a:fld>
            <a:endParaRPr lang="en-US" noProof="1"/>
          </a:p>
        </p:txBody>
      </p:sp>
    </p:spTree>
    <p:extLst>
      <p:ext uri="{BB962C8B-B14F-4D97-AF65-F5344CB8AC3E}">
        <p14:creationId xmlns:p14="http://schemas.microsoft.com/office/powerpoint/2010/main" val="340194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5" name="Date Placeholder 14"/>
          <p:cNvSpPr>
            <a:spLocks noGrp="1"/>
          </p:cNvSpPr>
          <p:nvPr>
            <p:ph type="dt" sz="half" idx="10"/>
          </p:nvPr>
        </p:nvSpPr>
        <p:spPr>
          <a:xfrm>
            <a:off x="336499" y="4767263"/>
            <a:ext cx="2349551" cy="273844"/>
          </a:xfrm>
          <a:prstGeom prst="rect">
            <a:avLst/>
          </a:prstGeom>
        </p:spPr>
        <p:txBody>
          <a:bodyPr anchor="b"/>
          <a:lstStyle>
            <a:lvl1pPr>
              <a:defRPr sz="1200"/>
            </a:lvl1pPr>
          </a:lstStyle>
          <a:p>
            <a:fld id="{1484590A-F24F-4CD4-9207-3ABC2A5D20C4}" type="datetime4">
              <a:rPr lang="en-GB" noProof="1" smtClean="0"/>
              <a:pPr/>
              <a:t>12 March 2024</a:t>
            </a:fld>
            <a:endParaRPr lang="en-US" noProof="1"/>
          </a:p>
        </p:txBody>
      </p:sp>
      <p:sp>
        <p:nvSpPr>
          <p:cNvPr id="16" name="Footer Placeholder 15"/>
          <p:cNvSpPr>
            <a:spLocks noGrp="1"/>
          </p:cNvSpPr>
          <p:nvPr>
            <p:ph type="ftr" sz="quarter" idx="11"/>
          </p:nvPr>
        </p:nvSpPr>
        <p:spPr>
          <a:xfrm>
            <a:off x="3028950" y="4767263"/>
            <a:ext cx="3086100" cy="273844"/>
          </a:xfrm>
          <a:prstGeom prst="rect">
            <a:avLst/>
          </a:prstGeom>
        </p:spPr>
        <p:txBody>
          <a:bodyPr anchor="b"/>
          <a:lstStyle>
            <a:lvl1pPr algn="ctr">
              <a:defRPr sz="1200"/>
            </a:lvl1pPr>
          </a:lstStyle>
          <a:p>
            <a:r>
              <a:rPr lang="en-US" noProof="1"/>
              <a:t>your name / affiliation here</a:t>
            </a:r>
          </a:p>
        </p:txBody>
      </p:sp>
      <p:sp>
        <p:nvSpPr>
          <p:cNvPr id="17" name="Slide Number Placeholder 16"/>
          <p:cNvSpPr>
            <a:spLocks noGrp="1"/>
          </p:cNvSpPr>
          <p:nvPr>
            <p:ph type="sldNum" sz="quarter" idx="12"/>
          </p:nvPr>
        </p:nvSpPr>
        <p:spPr>
          <a:xfrm>
            <a:off x="6457949" y="4767263"/>
            <a:ext cx="2349551" cy="273844"/>
          </a:xfrm>
          <a:prstGeom prst="rect">
            <a:avLst/>
          </a:prstGeom>
        </p:spPr>
        <p:txBody>
          <a:bodyPr anchor="b"/>
          <a:lstStyle>
            <a:lvl1pPr algn="r">
              <a:defRPr sz="1200"/>
            </a:lvl1pPr>
          </a:lstStyle>
          <a:p>
            <a:fld id="{22DECF6A-13F7-418C-BBFC-95033FFCD5F1}" type="slidenum">
              <a:rPr lang="en-US" noProof="1" smtClean="0"/>
              <a:pPr/>
              <a:t>‹#›</a:t>
            </a:fld>
            <a:endParaRPr lang="en-US" noProof="1"/>
          </a:p>
        </p:txBody>
      </p:sp>
      <p:sp>
        <p:nvSpPr>
          <p:cNvPr id="2" name="Title 1"/>
          <p:cNvSpPr>
            <a:spLocks noGrp="1"/>
          </p:cNvSpPr>
          <p:nvPr>
            <p:ph type="title" hasCustomPrompt="1"/>
          </p:nvPr>
        </p:nvSpPr>
        <p:spPr>
          <a:xfrm>
            <a:off x="136187" y="95094"/>
            <a:ext cx="8871626" cy="577902"/>
          </a:xfrm>
          <a:prstGeom prst="rect">
            <a:avLst/>
          </a:prstGeom>
        </p:spPr>
        <p:txBody>
          <a:bodyPr wrap="none">
            <a:noAutofit/>
          </a:bodyPr>
          <a:lstStyle>
            <a:lvl1pPr>
              <a:defRPr>
                <a:latin typeface="Arial" panose="020B0604020202020204" pitchFamily="34" charset="0"/>
                <a:cs typeface="Arial" panose="020B0604020202020204" pitchFamily="34" charset="0"/>
              </a:defRPr>
            </a:lvl1pPr>
          </a:lstStyle>
          <a:p>
            <a:r>
              <a:rPr lang="en-US" dirty="0"/>
              <a:t>Slide Title</a:t>
            </a:r>
          </a:p>
        </p:txBody>
      </p:sp>
    </p:spTree>
    <p:extLst>
      <p:ext uri="{BB962C8B-B14F-4D97-AF65-F5344CB8AC3E}">
        <p14:creationId xmlns:p14="http://schemas.microsoft.com/office/powerpoint/2010/main" val="3131526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731520"/>
          </a:xfrm>
          <a:prstGeom prst="rect">
            <a:avLst/>
          </a:prstGeom>
          <a:solidFill>
            <a:srgbClr val="25507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n-US" noProof="0" dirty="0"/>
          </a:p>
        </p:txBody>
      </p:sp>
    </p:spTree>
    <p:extLst>
      <p:ext uri="{BB962C8B-B14F-4D97-AF65-F5344CB8AC3E}">
        <p14:creationId xmlns:p14="http://schemas.microsoft.com/office/powerpoint/2010/main" val="3812470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Lst>
  <p:hf hdr="0"/>
  <p:txStyles>
    <p:titleStyle>
      <a:lvl1pPr algn="l" defTabSz="6858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xueyuan_liu@sjtu.edu.c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lauxy.github.i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0" y="2879429"/>
            <a:ext cx="9144000" cy="1192627"/>
          </a:xfrm>
        </p:spPr>
        <p:txBody>
          <a:bodyPr>
            <a:normAutofit/>
          </a:bodyPr>
          <a:lstStyle/>
          <a:p>
            <a:r>
              <a:rPr lang="en-US" sz="1800" dirty="0"/>
              <a:t>Xueyuan Liu</a:t>
            </a:r>
            <a:r>
              <a:rPr lang="en-US" sz="1800" baseline="30000" dirty="0"/>
              <a:t>1</a:t>
            </a:r>
            <a:r>
              <a:rPr lang="en-US" sz="1800" dirty="0"/>
              <a:t> (Speaker)</a:t>
            </a:r>
          </a:p>
          <a:p>
            <a:r>
              <a:rPr lang="en-US" sz="1400" b="0" dirty="0" err="1"/>
              <a:t>Zhuoran</a:t>
            </a:r>
            <a:r>
              <a:rPr lang="en-US" sz="1400" b="0" dirty="0"/>
              <a:t> Song</a:t>
            </a:r>
            <a:r>
              <a:rPr lang="en-US" sz="1400" b="0" baseline="30000" dirty="0"/>
              <a:t>1∗</a:t>
            </a:r>
            <a:r>
              <a:rPr lang="en-US" sz="1400" b="0" dirty="0"/>
              <a:t>, Xiang Liao</a:t>
            </a:r>
            <a:r>
              <a:rPr lang="en-US" sz="1400" b="0" baseline="30000" dirty="0"/>
              <a:t>1</a:t>
            </a:r>
            <a:r>
              <a:rPr lang="en-US" sz="1400" b="0" dirty="0"/>
              <a:t>, Xing Li</a:t>
            </a:r>
            <a:r>
              <a:rPr lang="en-US" sz="1400" b="0" baseline="30000" dirty="0"/>
              <a:t>1</a:t>
            </a:r>
            <a:r>
              <a:rPr lang="en-US" sz="1400" b="0" dirty="0"/>
              <a:t>, Tao Yang</a:t>
            </a:r>
            <a:r>
              <a:rPr lang="en-US" sz="1400" b="0" baseline="30000" dirty="0"/>
              <a:t>2</a:t>
            </a:r>
            <a:r>
              <a:rPr lang="en-US" sz="1400" b="0" dirty="0"/>
              <a:t>, </a:t>
            </a:r>
            <a:r>
              <a:rPr lang="en-US" sz="1400" b="0" dirty="0" err="1"/>
              <a:t>Fangxin</a:t>
            </a:r>
            <a:r>
              <a:rPr lang="en-US" sz="1400" b="0" dirty="0"/>
              <a:t> Liu</a:t>
            </a:r>
            <a:r>
              <a:rPr lang="en-US" sz="1400" b="0" baseline="30000" dirty="0"/>
              <a:t>1</a:t>
            </a:r>
            <a:r>
              <a:rPr lang="en-US" sz="1400" b="0" dirty="0"/>
              <a:t> and </a:t>
            </a:r>
            <a:r>
              <a:rPr lang="en-US" sz="1400" b="0" dirty="0" err="1"/>
              <a:t>Xiaoyao</a:t>
            </a:r>
            <a:r>
              <a:rPr lang="en-US" sz="1400" b="0" dirty="0"/>
              <a:t> Liang</a:t>
            </a:r>
            <a:r>
              <a:rPr lang="en-US" sz="1400" b="0" baseline="30000" dirty="0"/>
              <a:t>1</a:t>
            </a:r>
          </a:p>
          <a:p>
            <a:r>
              <a:rPr lang="en-US" sz="1400" b="0" baseline="30000" dirty="0"/>
              <a:t>1</a:t>
            </a:r>
            <a:r>
              <a:rPr lang="en-US" sz="1400" b="0" dirty="0"/>
              <a:t>Shanghai Jiao Tong University, </a:t>
            </a:r>
            <a:r>
              <a:rPr lang="en-US" sz="1400" b="0" baseline="30000" dirty="0"/>
              <a:t>2</a:t>
            </a:r>
            <a:r>
              <a:rPr lang="en-US" sz="1400" b="0" dirty="0"/>
              <a:t>Huawei </a:t>
            </a:r>
            <a:r>
              <a:rPr lang="en-US" altLang="zh-CN" sz="1400" b="0" dirty="0"/>
              <a:t>Technology Co., Ltd.</a:t>
            </a:r>
            <a:endParaRPr lang="en-US" sz="1400" b="0" dirty="0"/>
          </a:p>
        </p:txBody>
      </p:sp>
      <p:sp>
        <p:nvSpPr>
          <p:cNvPr id="7" name="Title 6"/>
          <p:cNvSpPr>
            <a:spLocks noGrp="1"/>
          </p:cNvSpPr>
          <p:nvPr>
            <p:ph type="title"/>
          </p:nvPr>
        </p:nvSpPr>
        <p:spPr>
          <a:xfrm>
            <a:off x="1" y="1535398"/>
            <a:ext cx="9143999" cy="1344031"/>
          </a:xfrm>
        </p:spPr>
        <p:txBody>
          <a:bodyPr>
            <a:normAutofit/>
          </a:bodyPr>
          <a:lstStyle/>
          <a:p>
            <a:pPr>
              <a:lnSpc>
                <a:spcPct val="120000"/>
              </a:lnSpc>
            </a:pPr>
            <a:r>
              <a:rPr lang="en-US" sz="2800" dirty="0"/>
              <a:t>Sava: A Spatial- and Value-Aware Accelerator for Point Cloud Transformer</a:t>
            </a:r>
          </a:p>
        </p:txBody>
      </p:sp>
      <p:sp>
        <p:nvSpPr>
          <p:cNvPr id="2" name="文本框 1">
            <a:extLst>
              <a:ext uri="{FF2B5EF4-FFF2-40B4-BE49-F238E27FC236}">
                <a16:creationId xmlns:a16="http://schemas.microsoft.com/office/drawing/2014/main" id="{5CA5CDC4-0504-B14D-CE16-643F2CAD8055}"/>
              </a:ext>
            </a:extLst>
          </p:cNvPr>
          <p:cNvSpPr txBox="1"/>
          <p:nvPr/>
        </p:nvSpPr>
        <p:spPr>
          <a:xfrm>
            <a:off x="7463481" y="4866501"/>
            <a:ext cx="1680520" cy="276999"/>
          </a:xfrm>
          <a:prstGeom prst="rect">
            <a:avLst/>
          </a:prstGeom>
          <a:noFill/>
        </p:spPr>
        <p:txBody>
          <a:bodyPr wrap="square" rtlCol="0">
            <a:spAutoFit/>
          </a:bodyPr>
          <a:lstStyle/>
          <a:p>
            <a:pPr algn="ctr"/>
            <a:r>
              <a:rPr lang="en-US" altLang="zh-CN" sz="1200" dirty="0">
                <a:solidFill>
                  <a:schemeClr val="bg1">
                    <a:lumMod val="50000"/>
                  </a:schemeClr>
                </a:solidFill>
              </a:rPr>
              <a:t>* corresponding author</a:t>
            </a:r>
            <a:endParaRPr lang="zh-CN" altLang="en-US" sz="1200" dirty="0">
              <a:solidFill>
                <a:schemeClr val="bg1">
                  <a:lumMod val="50000"/>
                </a:schemeClr>
              </a:solidFill>
            </a:endParaRPr>
          </a:p>
        </p:txBody>
      </p:sp>
      <p:pic>
        <p:nvPicPr>
          <p:cNvPr id="8" name="图形 7">
            <a:extLst>
              <a:ext uri="{FF2B5EF4-FFF2-40B4-BE49-F238E27FC236}">
                <a16:creationId xmlns:a16="http://schemas.microsoft.com/office/drawing/2014/main" id="{95F9C061-F634-B2FD-FFA9-5B44E15DDF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21867" y="3956818"/>
            <a:ext cx="840718" cy="853174"/>
          </a:xfrm>
          <a:prstGeom prst="rect">
            <a:avLst/>
          </a:prstGeom>
        </p:spPr>
      </p:pic>
      <p:pic>
        <p:nvPicPr>
          <p:cNvPr id="12" name="图片 11" descr="文本&#10;&#10;中度可信度描述已自动生成">
            <a:extLst>
              <a:ext uri="{FF2B5EF4-FFF2-40B4-BE49-F238E27FC236}">
                <a16:creationId xmlns:a16="http://schemas.microsoft.com/office/drawing/2014/main" id="{E521CD95-2C56-3F82-6F52-68DD2C0816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3558" y="3864461"/>
            <a:ext cx="3157152" cy="1037887"/>
          </a:xfrm>
          <a:prstGeom prst="rect">
            <a:avLst/>
          </a:prstGeom>
        </p:spPr>
      </p:pic>
    </p:spTree>
    <p:extLst>
      <p:ext uri="{BB962C8B-B14F-4D97-AF65-F5344CB8AC3E}">
        <p14:creationId xmlns:p14="http://schemas.microsoft.com/office/powerpoint/2010/main" val="348140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228FE9-4995-5B3E-11B4-B74AA62DEA33}"/>
              </a:ext>
            </a:extLst>
          </p:cNvPr>
          <p:cNvSpPr>
            <a:spLocks noGrp="1"/>
          </p:cNvSpPr>
          <p:nvPr>
            <p:ph idx="1"/>
          </p:nvPr>
        </p:nvSpPr>
        <p:spPr/>
        <p:txBody>
          <a:bodyPr>
            <a:normAutofit/>
          </a:bodyPr>
          <a:lstStyle/>
          <a:p>
            <a:pPr>
              <a:lnSpc>
                <a:spcPct val="110000"/>
              </a:lnSpc>
            </a:pPr>
            <a:r>
              <a:rPr lang="en-US" altLang="zh-CN" sz="2000" dirty="0">
                <a:latin typeface="+mn-lt"/>
              </a:rPr>
              <a:t>Transition-Down Unit: </a:t>
            </a:r>
            <a:r>
              <a:rPr lang="en-US" altLang="zh-CN" sz="2000" b="0" dirty="0">
                <a:latin typeface="+mn-lt"/>
              </a:rPr>
              <a:t>Handle operations in the front-end</a:t>
            </a:r>
          </a:p>
          <a:p>
            <a:pPr>
              <a:lnSpc>
                <a:spcPct val="110000"/>
              </a:lnSpc>
            </a:pPr>
            <a:r>
              <a:rPr lang="en-US" altLang="zh-CN" sz="2000" dirty="0">
                <a:latin typeface="+mn-lt"/>
              </a:rPr>
              <a:t>Tensor Unit: </a:t>
            </a:r>
            <a:r>
              <a:rPr lang="en-US" altLang="zh-CN" sz="2000" b="0" dirty="0">
                <a:latin typeface="+mn-lt"/>
              </a:rPr>
              <a:t>Used for feature computation and pruning mask generation</a:t>
            </a:r>
          </a:p>
          <a:p>
            <a:pPr lvl="1">
              <a:lnSpc>
                <a:spcPct val="110000"/>
              </a:lnSpc>
            </a:pPr>
            <a:r>
              <a:rPr lang="en-US" altLang="zh-CN" b="0" dirty="0">
                <a:latin typeface="+mn-lt"/>
              </a:rPr>
              <a:t>Mixed-precision systolic array for different quantization precisions</a:t>
            </a:r>
            <a:endParaRPr lang="zh-CN" altLang="en-US" b="0" dirty="0">
              <a:latin typeface="+mn-lt"/>
            </a:endParaRPr>
          </a:p>
        </p:txBody>
      </p:sp>
      <p:sp>
        <p:nvSpPr>
          <p:cNvPr id="3" name="标题 2">
            <a:extLst>
              <a:ext uri="{FF2B5EF4-FFF2-40B4-BE49-F238E27FC236}">
                <a16:creationId xmlns:a16="http://schemas.microsoft.com/office/drawing/2014/main" id="{69BB3A62-BB5B-5C45-1594-479303F44E4C}"/>
              </a:ext>
            </a:extLst>
          </p:cNvPr>
          <p:cNvSpPr>
            <a:spLocks noGrp="1"/>
          </p:cNvSpPr>
          <p:nvPr>
            <p:ph type="title"/>
          </p:nvPr>
        </p:nvSpPr>
        <p:spPr/>
        <p:txBody>
          <a:bodyPr/>
          <a:lstStyle/>
          <a:p>
            <a:r>
              <a:rPr lang="en-US" altLang="zh-CN" sz="3200" dirty="0"/>
              <a:t>Sava Architecture</a:t>
            </a:r>
            <a:endParaRPr lang="zh-CN" altLang="en-US" sz="3200" dirty="0"/>
          </a:p>
        </p:txBody>
      </p:sp>
      <p:sp>
        <p:nvSpPr>
          <p:cNvPr id="5" name="灯片编号占位符 4">
            <a:extLst>
              <a:ext uri="{FF2B5EF4-FFF2-40B4-BE49-F238E27FC236}">
                <a16:creationId xmlns:a16="http://schemas.microsoft.com/office/drawing/2014/main" id="{BE18EC66-DABC-DE05-F71B-30300A4C94BC}"/>
              </a:ext>
            </a:extLst>
          </p:cNvPr>
          <p:cNvSpPr>
            <a:spLocks noGrp="1"/>
          </p:cNvSpPr>
          <p:nvPr>
            <p:ph type="sldNum" sz="quarter" idx="12"/>
          </p:nvPr>
        </p:nvSpPr>
        <p:spPr/>
        <p:txBody>
          <a:bodyPr/>
          <a:lstStyle/>
          <a:p>
            <a:fld id="{22DECF6A-13F7-418C-BBFC-95033FFCD5F1}" type="slidenum">
              <a:rPr lang="en-US" noProof="1" smtClean="0"/>
              <a:pPr/>
              <a:t>10</a:t>
            </a:fld>
            <a:endParaRPr lang="en-US" noProof="1"/>
          </a:p>
        </p:txBody>
      </p:sp>
      <p:sp>
        <p:nvSpPr>
          <p:cNvPr id="6" name="日期占位符 5">
            <a:extLst>
              <a:ext uri="{FF2B5EF4-FFF2-40B4-BE49-F238E27FC236}">
                <a16:creationId xmlns:a16="http://schemas.microsoft.com/office/drawing/2014/main" id="{76E1647E-C377-439E-7D6D-04E5A725870D}"/>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99ED3A7C-ADD1-1738-6853-0F1A757364E4}"/>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10" name="图片 9">
            <a:extLst>
              <a:ext uri="{FF2B5EF4-FFF2-40B4-BE49-F238E27FC236}">
                <a16:creationId xmlns:a16="http://schemas.microsoft.com/office/drawing/2014/main" id="{1C9ED00C-A0B7-00F4-5C29-A71923229A50}"/>
              </a:ext>
            </a:extLst>
          </p:cNvPr>
          <p:cNvPicPr>
            <a:picLocks noChangeAspect="1"/>
          </p:cNvPicPr>
          <p:nvPr/>
        </p:nvPicPr>
        <p:blipFill>
          <a:blip r:embed="rId3"/>
          <a:stretch>
            <a:fillRect/>
          </a:stretch>
        </p:blipFill>
        <p:spPr>
          <a:xfrm>
            <a:off x="2139315" y="2258197"/>
            <a:ext cx="4865370" cy="2441796"/>
          </a:xfrm>
          <a:prstGeom prst="rect">
            <a:avLst/>
          </a:prstGeom>
        </p:spPr>
      </p:pic>
    </p:spTree>
    <p:extLst>
      <p:ext uri="{BB962C8B-B14F-4D97-AF65-F5344CB8AC3E}">
        <p14:creationId xmlns:p14="http://schemas.microsoft.com/office/powerpoint/2010/main" val="2969964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57F7F069-5345-1320-BDD3-B07D080D33D4}"/>
                  </a:ext>
                </a:extLst>
              </p:cNvPr>
              <p:cNvSpPr>
                <a:spLocks noGrp="1"/>
              </p:cNvSpPr>
              <p:nvPr>
                <p:ph idx="1"/>
              </p:nvPr>
            </p:nvSpPr>
            <p:spPr>
              <a:xfrm>
                <a:off x="336499" y="1016813"/>
                <a:ext cx="8471002" cy="1954987"/>
              </a:xfrm>
            </p:spPr>
            <p:txBody>
              <a:bodyPr>
                <a:normAutofit/>
              </a:bodyPr>
              <a:lstStyle/>
              <a:p>
                <a:pPr>
                  <a:lnSpc>
                    <a:spcPct val="110000"/>
                  </a:lnSpc>
                </a:pPr>
                <a:r>
                  <a:rPr lang="en-US" altLang="zh-CN" sz="2000" dirty="0">
                    <a:latin typeface="+mn-lt"/>
                  </a:rPr>
                  <a:t>High-precision </a:t>
                </a:r>
                <a:r>
                  <a:rPr lang="en-US" altLang="zh-CN" sz="2000" b="0" dirty="0">
                    <a:latin typeface="+mn-lt"/>
                  </a:rPr>
                  <a:t>array: MLPs in the front-end, attentions in the back-end</a:t>
                </a:r>
              </a:p>
              <a:p>
                <a:pPr>
                  <a:lnSpc>
                    <a:spcPct val="110000"/>
                  </a:lnSpc>
                </a:pPr>
                <a:r>
                  <a:rPr lang="en-US" altLang="zh-CN" sz="2000" dirty="0">
                    <a:latin typeface="+mn-lt"/>
                  </a:rPr>
                  <a:t>Low-precision</a:t>
                </a:r>
                <a:r>
                  <a:rPr lang="en-US" altLang="zh-CN" sz="2000" b="0" dirty="0">
                    <a:latin typeface="+mn-lt"/>
                  </a:rPr>
                  <a:t> array: 2/8-bit for score and mask generation, 32-bit extension</a:t>
                </a:r>
              </a:p>
              <a:p>
                <a:pPr lvl="1">
                  <a:lnSpc>
                    <a:spcPct val="110000"/>
                  </a:lnSpc>
                </a:pPr>
                <a:r>
                  <a:rPr lang="en-US" altLang="zh-CN" b="0" dirty="0">
                    <a:latin typeface="+mn-lt"/>
                  </a:rPr>
                  <a:t>Use 16 2-bit cells to implement 8-bit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r>
                  <a:rPr lang="zh-CN" altLang="en-US" b="0" dirty="0">
                    <a:latin typeface="+mn-lt"/>
                  </a:rPr>
                  <a:t> </a:t>
                </a:r>
                <a:r>
                  <a:rPr lang="en-US" altLang="zh-CN" b="0" dirty="0">
                    <a:latin typeface="+mn-lt"/>
                  </a:rPr>
                  <a:t>8-bit, shift steps range from 0 to 14</a:t>
                </a:r>
              </a:p>
              <a:p>
                <a:pPr lvl="1">
                  <a:lnSpc>
                    <a:spcPct val="110000"/>
                  </a:lnSpc>
                </a:pPr>
                <a:r>
                  <a:rPr lang="en-US" altLang="zh-CN" b="0" dirty="0">
                    <a:latin typeface="+mn-lt"/>
                  </a:rPr>
                  <a:t>2 modes of a 2-bit cell: compute mode and pass-through mode</a:t>
                </a:r>
                <a:endParaRPr lang="zh-CN" altLang="en-US" b="0" dirty="0">
                  <a:latin typeface="+mn-lt"/>
                </a:endParaRPr>
              </a:p>
            </p:txBody>
          </p:sp>
        </mc:Choice>
        <mc:Fallback xmlns="">
          <p:sp>
            <p:nvSpPr>
              <p:cNvPr id="2" name="内容占位符 1">
                <a:extLst>
                  <a:ext uri="{FF2B5EF4-FFF2-40B4-BE49-F238E27FC236}">
                    <a16:creationId xmlns:a16="http://schemas.microsoft.com/office/drawing/2014/main" id="{57F7F069-5345-1320-BDD3-B07D080D33D4}"/>
                  </a:ext>
                </a:extLst>
              </p:cNvPr>
              <p:cNvSpPr>
                <a:spLocks noGrp="1" noRot="1" noChangeAspect="1" noMove="1" noResize="1" noEditPoints="1" noAdjustHandles="1" noChangeArrowheads="1" noChangeShapeType="1" noTextEdit="1"/>
              </p:cNvSpPr>
              <p:nvPr>
                <p:ph idx="1"/>
              </p:nvPr>
            </p:nvSpPr>
            <p:spPr>
              <a:xfrm>
                <a:off x="336499" y="1016813"/>
                <a:ext cx="8471002" cy="1954987"/>
              </a:xfrm>
              <a:blipFill>
                <a:blip r:embed="rId3"/>
                <a:stretch>
                  <a:fillRect l="-647" t="-124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E57046B4-F1A7-40AA-2D8C-D640E479D43C}"/>
              </a:ext>
            </a:extLst>
          </p:cNvPr>
          <p:cNvSpPr>
            <a:spLocks noGrp="1"/>
          </p:cNvSpPr>
          <p:nvPr>
            <p:ph type="title"/>
          </p:nvPr>
        </p:nvSpPr>
        <p:spPr/>
        <p:txBody>
          <a:bodyPr/>
          <a:lstStyle/>
          <a:p>
            <a:r>
              <a:rPr lang="en-US" altLang="zh-CN" sz="3200" dirty="0"/>
              <a:t>Sava Architecture --- Tensor Unit</a:t>
            </a:r>
            <a:endParaRPr lang="zh-CN" altLang="en-US" sz="3200" dirty="0"/>
          </a:p>
        </p:txBody>
      </p:sp>
      <p:sp>
        <p:nvSpPr>
          <p:cNvPr id="5" name="灯片编号占位符 4">
            <a:extLst>
              <a:ext uri="{FF2B5EF4-FFF2-40B4-BE49-F238E27FC236}">
                <a16:creationId xmlns:a16="http://schemas.microsoft.com/office/drawing/2014/main" id="{28097D10-DBDD-2895-C2E1-84FD9D9B8A4C}"/>
              </a:ext>
            </a:extLst>
          </p:cNvPr>
          <p:cNvSpPr>
            <a:spLocks noGrp="1"/>
          </p:cNvSpPr>
          <p:nvPr>
            <p:ph type="sldNum" sz="quarter" idx="12"/>
          </p:nvPr>
        </p:nvSpPr>
        <p:spPr/>
        <p:txBody>
          <a:bodyPr/>
          <a:lstStyle/>
          <a:p>
            <a:fld id="{22DECF6A-13F7-418C-BBFC-95033FFCD5F1}" type="slidenum">
              <a:rPr lang="en-US" noProof="1" smtClean="0"/>
              <a:pPr/>
              <a:t>11</a:t>
            </a:fld>
            <a:endParaRPr lang="en-US" noProof="1"/>
          </a:p>
        </p:txBody>
      </p:sp>
      <p:sp>
        <p:nvSpPr>
          <p:cNvPr id="6" name="日期占位符 5">
            <a:extLst>
              <a:ext uri="{FF2B5EF4-FFF2-40B4-BE49-F238E27FC236}">
                <a16:creationId xmlns:a16="http://schemas.microsoft.com/office/drawing/2014/main" id="{0B247F4F-55E1-3396-50D2-7F551C478CFA}"/>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pic>
        <p:nvPicPr>
          <p:cNvPr id="8" name="图片 7">
            <a:extLst>
              <a:ext uri="{FF2B5EF4-FFF2-40B4-BE49-F238E27FC236}">
                <a16:creationId xmlns:a16="http://schemas.microsoft.com/office/drawing/2014/main" id="{3BF6AB23-F587-706D-D335-889D7A872197}"/>
              </a:ext>
            </a:extLst>
          </p:cNvPr>
          <p:cNvPicPr>
            <a:picLocks noChangeAspect="1"/>
          </p:cNvPicPr>
          <p:nvPr/>
        </p:nvPicPr>
        <p:blipFill>
          <a:blip r:embed="rId4"/>
          <a:stretch>
            <a:fillRect/>
          </a:stretch>
        </p:blipFill>
        <p:spPr>
          <a:xfrm>
            <a:off x="771647" y="2745350"/>
            <a:ext cx="5577354" cy="1779545"/>
          </a:xfrm>
          <a:prstGeom prst="rect">
            <a:avLst/>
          </a:prstGeom>
        </p:spPr>
      </p:pic>
      <p:pic>
        <p:nvPicPr>
          <p:cNvPr id="10" name="图片 9">
            <a:extLst>
              <a:ext uri="{FF2B5EF4-FFF2-40B4-BE49-F238E27FC236}">
                <a16:creationId xmlns:a16="http://schemas.microsoft.com/office/drawing/2014/main" id="{EE1B27CD-FB11-3985-3260-335FA356EB96}"/>
              </a:ext>
            </a:extLst>
          </p:cNvPr>
          <p:cNvPicPr>
            <a:picLocks noChangeAspect="1"/>
          </p:cNvPicPr>
          <p:nvPr/>
        </p:nvPicPr>
        <p:blipFill>
          <a:blip r:embed="rId5"/>
          <a:stretch>
            <a:fillRect/>
          </a:stretch>
        </p:blipFill>
        <p:spPr>
          <a:xfrm>
            <a:off x="6457949" y="3052576"/>
            <a:ext cx="1830859" cy="1165092"/>
          </a:xfrm>
          <a:prstGeom prst="rect">
            <a:avLst/>
          </a:prstGeom>
        </p:spPr>
      </p:pic>
      <p:sp>
        <p:nvSpPr>
          <p:cNvPr id="11" name="页脚占位符 3">
            <a:extLst>
              <a:ext uri="{FF2B5EF4-FFF2-40B4-BE49-F238E27FC236}">
                <a16:creationId xmlns:a16="http://schemas.microsoft.com/office/drawing/2014/main" id="{3AB9D6A1-1328-CE9B-565B-B5F18328B752}"/>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spTree>
    <p:extLst>
      <p:ext uri="{BB962C8B-B14F-4D97-AF65-F5344CB8AC3E}">
        <p14:creationId xmlns:p14="http://schemas.microsoft.com/office/powerpoint/2010/main" val="77135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07A6BD-1F53-FF65-5B4D-DB9C3B626EE5}"/>
              </a:ext>
            </a:extLst>
          </p:cNvPr>
          <p:cNvSpPr>
            <a:spLocks noGrp="1"/>
          </p:cNvSpPr>
          <p:nvPr>
            <p:ph idx="1"/>
          </p:nvPr>
        </p:nvSpPr>
        <p:spPr/>
        <p:txBody>
          <a:bodyPr>
            <a:normAutofit/>
          </a:bodyPr>
          <a:lstStyle/>
          <a:p>
            <a:pPr>
              <a:lnSpc>
                <a:spcPct val="110000"/>
              </a:lnSpc>
            </a:pPr>
            <a:r>
              <a:rPr lang="en-US" altLang="zh-CN" sz="2000" b="0" dirty="0">
                <a:latin typeface="+mn-lt"/>
              </a:rPr>
              <a:t>How to skip computations based on</a:t>
            </a:r>
            <a:r>
              <a:rPr lang="en-US" altLang="zh-CN" sz="2000" i="1" dirty="0">
                <a:latin typeface="+mn-lt"/>
              </a:rPr>
              <a:t> </a:t>
            </a:r>
            <a:r>
              <a:rPr lang="en-US" altLang="zh-CN" sz="2000" i="1" dirty="0" err="1">
                <a:latin typeface="+mn-lt"/>
              </a:rPr>
              <a:t>hmask</a:t>
            </a:r>
            <a:r>
              <a:rPr lang="en-US" altLang="zh-CN" sz="2000" b="0" dirty="0">
                <a:latin typeface="+mn-lt"/>
              </a:rPr>
              <a:t>?</a:t>
            </a:r>
          </a:p>
          <a:p>
            <a:pPr lvl="1">
              <a:lnSpc>
                <a:spcPct val="110000"/>
              </a:lnSpc>
            </a:pPr>
            <a:r>
              <a:rPr lang="en-US" altLang="zh-CN" b="0" dirty="0">
                <a:latin typeface="+mn-lt"/>
              </a:rPr>
              <a:t>Decouple the register from the cell, allowing data to be routed to any cells</a:t>
            </a:r>
          </a:p>
          <a:p>
            <a:pPr lvl="1">
              <a:lnSpc>
                <a:spcPct val="110000"/>
              </a:lnSpc>
            </a:pPr>
            <a:r>
              <a:rPr lang="en-US" altLang="zh-CN" b="0" dirty="0">
                <a:latin typeface="+mn-lt"/>
              </a:rPr>
              <a:t>An example of QK </a:t>
            </a:r>
            <a:r>
              <a:rPr lang="en-US" altLang="zh-CN" b="0" dirty="0">
                <a:latin typeface="Consolas" panose="020B0609020204030204" pitchFamily="49" charset="0"/>
                <a:cs typeface="Times New Roman" panose="02020603050405020304" pitchFamily="18" charset="0"/>
              </a:rPr>
              <a:t>--&gt;</a:t>
            </a:r>
            <a:r>
              <a:rPr lang="en-US" altLang="zh-CN" b="0" dirty="0">
                <a:latin typeface="+mn-lt"/>
              </a:rPr>
              <a:t> S and SV, where S is in a sparse pattern</a:t>
            </a:r>
          </a:p>
          <a:p>
            <a:pPr>
              <a:lnSpc>
                <a:spcPct val="110000"/>
              </a:lnSpc>
            </a:pPr>
            <a:endParaRPr lang="zh-CN" altLang="en-US" sz="2000" b="0" dirty="0">
              <a:latin typeface="+mn-lt"/>
            </a:endParaRPr>
          </a:p>
        </p:txBody>
      </p:sp>
      <p:sp>
        <p:nvSpPr>
          <p:cNvPr id="3" name="标题 2">
            <a:extLst>
              <a:ext uri="{FF2B5EF4-FFF2-40B4-BE49-F238E27FC236}">
                <a16:creationId xmlns:a16="http://schemas.microsoft.com/office/drawing/2014/main" id="{815F3654-9700-5864-35D9-BE46BE331AEC}"/>
              </a:ext>
            </a:extLst>
          </p:cNvPr>
          <p:cNvSpPr>
            <a:spLocks noGrp="1"/>
          </p:cNvSpPr>
          <p:nvPr>
            <p:ph type="title"/>
          </p:nvPr>
        </p:nvSpPr>
        <p:spPr/>
        <p:txBody>
          <a:bodyPr/>
          <a:lstStyle/>
          <a:p>
            <a:r>
              <a:rPr lang="en-US" altLang="zh-CN" sz="3200" dirty="0"/>
              <a:t>Sava Architecture --- Tensor Unit</a:t>
            </a:r>
            <a:endParaRPr lang="zh-CN" altLang="en-US" sz="3200" dirty="0"/>
          </a:p>
        </p:txBody>
      </p:sp>
      <p:sp>
        <p:nvSpPr>
          <p:cNvPr id="5" name="灯片编号占位符 4">
            <a:extLst>
              <a:ext uri="{FF2B5EF4-FFF2-40B4-BE49-F238E27FC236}">
                <a16:creationId xmlns:a16="http://schemas.microsoft.com/office/drawing/2014/main" id="{45FA693E-2DC5-A236-0AF0-2C8EEE3F1D7B}"/>
              </a:ext>
            </a:extLst>
          </p:cNvPr>
          <p:cNvSpPr>
            <a:spLocks noGrp="1"/>
          </p:cNvSpPr>
          <p:nvPr>
            <p:ph type="sldNum" sz="quarter" idx="12"/>
          </p:nvPr>
        </p:nvSpPr>
        <p:spPr/>
        <p:txBody>
          <a:bodyPr/>
          <a:lstStyle/>
          <a:p>
            <a:fld id="{22DECF6A-13F7-418C-BBFC-95033FFCD5F1}" type="slidenum">
              <a:rPr lang="en-US" noProof="1" smtClean="0"/>
              <a:pPr/>
              <a:t>12</a:t>
            </a:fld>
            <a:endParaRPr lang="en-US" noProof="1"/>
          </a:p>
        </p:txBody>
      </p:sp>
      <p:sp>
        <p:nvSpPr>
          <p:cNvPr id="6" name="日期占位符 5">
            <a:extLst>
              <a:ext uri="{FF2B5EF4-FFF2-40B4-BE49-F238E27FC236}">
                <a16:creationId xmlns:a16="http://schemas.microsoft.com/office/drawing/2014/main" id="{860608D8-9B8E-A780-50D8-F65844F20F56}"/>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3F85B28D-60EF-6FD4-210E-EEDF16DE1349}"/>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5E1A2C56-D14C-3CC5-3EC4-3B0B401B2E53}"/>
              </a:ext>
            </a:extLst>
          </p:cNvPr>
          <p:cNvPicPr>
            <a:picLocks noChangeAspect="1"/>
          </p:cNvPicPr>
          <p:nvPr/>
        </p:nvPicPr>
        <p:blipFill>
          <a:blip r:embed="rId3"/>
          <a:stretch>
            <a:fillRect/>
          </a:stretch>
        </p:blipFill>
        <p:spPr>
          <a:xfrm>
            <a:off x="2385364" y="2729516"/>
            <a:ext cx="4373272" cy="1754050"/>
          </a:xfrm>
          <a:prstGeom prst="rect">
            <a:avLst/>
          </a:prstGeom>
        </p:spPr>
      </p:pic>
    </p:spTree>
    <p:extLst>
      <p:ext uri="{BB962C8B-B14F-4D97-AF65-F5344CB8AC3E}">
        <p14:creationId xmlns:p14="http://schemas.microsoft.com/office/powerpoint/2010/main" val="211589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EA40B2-62F3-B9DC-E07E-8A85AE163823}"/>
              </a:ext>
            </a:extLst>
          </p:cNvPr>
          <p:cNvSpPr>
            <a:spLocks noGrp="1"/>
          </p:cNvSpPr>
          <p:nvPr>
            <p:ph idx="1"/>
          </p:nvPr>
        </p:nvSpPr>
        <p:spPr/>
        <p:txBody>
          <a:bodyPr>
            <a:normAutofit/>
          </a:bodyPr>
          <a:lstStyle/>
          <a:p>
            <a:pPr>
              <a:lnSpc>
                <a:spcPct val="110000"/>
              </a:lnSpc>
            </a:pPr>
            <a:r>
              <a:rPr lang="en-US" altLang="zh-CN" sz="2000" b="0" dirty="0">
                <a:latin typeface="+mn-lt"/>
              </a:rPr>
              <a:t>Unstructured sparsity leads to workload imbalance</a:t>
            </a:r>
          </a:p>
          <a:p>
            <a:pPr lvl="1">
              <a:lnSpc>
                <a:spcPct val="110000"/>
              </a:lnSpc>
            </a:pPr>
            <a:r>
              <a:rPr lang="en-US" altLang="zh-CN" b="0" dirty="0">
                <a:latin typeface="+mn-lt"/>
              </a:rPr>
              <a:t>The rows with the most non-zero elements bottleneck the performance</a:t>
            </a:r>
          </a:p>
          <a:p>
            <a:pPr>
              <a:lnSpc>
                <a:spcPct val="110000"/>
              </a:lnSpc>
            </a:pPr>
            <a:r>
              <a:rPr lang="en-US" altLang="zh-CN" sz="2000" b="0" dirty="0">
                <a:latin typeface="+mn-lt"/>
              </a:rPr>
              <a:t>Rearrange rows of </a:t>
            </a:r>
            <a:r>
              <a:rPr lang="en-US" altLang="zh-CN" sz="2000" i="1" dirty="0" err="1">
                <a:latin typeface="+mn-lt"/>
              </a:rPr>
              <a:t>hmask</a:t>
            </a:r>
            <a:r>
              <a:rPr lang="en-US" altLang="zh-CN" sz="2000" b="0" dirty="0">
                <a:latin typeface="+mn-lt"/>
              </a:rPr>
              <a:t>, packing the rows with similar sparsity for execution</a:t>
            </a:r>
            <a:endParaRPr lang="zh-CN" altLang="en-US" sz="2000" b="0" dirty="0">
              <a:latin typeface="+mn-lt"/>
            </a:endParaRPr>
          </a:p>
        </p:txBody>
      </p:sp>
      <p:sp>
        <p:nvSpPr>
          <p:cNvPr id="3" name="标题 2">
            <a:extLst>
              <a:ext uri="{FF2B5EF4-FFF2-40B4-BE49-F238E27FC236}">
                <a16:creationId xmlns:a16="http://schemas.microsoft.com/office/drawing/2014/main" id="{ECD0155B-D929-5ABD-7E3A-C68FEA797CC1}"/>
              </a:ext>
            </a:extLst>
          </p:cNvPr>
          <p:cNvSpPr>
            <a:spLocks noGrp="1"/>
          </p:cNvSpPr>
          <p:nvPr>
            <p:ph type="title"/>
          </p:nvPr>
        </p:nvSpPr>
        <p:spPr/>
        <p:txBody>
          <a:bodyPr/>
          <a:lstStyle/>
          <a:p>
            <a:r>
              <a:rPr lang="en-US" altLang="zh-CN" sz="3200" dirty="0"/>
              <a:t>Sava Architecture --- Tensor Unit</a:t>
            </a:r>
            <a:endParaRPr lang="zh-CN" altLang="en-US" sz="3200" dirty="0"/>
          </a:p>
        </p:txBody>
      </p:sp>
      <p:sp>
        <p:nvSpPr>
          <p:cNvPr id="5" name="灯片编号占位符 4">
            <a:extLst>
              <a:ext uri="{FF2B5EF4-FFF2-40B4-BE49-F238E27FC236}">
                <a16:creationId xmlns:a16="http://schemas.microsoft.com/office/drawing/2014/main" id="{402CB4B2-0899-4793-CD2A-6A75BB5635F2}"/>
              </a:ext>
            </a:extLst>
          </p:cNvPr>
          <p:cNvSpPr>
            <a:spLocks noGrp="1"/>
          </p:cNvSpPr>
          <p:nvPr>
            <p:ph type="sldNum" sz="quarter" idx="12"/>
          </p:nvPr>
        </p:nvSpPr>
        <p:spPr/>
        <p:txBody>
          <a:bodyPr/>
          <a:lstStyle/>
          <a:p>
            <a:fld id="{22DECF6A-13F7-418C-BBFC-95033FFCD5F1}" type="slidenum">
              <a:rPr lang="en-US" noProof="1" smtClean="0"/>
              <a:pPr/>
              <a:t>13</a:t>
            </a:fld>
            <a:endParaRPr lang="en-US" noProof="1"/>
          </a:p>
        </p:txBody>
      </p:sp>
      <p:sp>
        <p:nvSpPr>
          <p:cNvPr id="6" name="日期占位符 5">
            <a:extLst>
              <a:ext uri="{FF2B5EF4-FFF2-40B4-BE49-F238E27FC236}">
                <a16:creationId xmlns:a16="http://schemas.microsoft.com/office/drawing/2014/main" id="{AE3B976B-4DCE-54A6-A892-D5C2D93A6BB8}"/>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CAF7EA5B-8E24-58F7-C865-AA7D52C6C2A5}"/>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4" name="图片 3">
            <a:extLst>
              <a:ext uri="{FF2B5EF4-FFF2-40B4-BE49-F238E27FC236}">
                <a16:creationId xmlns:a16="http://schemas.microsoft.com/office/drawing/2014/main" id="{63B95E49-B417-BA80-4032-2748F26A2622}"/>
              </a:ext>
            </a:extLst>
          </p:cNvPr>
          <p:cNvPicPr>
            <a:picLocks noChangeAspect="1"/>
          </p:cNvPicPr>
          <p:nvPr/>
        </p:nvPicPr>
        <p:blipFill>
          <a:blip r:embed="rId3"/>
          <a:stretch>
            <a:fillRect/>
          </a:stretch>
        </p:blipFill>
        <p:spPr>
          <a:xfrm>
            <a:off x="1856602" y="2824768"/>
            <a:ext cx="5430795" cy="1639242"/>
          </a:xfrm>
          <a:prstGeom prst="rect">
            <a:avLst/>
          </a:prstGeom>
        </p:spPr>
      </p:pic>
    </p:spTree>
    <p:extLst>
      <p:ext uri="{BB962C8B-B14F-4D97-AF65-F5344CB8AC3E}">
        <p14:creationId xmlns:p14="http://schemas.microsoft.com/office/powerpoint/2010/main" val="12216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53ED689A-CFB1-5597-F7B1-EE723D5347CA}"/>
                  </a:ext>
                </a:extLst>
              </p:cNvPr>
              <p:cNvSpPr>
                <a:spLocks noGrp="1"/>
              </p:cNvSpPr>
              <p:nvPr>
                <p:ph idx="1"/>
              </p:nvPr>
            </p:nvSpPr>
            <p:spPr/>
            <p:txBody>
              <a:bodyPr>
                <a:normAutofit/>
              </a:bodyPr>
              <a:lstStyle/>
              <a:p>
                <a:pPr>
                  <a:lnSpc>
                    <a:spcPct val="110000"/>
                  </a:lnSpc>
                </a:pPr>
                <a:r>
                  <a:rPr lang="en-US" altLang="zh-CN" sz="2000" dirty="0">
                    <a:latin typeface="+mn-lt"/>
                  </a:rPr>
                  <a:t>Benchmark: </a:t>
                </a:r>
                <a:r>
                  <a:rPr lang="en-US" altLang="zh-CN" sz="2000" b="0" dirty="0">
                    <a:latin typeface="+mn-lt"/>
                  </a:rPr>
                  <a:t>PCT,</a:t>
                </a:r>
                <a:r>
                  <a:rPr lang="zh-CN" altLang="en-US" sz="2000" b="0" dirty="0">
                    <a:latin typeface="+mn-lt"/>
                  </a:rPr>
                  <a:t> </a:t>
                </a:r>
                <a:r>
                  <a:rPr lang="en-US" altLang="zh-CN" sz="2000" b="0" dirty="0">
                    <a:latin typeface="+mn-lt"/>
                  </a:rPr>
                  <a:t>PoinTr, PUT, Point-Bert</a:t>
                </a:r>
              </a:p>
              <a:p>
                <a:pPr>
                  <a:lnSpc>
                    <a:spcPct val="110000"/>
                  </a:lnSpc>
                </a:pPr>
                <a:r>
                  <a:rPr lang="en-US" altLang="zh-CN" sz="2000" dirty="0">
                    <a:latin typeface="+mn-lt"/>
                  </a:rPr>
                  <a:t>Dataset: </a:t>
                </a:r>
                <a:r>
                  <a:rPr lang="en-US" altLang="zh-CN" sz="2000" b="0" dirty="0">
                    <a:latin typeface="+mn-lt"/>
                  </a:rPr>
                  <a:t>ModelNet40, KITTI, PU_GAN</a:t>
                </a:r>
              </a:p>
              <a:p>
                <a:pPr>
                  <a:lnSpc>
                    <a:spcPct val="110000"/>
                  </a:lnSpc>
                </a:pPr>
                <a:r>
                  <a:rPr lang="en-US" altLang="zh-CN" sz="2000" dirty="0">
                    <a:latin typeface="+mn-lt"/>
                  </a:rPr>
                  <a:t>Architecture Modeling</a:t>
                </a:r>
              </a:p>
              <a:p>
                <a:pPr lvl="1">
                  <a:lnSpc>
                    <a:spcPct val="110000"/>
                  </a:lnSpc>
                </a:pPr>
                <a:r>
                  <a:rPr lang="en-US" altLang="zh-CN" sz="1800" b="0" dirty="0">
                    <a:latin typeface="+mn-lt"/>
                  </a:rPr>
                  <a:t>Cycle-accurate performance model with 256GB/s HBM2 bandwidth</a:t>
                </a:r>
              </a:p>
              <a:p>
                <a:pPr lvl="1">
                  <a:lnSpc>
                    <a:spcPct val="110000"/>
                  </a:lnSpc>
                </a:pPr>
                <a:r>
                  <a:rPr lang="en-US" altLang="zh-CN" sz="1800" b="0" dirty="0">
                    <a:latin typeface="+mn-lt"/>
                  </a:rPr>
                  <a:t>DRAMSim3 -&gt; DRAM, CACTI -&gt; SRAM</a:t>
                </a:r>
              </a:p>
              <a:p>
                <a:pPr lvl="1">
                  <a:lnSpc>
                    <a:spcPct val="110000"/>
                  </a:lnSpc>
                </a:pPr>
                <a:r>
                  <a:rPr lang="en-US" altLang="zh-CN" sz="1800" b="0" dirty="0">
                    <a:latin typeface="+mn-lt"/>
                  </a:rPr>
                  <a:t>SRAM: 86.2KB; 2-bit array: 64</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m:t>
                    </m:r>
                  </m:oMath>
                </a14:m>
                <a:r>
                  <a:rPr lang="en-US" altLang="zh-CN" sz="1800" b="0" dirty="0">
                    <a:latin typeface="+mn-lt"/>
                  </a:rPr>
                  <a:t>32; 32-bit array: 64</a:t>
                </a:r>
                <a14:m>
                  <m:oMath xmlns:m="http://schemas.openxmlformats.org/officeDocument/2006/math">
                    <m:r>
                      <a:rPr lang="en-US" altLang="zh-CN" sz="1800" b="0" i="1">
                        <a:latin typeface="Cambria Math" panose="02040503050406030204" pitchFamily="18" charset="0"/>
                        <a:ea typeface="Cambria Math" panose="02040503050406030204" pitchFamily="18" charset="0"/>
                      </a:rPr>
                      <m:t>×</m:t>
                    </m:r>
                  </m:oMath>
                </a14:m>
                <a:r>
                  <a:rPr lang="en-US" altLang="zh-CN" sz="1800" b="0" dirty="0">
                    <a:latin typeface="+mn-lt"/>
                  </a:rPr>
                  <a:t>15</a:t>
                </a:r>
              </a:p>
              <a:p>
                <a:pPr>
                  <a:lnSpc>
                    <a:spcPct val="110000"/>
                  </a:lnSpc>
                </a:pPr>
                <a:r>
                  <a:rPr lang="en-US" altLang="zh-CN" sz="2000" dirty="0">
                    <a:latin typeface="+mn-lt"/>
                  </a:rPr>
                  <a:t>Baseline: </a:t>
                </a:r>
                <a:r>
                  <a:rPr lang="en-US" altLang="zh-CN" sz="2000" b="0" dirty="0">
                    <a:latin typeface="+mn-lt"/>
                  </a:rPr>
                  <a:t>CPU (Intel Xeon Gold 6226R); GPU (Nvidia A100, Nvidia Jetson AGX Xavier); ASIC (</a:t>
                </a:r>
                <a:r>
                  <a:rPr lang="en-US" altLang="zh-CN" sz="2000" b="0" dirty="0" err="1">
                    <a:latin typeface="+mn-lt"/>
                  </a:rPr>
                  <a:t>PointAcc</a:t>
                </a:r>
                <a:r>
                  <a:rPr lang="en-US" altLang="zh-CN" sz="2000" b="0" dirty="0">
                    <a:latin typeface="+mn-lt"/>
                  </a:rPr>
                  <a:t>, PRADA)</a:t>
                </a:r>
              </a:p>
              <a:p>
                <a:pPr lvl="1">
                  <a:lnSpc>
                    <a:spcPct val="110000"/>
                  </a:lnSpc>
                </a:pPr>
                <a:r>
                  <a:rPr lang="en-US" altLang="zh-CN" sz="1800" b="0" dirty="0">
                    <a:latin typeface="+mn-lt"/>
                  </a:rPr>
                  <a:t>Comparing under the equivalent computing resource</a:t>
                </a:r>
                <a:endParaRPr lang="zh-CN" altLang="en-US" sz="1800" b="0" dirty="0">
                  <a:latin typeface="+mn-lt"/>
                </a:endParaRPr>
              </a:p>
            </p:txBody>
          </p:sp>
        </mc:Choice>
        <mc:Fallback xmlns="">
          <p:sp>
            <p:nvSpPr>
              <p:cNvPr id="2" name="内容占位符 1">
                <a:extLst>
                  <a:ext uri="{FF2B5EF4-FFF2-40B4-BE49-F238E27FC236}">
                    <a16:creationId xmlns:a16="http://schemas.microsoft.com/office/drawing/2014/main" id="{53ED689A-CFB1-5597-F7B1-EE723D5347CA}"/>
                  </a:ext>
                </a:extLst>
              </p:cNvPr>
              <p:cNvSpPr>
                <a:spLocks noGrp="1" noRot="1" noChangeAspect="1" noMove="1" noResize="1" noEditPoints="1" noAdjustHandles="1" noChangeArrowheads="1" noChangeShapeType="1" noTextEdit="1"/>
              </p:cNvSpPr>
              <p:nvPr>
                <p:ph idx="1"/>
              </p:nvPr>
            </p:nvSpPr>
            <p:spPr>
              <a:blipFill>
                <a:blip r:embed="rId3"/>
                <a:stretch>
                  <a:fillRect l="-647" t="-67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3F86DF9-1362-A469-DD06-A145266F8197}"/>
              </a:ext>
            </a:extLst>
          </p:cNvPr>
          <p:cNvSpPr>
            <a:spLocks noGrp="1"/>
          </p:cNvSpPr>
          <p:nvPr>
            <p:ph type="title"/>
          </p:nvPr>
        </p:nvSpPr>
        <p:spPr/>
        <p:txBody>
          <a:bodyPr/>
          <a:lstStyle/>
          <a:p>
            <a:r>
              <a:rPr lang="en-US" altLang="zh-CN" sz="3200" dirty="0"/>
              <a:t>Experiment Setup</a:t>
            </a:r>
            <a:endParaRPr lang="zh-CN" altLang="en-US" sz="3200" dirty="0"/>
          </a:p>
        </p:txBody>
      </p:sp>
      <p:sp>
        <p:nvSpPr>
          <p:cNvPr id="5" name="灯片编号占位符 4">
            <a:extLst>
              <a:ext uri="{FF2B5EF4-FFF2-40B4-BE49-F238E27FC236}">
                <a16:creationId xmlns:a16="http://schemas.microsoft.com/office/drawing/2014/main" id="{EAE9DB65-35F7-32E1-5483-27C944D5F65B}"/>
              </a:ext>
            </a:extLst>
          </p:cNvPr>
          <p:cNvSpPr>
            <a:spLocks noGrp="1"/>
          </p:cNvSpPr>
          <p:nvPr>
            <p:ph type="sldNum" sz="quarter" idx="12"/>
          </p:nvPr>
        </p:nvSpPr>
        <p:spPr/>
        <p:txBody>
          <a:bodyPr/>
          <a:lstStyle/>
          <a:p>
            <a:fld id="{22DECF6A-13F7-418C-BBFC-95033FFCD5F1}" type="slidenum">
              <a:rPr lang="en-US" noProof="1" smtClean="0"/>
              <a:pPr/>
              <a:t>14</a:t>
            </a:fld>
            <a:endParaRPr lang="en-US" noProof="1"/>
          </a:p>
        </p:txBody>
      </p:sp>
      <p:sp>
        <p:nvSpPr>
          <p:cNvPr id="6" name="日期占位符 5">
            <a:extLst>
              <a:ext uri="{FF2B5EF4-FFF2-40B4-BE49-F238E27FC236}">
                <a16:creationId xmlns:a16="http://schemas.microsoft.com/office/drawing/2014/main" id="{9F2CBA77-477C-6073-4757-6C5994F565BA}"/>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C458D34E-1303-36EC-4C9B-D72DE3A9F551}"/>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spTree>
    <p:extLst>
      <p:ext uri="{BB962C8B-B14F-4D97-AF65-F5344CB8AC3E}">
        <p14:creationId xmlns:p14="http://schemas.microsoft.com/office/powerpoint/2010/main" val="238696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4CA9F0-0F6F-E5BD-531F-D0B634738ADD}"/>
              </a:ext>
            </a:extLst>
          </p:cNvPr>
          <p:cNvSpPr>
            <a:spLocks noGrp="1"/>
          </p:cNvSpPr>
          <p:nvPr>
            <p:ph idx="1"/>
          </p:nvPr>
        </p:nvSpPr>
        <p:spPr/>
        <p:txBody>
          <a:bodyPr>
            <a:normAutofit/>
          </a:bodyPr>
          <a:lstStyle/>
          <a:p>
            <a:pPr>
              <a:lnSpc>
                <a:spcPct val="110000"/>
              </a:lnSpc>
            </a:pPr>
            <a:r>
              <a:rPr lang="en-US" altLang="zh-CN" sz="2000" b="0" dirty="0">
                <a:latin typeface="+mn-lt"/>
              </a:rPr>
              <a:t>Our spatial- and value-aware pruning algorithm is implemented using </a:t>
            </a:r>
            <a:r>
              <a:rPr lang="en-US" altLang="zh-CN" sz="2000" b="0" dirty="0" err="1">
                <a:latin typeface="+mn-lt"/>
              </a:rPr>
              <a:t>PyTorch</a:t>
            </a:r>
            <a:endParaRPr lang="en-US" altLang="zh-CN" sz="2000" b="0" dirty="0">
              <a:latin typeface="+mn-lt"/>
            </a:endParaRPr>
          </a:p>
          <a:p>
            <a:pPr>
              <a:lnSpc>
                <a:spcPct val="110000"/>
              </a:lnSpc>
            </a:pPr>
            <a:r>
              <a:rPr lang="en-US" altLang="zh-CN" sz="2000" b="0" dirty="0">
                <a:latin typeface="+mn-lt"/>
              </a:rPr>
              <a:t>Create significant sparsity in attention</a:t>
            </a:r>
          </a:p>
          <a:p>
            <a:pPr>
              <a:lnSpc>
                <a:spcPct val="110000"/>
              </a:lnSpc>
            </a:pPr>
            <a:r>
              <a:rPr lang="en-US" altLang="zh-CN" sz="2000" b="0" dirty="0">
                <a:latin typeface="+mn-lt"/>
              </a:rPr>
              <a:t>Achieve negligible accuracy loss </a:t>
            </a:r>
          </a:p>
          <a:p>
            <a:pPr>
              <a:lnSpc>
                <a:spcPct val="110000"/>
              </a:lnSpc>
            </a:pPr>
            <a:r>
              <a:rPr lang="en-US" altLang="zh-CN" sz="2000" b="0" dirty="0">
                <a:latin typeface="+mn-lt"/>
              </a:rPr>
              <a:t>Prune 59.03% values on average, substantially reduces computation</a:t>
            </a:r>
            <a:endParaRPr lang="zh-CN" altLang="en-US" sz="2000" b="0" dirty="0">
              <a:latin typeface="+mn-lt"/>
            </a:endParaRPr>
          </a:p>
        </p:txBody>
      </p:sp>
      <p:sp>
        <p:nvSpPr>
          <p:cNvPr id="3" name="标题 2">
            <a:extLst>
              <a:ext uri="{FF2B5EF4-FFF2-40B4-BE49-F238E27FC236}">
                <a16:creationId xmlns:a16="http://schemas.microsoft.com/office/drawing/2014/main" id="{0D5F2E17-2C14-9E3D-A071-8EAD8A96EC93}"/>
              </a:ext>
            </a:extLst>
          </p:cNvPr>
          <p:cNvSpPr>
            <a:spLocks noGrp="1"/>
          </p:cNvSpPr>
          <p:nvPr>
            <p:ph type="title"/>
          </p:nvPr>
        </p:nvSpPr>
        <p:spPr/>
        <p:txBody>
          <a:bodyPr/>
          <a:lstStyle/>
          <a:p>
            <a:r>
              <a:rPr lang="en-US" altLang="zh-CN" sz="3200" dirty="0"/>
              <a:t>Experiment --- Accuracy</a:t>
            </a:r>
            <a:endParaRPr lang="zh-CN" altLang="en-US" sz="3200" dirty="0"/>
          </a:p>
        </p:txBody>
      </p:sp>
      <p:sp>
        <p:nvSpPr>
          <p:cNvPr id="5" name="灯片编号占位符 4">
            <a:extLst>
              <a:ext uri="{FF2B5EF4-FFF2-40B4-BE49-F238E27FC236}">
                <a16:creationId xmlns:a16="http://schemas.microsoft.com/office/drawing/2014/main" id="{D123C0E2-AB4D-084B-DEEE-54581C889C01}"/>
              </a:ext>
            </a:extLst>
          </p:cNvPr>
          <p:cNvSpPr>
            <a:spLocks noGrp="1"/>
          </p:cNvSpPr>
          <p:nvPr>
            <p:ph type="sldNum" sz="quarter" idx="12"/>
          </p:nvPr>
        </p:nvSpPr>
        <p:spPr/>
        <p:txBody>
          <a:bodyPr/>
          <a:lstStyle/>
          <a:p>
            <a:fld id="{22DECF6A-13F7-418C-BBFC-95033FFCD5F1}" type="slidenum">
              <a:rPr lang="en-US" noProof="1" smtClean="0"/>
              <a:pPr/>
              <a:t>15</a:t>
            </a:fld>
            <a:endParaRPr lang="en-US" noProof="1"/>
          </a:p>
        </p:txBody>
      </p:sp>
      <p:sp>
        <p:nvSpPr>
          <p:cNvPr id="6" name="日期占位符 5">
            <a:extLst>
              <a:ext uri="{FF2B5EF4-FFF2-40B4-BE49-F238E27FC236}">
                <a16:creationId xmlns:a16="http://schemas.microsoft.com/office/drawing/2014/main" id="{61DB1CF8-C477-D755-2BC4-F6C9C3D7F205}"/>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D17CDCBB-F41A-7BA3-516D-2CE2435A0F05}"/>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8" name="图片 7">
            <a:extLst>
              <a:ext uri="{FF2B5EF4-FFF2-40B4-BE49-F238E27FC236}">
                <a16:creationId xmlns:a16="http://schemas.microsoft.com/office/drawing/2014/main" id="{C4CC3BE6-04A5-F302-D540-FF16BAC13D4C}"/>
              </a:ext>
            </a:extLst>
          </p:cNvPr>
          <p:cNvPicPr>
            <a:picLocks noChangeAspect="1"/>
          </p:cNvPicPr>
          <p:nvPr/>
        </p:nvPicPr>
        <p:blipFill>
          <a:blip r:embed="rId3"/>
          <a:stretch>
            <a:fillRect/>
          </a:stretch>
        </p:blipFill>
        <p:spPr>
          <a:xfrm>
            <a:off x="2293820" y="3096913"/>
            <a:ext cx="4556359" cy="1251014"/>
          </a:xfrm>
          <a:prstGeom prst="rect">
            <a:avLst/>
          </a:prstGeom>
        </p:spPr>
      </p:pic>
    </p:spTree>
    <p:extLst>
      <p:ext uri="{BB962C8B-B14F-4D97-AF65-F5344CB8AC3E}">
        <p14:creationId xmlns:p14="http://schemas.microsoft.com/office/powerpoint/2010/main" val="297722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710D6DF-6C36-843D-B809-9415D86E7F51}"/>
                  </a:ext>
                </a:extLst>
              </p:cNvPr>
              <p:cNvSpPr>
                <a:spLocks noGrp="1"/>
              </p:cNvSpPr>
              <p:nvPr>
                <p:ph idx="1"/>
              </p:nvPr>
            </p:nvSpPr>
            <p:spPr/>
            <p:txBody>
              <a:bodyPr>
                <a:normAutofit/>
              </a:bodyPr>
              <a:lstStyle/>
              <a:p>
                <a:pPr>
                  <a:lnSpc>
                    <a:spcPct val="110000"/>
                  </a:lnSpc>
                </a:pPr>
                <a:r>
                  <a:rPr lang="en-US" altLang="zh-CN" sz="2000" dirty="0">
                    <a:latin typeface="+mn-lt"/>
                  </a:rPr>
                  <a:t>Performance: </a:t>
                </a:r>
                <a:r>
                  <a:rPr lang="en-US" altLang="zh-CN" sz="2000" b="0" dirty="0">
                    <a:latin typeface="+mn-lt"/>
                  </a:rPr>
                  <a:t>Sava achieves 10.3</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oMath>
                </a14:m>
                <a:r>
                  <a:rPr lang="en-US" altLang="zh-CN" sz="2000" b="0" dirty="0">
                    <a:latin typeface="+mn-lt"/>
                  </a:rPr>
                  <a:t>, 3.6</a:t>
                </a:r>
                <a14:m>
                  <m:oMath xmlns:m="http://schemas.openxmlformats.org/officeDocument/2006/math">
                    <m:r>
                      <a:rPr lang="en-US" altLang="zh-CN" sz="2000" b="0" i="1">
                        <a:latin typeface="Cambria Math" panose="02040503050406030204" pitchFamily="18" charset="0"/>
                        <a:ea typeface="Cambria Math" panose="02040503050406030204" pitchFamily="18" charset="0"/>
                      </a:rPr>
                      <m:t>×</m:t>
                    </m:r>
                  </m:oMath>
                </a14:m>
                <a:r>
                  <a:rPr lang="en-US" altLang="zh-CN" sz="2000" b="0" dirty="0">
                    <a:latin typeface="+mn-lt"/>
                  </a:rPr>
                  <a:t>, 3.3</a:t>
                </a:r>
                <a14:m>
                  <m:oMath xmlns:m="http://schemas.openxmlformats.org/officeDocument/2006/math">
                    <m:r>
                      <a:rPr lang="en-US" altLang="zh-CN" sz="2000" b="0" i="1">
                        <a:latin typeface="Cambria Math" panose="02040503050406030204" pitchFamily="18" charset="0"/>
                        <a:ea typeface="Cambria Math" panose="02040503050406030204" pitchFamily="18" charset="0"/>
                      </a:rPr>
                      <m:t>×</m:t>
                    </m:r>
                  </m:oMath>
                </a14:m>
                <a:r>
                  <a:rPr lang="en-US" altLang="zh-CN" sz="2000" b="0" dirty="0">
                    <a:latin typeface="+mn-lt"/>
                  </a:rPr>
                  <a:t>, 2.6</a:t>
                </a:r>
                <a14:m>
                  <m:oMath xmlns:m="http://schemas.openxmlformats.org/officeDocument/2006/math">
                    <m:r>
                      <a:rPr lang="en-US" altLang="zh-CN" sz="2000" b="0" i="1">
                        <a:latin typeface="Cambria Math" panose="02040503050406030204" pitchFamily="18" charset="0"/>
                        <a:ea typeface="Cambria Math" panose="02040503050406030204" pitchFamily="18" charset="0"/>
                      </a:rPr>
                      <m:t>×</m:t>
                    </m:r>
                  </m:oMath>
                </a14:m>
                <a:r>
                  <a:rPr lang="en-US" altLang="zh-CN" sz="2000" b="0" dirty="0">
                    <a:latin typeface="+mn-lt"/>
                  </a:rPr>
                  <a:t>, 2.2</a:t>
                </a:r>
                <a14:m>
                  <m:oMath xmlns:m="http://schemas.openxmlformats.org/officeDocument/2006/math">
                    <m:r>
                      <a:rPr lang="en-US" altLang="zh-CN" sz="2000" b="0" i="1">
                        <a:latin typeface="Cambria Math" panose="02040503050406030204" pitchFamily="18" charset="0"/>
                        <a:ea typeface="Cambria Math" panose="02040503050406030204" pitchFamily="18" charset="0"/>
                      </a:rPr>
                      <m:t>×</m:t>
                    </m:r>
                  </m:oMath>
                </a14:m>
                <a:r>
                  <a:rPr lang="zh-CN" altLang="en-US" sz="2000" b="0" dirty="0">
                    <a:latin typeface="+mn-lt"/>
                  </a:rPr>
                  <a:t> </a:t>
                </a:r>
                <a:r>
                  <a:rPr lang="en-US" altLang="zh-CN" sz="2000" b="0" dirty="0">
                    <a:latin typeface="+mn-lt"/>
                  </a:rPr>
                  <a:t>speedup over CPU, server GPU, edge GPU, </a:t>
                </a:r>
                <a:r>
                  <a:rPr lang="en-US" altLang="zh-CN" sz="2000" b="0" dirty="0" err="1">
                    <a:latin typeface="+mn-lt"/>
                  </a:rPr>
                  <a:t>PointAcc</a:t>
                </a:r>
                <a:r>
                  <a:rPr lang="en-US" altLang="zh-CN" sz="2000" b="0" dirty="0">
                    <a:latin typeface="+mn-lt"/>
                  </a:rPr>
                  <a:t> and PRADA</a:t>
                </a:r>
              </a:p>
              <a:p>
                <a:pPr>
                  <a:lnSpc>
                    <a:spcPct val="110000"/>
                  </a:lnSpc>
                </a:pPr>
                <a:r>
                  <a:rPr lang="en-US" altLang="zh-CN" sz="2000" dirty="0">
                    <a:latin typeface="+mn-lt"/>
                  </a:rPr>
                  <a:t>Energy Efficiency: </a:t>
                </a:r>
                <a:r>
                  <a:rPr lang="en-US" altLang="zh-CN" sz="2000" b="0" dirty="0">
                    <a:latin typeface="+mn-lt"/>
                  </a:rPr>
                  <a:t>Sava is 20</a:t>
                </a:r>
                <a14:m>
                  <m:oMath xmlns:m="http://schemas.openxmlformats.org/officeDocument/2006/math">
                    <m:r>
                      <a:rPr lang="en-US" altLang="zh-CN" sz="1800" b="0" i="1" kern="1200" smtClean="0">
                        <a:solidFill>
                          <a:srgbClr val="000000"/>
                        </a:solidFill>
                        <a:effectLst/>
                        <a:latin typeface="Cambria Math" panose="02040503050406030204" pitchFamily="18" charset="0"/>
                        <a:ea typeface="Cambria Math" panose="02040503050406030204" pitchFamily="18" charset="0"/>
                        <a:cs typeface="Arial" panose="020B0604020202020204" pitchFamily="34" charset="0"/>
                      </a:rPr>
                      <m:t>×</m:t>
                    </m:r>
                  </m:oMath>
                </a14:m>
                <a:r>
                  <a:rPr lang="en-US" altLang="zh-CN" sz="2000" b="0" dirty="0">
                    <a:latin typeface="+mn-lt"/>
                  </a:rPr>
                  <a:t>, 8.8</a:t>
                </a:r>
                <a14:m>
                  <m:oMath xmlns:m="http://schemas.openxmlformats.org/officeDocument/2006/math">
                    <m:r>
                      <a:rPr lang="en-US" altLang="zh-CN" sz="2000" b="0" i="1" dirty="0" smtClean="0">
                        <a:latin typeface="Cambria Math" panose="02040503050406030204" pitchFamily="18" charset="0"/>
                        <a:ea typeface="Cambria Math" panose="02040503050406030204" pitchFamily="18" charset="0"/>
                      </a:rPr>
                      <m:t>×</m:t>
                    </m:r>
                  </m:oMath>
                </a14:m>
                <a:r>
                  <a:rPr lang="en-US" altLang="zh-CN" sz="2000" b="0" dirty="0">
                    <a:latin typeface="+mn-lt"/>
                  </a:rPr>
                  <a:t>, 6.9</a:t>
                </a:r>
                <a14:m>
                  <m:oMath xmlns:m="http://schemas.openxmlformats.org/officeDocument/2006/math">
                    <m:r>
                      <a:rPr lang="en-US" altLang="zh-CN" sz="2000" b="0" i="1" dirty="0">
                        <a:latin typeface="Cambria Math" panose="02040503050406030204" pitchFamily="18" charset="0"/>
                        <a:ea typeface="Cambria Math" panose="02040503050406030204" pitchFamily="18" charset="0"/>
                      </a:rPr>
                      <m:t>×</m:t>
                    </m:r>
                  </m:oMath>
                </a14:m>
                <a:r>
                  <a:rPr lang="en-US" altLang="zh-CN" sz="2000" b="0" dirty="0">
                    <a:latin typeface="+mn-lt"/>
                  </a:rPr>
                  <a:t>, 3.2</a:t>
                </a:r>
                <a14:m>
                  <m:oMath xmlns:m="http://schemas.openxmlformats.org/officeDocument/2006/math">
                    <m:r>
                      <a:rPr lang="en-US" altLang="zh-CN" sz="2000" b="0" i="1" dirty="0">
                        <a:latin typeface="Cambria Math" panose="02040503050406030204" pitchFamily="18" charset="0"/>
                        <a:ea typeface="Cambria Math" panose="02040503050406030204" pitchFamily="18" charset="0"/>
                      </a:rPr>
                      <m:t>×</m:t>
                    </m:r>
                  </m:oMath>
                </a14:m>
                <a:r>
                  <a:rPr lang="en-US" altLang="zh-CN" sz="2000" b="0" dirty="0">
                    <a:latin typeface="+mn-lt"/>
                  </a:rPr>
                  <a:t>, 2.4</a:t>
                </a:r>
                <a14:m>
                  <m:oMath xmlns:m="http://schemas.openxmlformats.org/officeDocument/2006/math">
                    <m:r>
                      <a:rPr lang="en-US" altLang="zh-CN" sz="2000" b="0" i="1" dirty="0">
                        <a:latin typeface="Cambria Math" panose="02040503050406030204" pitchFamily="18" charset="0"/>
                        <a:ea typeface="Cambria Math" panose="02040503050406030204" pitchFamily="18" charset="0"/>
                      </a:rPr>
                      <m:t>×</m:t>
                    </m:r>
                  </m:oMath>
                </a14:m>
                <a:r>
                  <a:rPr lang="zh-CN" altLang="en-US" sz="2000" b="0" dirty="0">
                    <a:latin typeface="+mn-lt"/>
                  </a:rPr>
                  <a:t> </a:t>
                </a:r>
                <a:r>
                  <a:rPr lang="en-US" altLang="zh-CN" sz="2000" b="0" dirty="0">
                    <a:latin typeface="+mn-lt"/>
                  </a:rPr>
                  <a:t>better than CPU, server GPU, edge GPU, </a:t>
                </a:r>
                <a:r>
                  <a:rPr lang="en-US" altLang="zh-CN" sz="2000" b="0" dirty="0" err="1">
                    <a:latin typeface="+mn-lt"/>
                  </a:rPr>
                  <a:t>PointAcc</a:t>
                </a:r>
                <a:r>
                  <a:rPr lang="en-US" altLang="zh-CN" sz="2000" b="0" dirty="0">
                    <a:latin typeface="+mn-lt"/>
                  </a:rPr>
                  <a:t> and PRADA</a:t>
                </a:r>
                <a:endParaRPr lang="zh-CN" altLang="en-US" sz="2000" b="0" dirty="0">
                  <a:latin typeface="+mn-lt"/>
                </a:endParaRPr>
              </a:p>
            </p:txBody>
          </p:sp>
        </mc:Choice>
        <mc:Fallback xmlns="">
          <p:sp>
            <p:nvSpPr>
              <p:cNvPr id="2" name="内容占位符 1">
                <a:extLst>
                  <a:ext uri="{FF2B5EF4-FFF2-40B4-BE49-F238E27FC236}">
                    <a16:creationId xmlns:a16="http://schemas.microsoft.com/office/drawing/2014/main" id="{6710D6DF-6C36-843D-B809-9415D86E7F51}"/>
                  </a:ext>
                </a:extLst>
              </p:cNvPr>
              <p:cNvSpPr>
                <a:spLocks noGrp="1" noRot="1" noChangeAspect="1" noMove="1" noResize="1" noEditPoints="1" noAdjustHandles="1" noChangeArrowheads="1" noChangeShapeType="1" noTextEdit="1"/>
              </p:cNvSpPr>
              <p:nvPr>
                <p:ph idx="1"/>
              </p:nvPr>
            </p:nvSpPr>
            <p:spPr>
              <a:blipFill>
                <a:blip r:embed="rId3"/>
                <a:stretch>
                  <a:fillRect l="-647" t="-675" r="-115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17E2417A-C320-FF0D-54DF-AC7661E5B6BB}"/>
              </a:ext>
            </a:extLst>
          </p:cNvPr>
          <p:cNvSpPr>
            <a:spLocks noGrp="1"/>
          </p:cNvSpPr>
          <p:nvPr>
            <p:ph type="title"/>
          </p:nvPr>
        </p:nvSpPr>
        <p:spPr/>
        <p:txBody>
          <a:bodyPr/>
          <a:lstStyle/>
          <a:p>
            <a:r>
              <a:rPr lang="en-US" altLang="zh-CN" dirty="0"/>
              <a:t>Experiment --- Performance</a:t>
            </a:r>
            <a:endParaRPr lang="zh-CN" altLang="en-US" dirty="0"/>
          </a:p>
        </p:txBody>
      </p:sp>
      <p:sp>
        <p:nvSpPr>
          <p:cNvPr id="5" name="灯片编号占位符 4">
            <a:extLst>
              <a:ext uri="{FF2B5EF4-FFF2-40B4-BE49-F238E27FC236}">
                <a16:creationId xmlns:a16="http://schemas.microsoft.com/office/drawing/2014/main" id="{D7677D9F-328E-C4C2-21B7-464BF3AE54FE}"/>
              </a:ext>
            </a:extLst>
          </p:cNvPr>
          <p:cNvSpPr>
            <a:spLocks noGrp="1"/>
          </p:cNvSpPr>
          <p:nvPr>
            <p:ph type="sldNum" sz="quarter" idx="12"/>
          </p:nvPr>
        </p:nvSpPr>
        <p:spPr/>
        <p:txBody>
          <a:bodyPr/>
          <a:lstStyle/>
          <a:p>
            <a:fld id="{22DECF6A-13F7-418C-BBFC-95033FFCD5F1}" type="slidenum">
              <a:rPr lang="en-US" noProof="1" smtClean="0"/>
              <a:pPr/>
              <a:t>16</a:t>
            </a:fld>
            <a:endParaRPr lang="en-US" noProof="1"/>
          </a:p>
        </p:txBody>
      </p:sp>
      <p:sp>
        <p:nvSpPr>
          <p:cNvPr id="6" name="日期占位符 5">
            <a:extLst>
              <a:ext uri="{FF2B5EF4-FFF2-40B4-BE49-F238E27FC236}">
                <a16:creationId xmlns:a16="http://schemas.microsoft.com/office/drawing/2014/main" id="{DB577466-FE09-8A0B-6D5F-0CF9BBC6F8CB}"/>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9895A33C-5132-F9AB-D602-DFED4B221E24}"/>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BBF9DB07-1F5D-FD6D-7B8A-1D6484677523}"/>
              </a:ext>
            </a:extLst>
          </p:cNvPr>
          <p:cNvPicPr>
            <a:picLocks noChangeAspect="1"/>
          </p:cNvPicPr>
          <p:nvPr/>
        </p:nvPicPr>
        <p:blipFill>
          <a:blip r:embed="rId4"/>
          <a:stretch>
            <a:fillRect/>
          </a:stretch>
        </p:blipFill>
        <p:spPr>
          <a:xfrm>
            <a:off x="341912" y="2979278"/>
            <a:ext cx="4137412" cy="1285319"/>
          </a:xfrm>
          <a:prstGeom prst="rect">
            <a:avLst/>
          </a:prstGeom>
        </p:spPr>
      </p:pic>
      <p:pic>
        <p:nvPicPr>
          <p:cNvPr id="10" name="图片 9">
            <a:extLst>
              <a:ext uri="{FF2B5EF4-FFF2-40B4-BE49-F238E27FC236}">
                <a16:creationId xmlns:a16="http://schemas.microsoft.com/office/drawing/2014/main" id="{A430B184-0549-90DD-DE59-6A88168DA96D}"/>
              </a:ext>
            </a:extLst>
          </p:cNvPr>
          <p:cNvPicPr>
            <a:picLocks noChangeAspect="1"/>
          </p:cNvPicPr>
          <p:nvPr/>
        </p:nvPicPr>
        <p:blipFill>
          <a:blip r:embed="rId5"/>
          <a:stretch>
            <a:fillRect/>
          </a:stretch>
        </p:blipFill>
        <p:spPr>
          <a:xfrm>
            <a:off x="4664677" y="2979302"/>
            <a:ext cx="4142824" cy="1285295"/>
          </a:xfrm>
          <a:prstGeom prst="rect">
            <a:avLst/>
          </a:prstGeom>
        </p:spPr>
      </p:pic>
    </p:spTree>
    <p:extLst>
      <p:ext uri="{BB962C8B-B14F-4D97-AF65-F5344CB8AC3E}">
        <p14:creationId xmlns:p14="http://schemas.microsoft.com/office/powerpoint/2010/main" val="394582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3ECECE8E-5DEE-43F6-2E0F-BF6C3C535603}"/>
                  </a:ext>
                </a:extLst>
              </p:cNvPr>
              <p:cNvSpPr>
                <a:spLocks noGrp="1"/>
              </p:cNvSpPr>
              <p:nvPr>
                <p:ph idx="1"/>
              </p:nvPr>
            </p:nvSpPr>
            <p:spPr/>
            <p:txBody>
              <a:bodyPr>
                <a:normAutofit/>
              </a:bodyPr>
              <a:lstStyle/>
              <a:p>
                <a:pPr>
                  <a:lnSpc>
                    <a:spcPct val="110000"/>
                  </a:lnSpc>
                </a:pPr>
                <a:r>
                  <a:rPr lang="en-US" altLang="zh-CN" sz="2000" dirty="0">
                    <a:latin typeface="+mn-lt"/>
                  </a:rPr>
                  <a:t>Ablation Study of the Data Rearrangement Mechanism</a:t>
                </a:r>
              </a:p>
              <a:p>
                <a:pPr lvl="1">
                  <a:lnSpc>
                    <a:spcPct val="110000"/>
                  </a:lnSpc>
                </a:pPr>
                <a:r>
                  <a:rPr lang="en-US" altLang="zh-CN" b="0" dirty="0">
                    <a:latin typeface="+mn-lt"/>
                  </a:rPr>
                  <a:t>The data rearrangement mechanism offers 2.9</a:t>
                </a:r>
                <a14:m>
                  <m:oMath xmlns:m="http://schemas.openxmlformats.org/officeDocument/2006/math">
                    <m:r>
                      <a:rPr lang="en-US" altLang="zh-CN" b="0" i="1" kern="1200" smtClean="0">
                        <a:solidFill>
                          <a:srgbClr val="000000"/>
                        </a:solidFill>
                        <a:effectLst/>
                        <a:latin typeface="Cambria Math" panose="02040503050406030204" pitchFamily="18" charset="0"/>
                        <a:ea typeface="Cambria Math" panose="02040503050406030204" pitchFamily="18" charset="0"/>
                      </a:rPr>
                      <m:t>×</m:t>
                    </m:r>
                  </m:oMath>
                </a14:m>
                <a:r>
                  <a:rPr lang="zh-CN" altLang="en-US" b="0" dirty="0">
                    <a:latin typeface="+mn-lt"/>
                  </a:rPr>
                  <a:t> </a:t>
                </a:r>
                <a:r>
                  <a:rPr lang="en-US" altLang="zh-CN" b="0" dirty="0">
                    <a:latin typeface="+mn-lt"/>
                  </a:rPr>
                  <a:t>speedup and 57.45% improvement in resource utilization</a:t>
                </a:r>
                <a:endParaRPr lang="zh-CN" altLang="en-US" b="0" dirty="0">
                  <a:latin typeface="+mn-lt"/>
                </a:endParaRPr>
              </a:p>
            </p:txBody>
          </p:sp>
        </mc:Choice>
        <mc:Fallback xmlns="">
          <p:sp>
            <p:nvSpPr>
              <p:cNvPr id="2" name="内容占位符 1">
                <a:extLst>
                  <a:ext uri="{FF2B5EF4-FFF2-40B4-BE49-F238E27FC236}">
                    <a16:creationId xmlns:a16="http://schemas.microsoft.com/office/drawing/2014/main" id="{3ECECE8E-5DEE-43F6-2E0F-BF6C3C535603}"/>
                  </a:ext>
                </a:extLst>
              </p:cNvPr>
              <p:cNvSpPr>
                <a:spLocks noGrp="1" noRot="1" noChangeAspect="1" noMove="1" noResize="1" noEditPoints="1" noAdjustHandles="1" noChangeArrowheads="1" noChangeShapeType="1" noTextEdit="1"/>
              </p:cNvSpPr>
              <p:nvPr>
                <p:ph idx="1"/>
              </p:nvPr>
            </p:nvSpPr>
            <p:spPr>
              <a:blipFill>
                <a:blip r:embed="rId3"/>
                <a:stretch>
                  <a:fillRect l="-647" t="-67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0B723376-5344-6A0D-12AC-B02EA535990E}"/>
              </a:ext>
            </a:extLst>
          </p:cNvPr>
          <p:cNvSpPr>
            <a:spLocks noGrp="1"/>
          </p:cNvSpPr>
          <p:nvPr>
            <p:ph type="title"/>
          </p:nvPr>
        </p:nvSpPr>
        <p:spPr/>
        <p:txBody>
          <a:bodyPr/>
          <a:lstStyle/>
          <a:p>
            <a:r>
              <a:rPr lang="en-US" altLang="zh-CN" sz="3200" dirty="0"/>
              <a:t>Experiment --- Exploration </a:t>
            </a:r>
            <a:endParaRPr lang="zh-CN" altLang="en-US" sz="3200" dirty="0"/>
          </a:p>
        </p:txBody>
      </p:sp>
      <p:sp>
        <p:nvSpPr>
          <p:cNvPr id="5" name="灯片编号占位符 4">
            <a:extLst>
              <a:ext uri="{FF2B5EF4-FFF2-40B4-BE49-F238E27FC236}">
                <a16:creationId xmlns:a16="http://schemas.microsoft.com/office/drawing/2014/main" id="{FCA58027-06D5-9B41-445C-992E2DBBC062}"/>
              </a:ext>
            </a:extLst>
          </p:cNvPr>
          <p:cNvSpPr>
            <a:spLocks noGrp="1"/>
          </p:cNvSpPr>
          <p:nvPr>
            <p:ph type="sldNum" sz="quarter" idx="12"/>
          </p:nvPr>
        </p:nvSpPr>
        <p:spPr/>
        <p:txBody>
          <a:bodyPr/>
          <a:lstStyle/>
          <a:p>
            <a:fld id="{22DECF6A-13F7-418C-BBFC-95033FFCD5F1}" type="slidenum">
              <a:rPr lang="en-US" noProof="1" smtClean="0"/>
              <a:pPr/>
              <a:t>17</a:t>
            </a:fld>
            <a:endParaRPr lang="en-US" noProof="1"/>
          </a:p>
        </p:txBody>
      </p:sp>
      <p:sp>
        <p:nvSpPr>
          <p:cNvPr id="6" name="日期占位符 5">
            <a:extLst>
              <a:ext uri="{FF2B5EF4-FFF2-40B4-BE49-F238E27FC236}">
                <a16:creationId xmlns:a16="http://schemas.microsoft.com/office/drawing/2014/main" id="{64631D7D-7982-3F97-C6D5-C012D85DB912}"/>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6DC1DBB4-D22E-3C74-570F-B9EFBA70C194}"/>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8" name="图片 7">
            <a:extLst>
              <a:ext uri="{FF2B5EF4-FFF2-40B4-BE49-F238E27FC236}">
                <a16:creationId xmlns:a16="http://schemas.microsoft.com/office/drawing/2014/main" id="{4139324F-0218-A230-68D1-F84879A00960}"/>
              </a:ext>
            </a:extLst>
          </p:cNvPr>
          <p:cNvPicPr>
            <a:picLocks noChangeAspect="1"/>
          </p:cNvPicPr>
          <p:nvPr/>
        </p:nvPicPr>
        <p:blipFill>
          <a:blip r:embed="rId4"/>
          <a:stretch>
            <a:fillRect/>
          </a:stretch>
        </p:blipFill>
        <p:spPr>
          <a:xfrm>
            <a:off x="2322471" y="2873603"/>
            <a:ext cx="4499058" cy="1429081"/>
          </a:xfrm>
          <a:prstGeom prst="rect">
            <a:avLst/>
          </a:prstGeom>
        </p:spPr>
      </p:pic>
    </p:spTree>
    <p:extLst>
      <p:ext uri="{BB962C8B-B14F-4D97-AF65-F5344CB8AC3E}">
        <p14:creationId xmlns:p14="http://schemas.microsoft.com/office/powerpoint/2010/main" val="321932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C61007-F7CB-D974-02DF-B9BF243FB9B4}"/>
              </a:ext>
            </a:extLst>
          </p:cNvPr>
          <p:cNvSpPr>
            <a:spLocks noGrp="1"/>
          </p:cNvSpPr>
          <p:nvPr>
            <p:ph idx="1"/>
          </p:nvPr>
        </p:nvSpPr>
        <p:spPr/>
        <p:txBody>
          <a:bodyPr>
            <a:normAutofit/>
          </a:bodyPr>
          <a:lstStyle/>
          <a:p>
            <a:pPr>
              <a:lnSpc>
                <a:spcPct val="110000"/>
              </a:lnSpc>
            </a:pPr>
            <a:r>
              <a:rPr lang="en-US" altLang="zh-CN" sz="2000" dirty="0">
                <a:latin typeface="+mn-lt"/>
              </a:rPr>
              <a:t>The generality of Sava</a:t>
            </a:r>
          </a:p>
          <a:p>
            <a:pPr lvl="1">
              <a:lnSpc>
                <a:spcPct val="110000"/>
              </a:lnSpc>
            </a:pPr>
            <a:r>
              <a:rPr lang="en-US" altLang="zh-CN" b="0" dirty="0">
                <a:latin typeface="+mn-lt"/>
              </a:rPr>
              <a:t>Sava is </a:t>
            </a:r>
            <a:r>
              <a:rPr lang="en-US" altLang="zh-CN" b="0" i="0" u="none" strike="noStrike" baseline="0" dirty="0">
                <a:latin typeface="NimbusRomNo9L-Regu"/>
              </a:rPr>
              <a:t>orthogonal to several prior PCNN accelerators</a:t>
            </a:r>
          </a:p>
          <a:p>
            <a:pPr lvl="1">
              <a:lnSpc>
                <a:spcPct val="110000"/>
              </a:lnSpc>
            </a:pPr>
            <a:r>
              <a:rPr lang="en-US" altLang="zh-CN" b="0" dirty="0">
                <a:latin typeface="NimbusRomNo9L-Regu"/>
              </a:rPr>
              <a:t>Experiment to validate the effectiveness of Sava + </a:t>
            </a:r>
            <a:r>
              <a:rPr lang="en-US" altLang="zh-CN" b="0" dirty="0" err="1">
                <a:latin typeface="NimbusRomNo9L-Regu"/>
              </a:rPr>
              <a:t>PointAcc</a:t>
            </a:r>
            <a:endParaRPr lang="en-US" altLang="zh-CN" b="0" dirty="0">
              <a:latin typeface="NimbusRomNo9L-Regu"/>
            </a:endParaRPr>
          </a:p>
          <a:p>
            <a:pPr lvl="2">
              <a:lnSpc>
                <a:spcPct val="110000"/>
              </a:lnSpc>
            </a:pPr>
            <a:r>
              <a:rPr lang="en-US" altLang="zh-CN" sz="1800" b="0" dirty="0">
                <a:latin typeface="NimbusRomNo9L-Regu"/>
              </a:rPr>
              <a:t>Implementation: reserve MPU of </a:t>
            </a:r>
            <a:r>
              <a:rPr lang="en-US" altLang="zh-CN" sz="1800" b="0" dirty="0" err="1">
                <a:latin typeface="NimbusRomNo9L-Regu"/>
              </a:rPr>
              <a:t>PointAcc</a:t>
            </a:r>
            <a:r>
              <a:rPr lang="en-US" altLang="zh-CN" sz="1800" b="0" dirty="0">
                <a:latin typeface="NimbusRomNo9L-Regu"/>
              </a:rPr>
              <a:t> for the </a:t>
            </a:r>
            <a:r>
              <a:rPr lang="en-US" altLang="zh-CN" sz="1800" dirty="0">
                <a:latin typeface="NimbusRomNo9L-Regu"/>
              </a:rPr>
              <a:t>front-end</a:t>
            </a:r>
            <a:r>
              <a:rPr lang="en-US" altLang="zh-CN" sz="1800" b="0" dirty="0">
                <a:latin typeface="NimbusRomNo9L-Regu"/>
              </a:rPr>
              <a:t>, replace </a:t>
            </a:r>
            <a:r>
              <a:rPr lang="en-US" altLang="zh-CN" sz="1800" b="0" dirty="0" err="1">
                <a:latin typeface="NimbusRomNo9L-Regu"/>
              </a:rPr>
              <a:t>FoD</a:t>
            </a:r>
            <a:r>
              <a:rPr lang="en-US" altLang="zh-CN" sz="1800" b="0" dirty="0">
                <a:latin typeface="NimbusRomNo9L-Regu"/>
              </a:rPr>
              <a:t> dataflow with Gather-</a:t>
            </a:r>
            <a:r>
              <a:rPr lang="en-US" altLang="zh-CN" sz="1800" b="0" dirty="0" err="1">
                <a:latin typeface="NimbusRomNo9L-Regu"/>
              </a:rPr>
              <a:t>MatMul</a:t>
            </a:r>
            <a:r>
              <a:rPr lang="en-US" altLang="zh-CN" sz="1800" b="0" dirty="0">
                <a:latin typeface="NimbusRomNo9L-Regu"/>
              </a:rPr>
              <a:t>-Scatter dataflow, employ our mixed-precision systolic array for the </a:t>
            </a:r>
            <a:r>
              <a:rPr lang="en-US" altLang="zh-CN" sz="1800" dirty="0">
                <a:latin typeface="NimbusRomNo9L-Regu"/>
              </a:rPr>
              <a:t>back-end</a:t>
            </a:r>
            <a:endParaRPr lang="en-US" altLang="zh-CN" sz="1800" dirty="0">
              <a:latin typeface="+mn-lt"/>
            </a:endParaRPr>
          </a:p>
          <a:p>
            <a:pPr>
              <a:lnSpc>
                <a:spcPct val="110000"/>
              </a:lnSpc>
            </a:pPr>
            <a:endParaRPr lang="zh-CN" altLang="en-US" sz="2000" dirty="0">
              <a:latin typeface="+mn-lt"/>
            </a:endParaRPr>
          </a:p>
        </p:txBody>
      </p:sp>
      <p:sp>
        <p:nvSpPr>
          <p:cNvPr id="3" name="标题 2">
            <a:extLst>
              <a:ext uri="{FF2B5EF4-FFF2-40B4-BE49-F238E27FC236}">
                <a16:creationId xmlns:a16="http://schemas.microsoft.com/office/drawing/2014/main" id="{23E786A0-22D8-6275-59FB-59DD87D3C973}"/>
              </a:ext>
            </a:extLst>
          </p:cNvPr>
          <p:cNvSpPr>
            <a:spLocks noGrp="1"/>
          </p:cNvSpPr>
          <p:nvPr>
            <p:ph type="title"/>
          </p:nvPr>
        </p:nvSpPr>
        <p:spPr/>
        <p:txBody>
          <a:bodyPr/>
          <a:lstStyle/>
          <a:p>
            <a:r>
              <a:rPr lang="en-US" altLang="zh-CN" sz="3200" dirty="0"/>
              <a:t>Experiment --- Exploration</a:t>
            </a:r>
            <a:endParaRPr lang="zh-CN" altLang="en-US" sz="3200" dirty="0"/>
          </a:p>
        </p:txBody>
      </p:sp>
      <p:sp>
        <p:nvSpPr>
          <p:cNvPr id="5" name="灯片编号占位符 4">
            <a:extLst>
              <a:ext uri="{FF2B5EF4-FFF2-40B4-BE49-F238E27FC236}">
                <a16:creationId xmlns:a16="http://schemas.microsoft.com/office/drawing/2014/main" id="{CBEE20BD-842A-EB7C-BD2E-90FAD64C0116}"/>
              </a:ext>
            </a:extLst>
          </p:cNvPr>
          <p:cNvSpPr>
            <a:spLocks noGrp="1"/>
          </p:cNvSpPr>
          <p:nvPr>
            <p:ph type="sldNum" sz="quarter" idx="12"/>
          </p:nvPr>
        </p:nvSpPr>
        <p:spPr/>
        <p:txBody>
          <a:bodyPr/>
          <a:lstStyle/>
          <a:p>
            <a:fld id="{22DECF6A-13F7-418C-BBFC-95033FFCD5F1}" type="slidenum">
              <a:rPr lang="en-US" noProof="1" smtClean="0"/>
              <a:pPr/>
              <a:t>18</a:t>
            </a:fld>
            <a:endParaRPr lang="en-US" noProof="1"/>
          </a:p>
        </p:txBody>
      </p:sp>
      <p:sp>
        <p:nvSpPr>
          <p:cNvPr id="6" name="日期占位符 5">
            <a:extLst>
              <a:ext uri="{FF2B5EF4-FFF2-40B4-BE49-F238E27FC236}">
                <a16:creationId xmlns:a16="http://schemas.microsoft.com/office/drawing/2014/main" id="{875AEE45-226F-1E55-767D-A43B02900953}"/>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D7D8C192-69AA-CAF3-6BDC-460EF55F91D1}"/>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8" name="图片 7">
            <a:extLst>
              <a:ext uri="{FF2B5EF4-FFF2-40B4-BE49-F238E27FC236}">
                <a16:creationId xmlns:a16="http://schemas.microsoft.com/office/drawing/2014/main" id="{538E234C-ED70-C094-7BAA-4620B809EFDE}"/>
              </a:ext>
            </a:extLst>
          </p:cNvPr>
          <p:cNvPicPr>
            <a:picLocks noChangeAspect="1"/>
          </p:cNvPicPr>
          <p:nvPr/>
        </p:nvPicPr>
        <p:blipFill>
          <a:blip r:embed="rId3"/>
          <a:stretch>
            <a:fillRect/>
          </a:stretch>
        </p:blipFill>
        <p:spPr>
          <a:xfrm>
            <a:off x="2007763" y="3293487"/>
            <a:ext cx="5128474" cy="1265096"/>
          </a:xfrm>
          <a:prstGeom prst="rect">
            <a:avLst/>
          </a:prstGeom>
        </p:spPr>
      </p:pic>
    </p:spTree>
    <p:extLst>
      <p:ext uri="{BB962C8B-B14F-4D97-AF65-F5344CB8AC3E}">
        <p14:creationId xmlns:p14="http://schemas.microsoft.com/office/powerpoint/2010/main" val="294865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66CA1-59BF-BCBD-B18C-7F1C66ED6DE8}"/>
              </a:ext>
            </a:extLst>
          </p:cNvPr>
          <p:cNvSpPr>
            <a:spLocks noGrp="1"/>
          </p:cNvSpPr>
          <p:nvPr>
            <p:ph idx="1"/>
          </p:nvPr>
        </p:nvSpPr>
        <p:spPr/>
        <p:txBody>
          <a:bodyPr>
            <a:normAutofit/>
          </a:bodyPr>
          <a:lstStyle/>
          <a:p>
            <a:pPr>
              <a:lnSpc>
                <a:spcPct val="110000"/>
              </a:lnSpc>
            </a:pPr>
            <a:r>
              <a:rPr lang="en-US" altLang="zh-CN" sz="2000" dirty="0">
                <a:latin typeface="+mn-lt"/>
              </a:rPr>
              <a:t>A spatial- and value-aware hybrid pruning strategy</a:t>
            </a:r>
          </a:p>
          <a:p>
            <a:pPr lvl="1">
              <a:lnSpc>
                <a:spcPct val="110000"/>
              </a:lnSpc>
            </a:pPr>
            <a:r>
              <a:rPr lang="en-US" altLang="zh-CN" sz="1800" b="0" dirty="0">
                <a:latin typeface="+mn-lt"/>
              </a:rPr>
              <a:t>Spatial information derived from the front-end, guide pruning for the back-end</a:t>
            </a:r>
          </a:p>
          <a:p>
            <a:pPr lvl="1">
              <a:lnSpc>
                <a:spcPct val="110000"/>
              </a:lnSpc>
            </a:pPr>
            <a:r>
              <a:rPr lang="en-US" altLang="zh-CN" sz="1800" b="0" dirty="0">
                <a:latin typeface="+mn-lt"/>
              </a:rPr>
              <a:t>Value properties unveiled from the back-end, assist to prune in the back-end</a:t>
            </a:r>
          </a:p>
          <a:p>
            <a:pPr lvl="1">
              <a:lnSpc>
                <a:spcPct val="110000"/>
              </a:lnSpc>
            </a:pPr>
            <a:r>
              <a:rPr lang="en-US" altLang="zh-CN" sz="1800" b="0" dirty="0">
                <a:latin typeface="+mn-lt"/>
              </a:rPr>
              <a:t>Hybridize both pruning strategies to avoid over-pruning </a:t>
            </a:r>
          </a:p>
          <a:p>
            <a:pPr>
              <a:lnSpc>
                <a:spcPct val="110000"/>
              </a:lnSpc>
            </a:pPr>
            <a:r>
              <a:rPr lang="en-US" altLang="zh-CN" sz="2000" dirty="0">
                <a:latin typeface="+mn-lt"/>
              </a:rPr>
              <a:t>Sava architecture</a:t>
            </a:r>
          </a:p>
          <a:p>
            <a:pPr lvl="1">
              <a:lnSpc>
                <a:spcPct val="110000"/>
              </a:lnSpc>
            </a:pPr>
            <a:r>
              <a:rPr lang="en-US" altLang="zh-CN" sz="1800" b="0" dirty="0">
                <a:latin typeface="+mn-lt"/>
              </a:rPr>
              <a:t>The first accelerator architecture for the point cloud transformer</a:t>
            </a:r>
          </a:p>
          <a:p>
            <a:pPr lvl="1">
              <a:lnSpc>
                <a:spcPct val="110000"/>
              </a:lnSpc>
            </a:pPr>
            <a:r>
              <a:rPr lang="en-US" altLang="zh-CN" sz="1800" b="0" dirty="0">
                <a:latin typeface="+mn-lt"/>
              </a:rPr>
              <a:t>Use a mixed-precision systolic array to support operations in different precision </a:t>
            </a:r>
          </a:p>
          <a:p>
            <a:pPr lvl="1">
              <a:lnSpc>
                <a:spcPct val="110000"/>
              </a:lnSpc>
            </a:pPr>
            <a:r>
              <a:rPr lang="en-US" altLang="zh-CN" sz="1800" b="0" dirty="0">
                <a:latin typeface="+mn-lt"/>
              </a:rPr>
              <a:t>Propose a data rearrangement mechanism to balance the workload</a:t>
            </a:r>
            <a:endParaRPr lang="zh-CN" altLang="en-US" sz="1800" b="0" dirty="0">
              <a:latin typeface="+mn-lt"/>
            </a:endParaRPr>
          </a:p>
        </p:txBody>
      </p:sp>
      <p:sp>
        <p:nvSpPr>
          <p:cNvPr id="3" name="标题 2">
            <a:extLst>
              <a:ext uri="{FF2B5EF4-FFF2-40B4-BE49-F238E27FC236}">
                <a16:creationId xmlns:a16="http://schemas.microsoft.com/office/drawing/2014/main" id="{E1750EFA-F6E3-2174-4494-2DD47556030D}"/>
              </a:ext>
            </a:extLst>
          </p:cNvPr>
          <p:cNvSpPr>
            <a:spLocks noGrp="1"/>
          </p:cNvSpPr>
          <p:nvPr>
            <p:ph type="title"/>
          </p:nvPr>
        </p:nvSpPr>
        <p:spPr/>
        <p:txBody>
          <a:bodyPr/>
          <a:lstStyle/>
          <a:p>
            <a:r>
              <a:rPr lang="en-US" altLang="zh-CN" sz="3200" dirty="0"/>
              <a:t>Conclusion</a:t>
            </a:r>
            <a:endParaRPr lang="zh-CN" altLang="en-US" sz="3200" dirty="0"/>
          </a:p>
        </p:txBody>
      </p:sp>
      <p:sp>
        <p:nvSpPr>
          <p:cNvPr id="5" name="灯片编号占位符 4">
            <a:extLst>
              <a:ext uri="{FF2B5EF4-FFF2-40B4-BE49-F238E27FC236}">
                <a16:creationId xmlns:a16="http://schemas.microsoft.com/office/drawing/2014/main" id="{D2E1FA6C-8C99-AE84-304C-8DCD6BC1856E}"/>
              </a:ext>
            </a:extLst>
          </p:cNvPr>
          <p:cNvSpPr>
            <a:spLocks noGrp="1"/>
          </p:cNvSpPr>
          <p:nvPr>
            <p:ph type="sldNum" sz="quarter" idx="12"/>
          </p:nvPr>
        </p:nvSpPr>
        <p:spPr/>
        <p:txBody>
          <a:bodyPr/>
          <a:lstStyle/>
          <a:p>
            <a:fld id="{22DECF6A-13F7-418C-BBFC-95033FFCD5F1}" type="slidenum">
              <a:rPr lang="en-US" noProof="1" smtClean="0"/>
              <a:pPr/>
              <a:t>19</a:t>
            </a:fld>
            <a:endParaRPr lang="en-US" noProof="1"/>
          </a:p>
        </p:txBody>
      </p:sp>
      <p:sp>
        <p:nvSpPr>
          <p:cNvPr id="6" name="日期占位符 5">
            <a:extLst>
              <a:ext uri="{FF2B5EF4-FFF2-40B4-BE49-F238E27FC236}">
                <a16:creationId xmlns:a16="http://schemas.microsoft.com/office/drawing/2014/main" id="{9784F6AD-9A76-B44A-D1E8-17F5FC990BF6}"/>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E772CE93-56CE-D1F2-3EB1-EAA0A06B4A28}"/>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spTree>
    <p:extLst>
      <p:ext uri="{BB962C8B-B14F-4D97-AF65-F5344CB8AC3E}">
        <p14:creationId xmlns:p14="http://schemas.microsoft.com/office/powerpoint/2010/main" val="318728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226A781-3E9A-46A3-1B94-CCC30B4E8A09}"/>
              </a:ext>
            </a:extLst>
          </p:cNvPr>
          <p:cNvSpPr>
            <a:spLocks noGrp="1"/>
          </p:cNvSpPr>
          <p:nvPr>
            <p:ph type="title"/>
          </p:nvPr>
        </p:nvSpPr>
        <p:spPr/>
        <p:txBody>
          <a:bodyPr/>
          <a:lstStyle/>
          <a:p>
            <a:r>
              <a:rPr lang="de-DE" sz="3200" dirty="0"/>
              <a:t>Outline</a:t>
            </a:r>
          </a:p>
        </p:txBody>
      </p:sp>
      <p:sp>
        <p:nvSpPr>
          <p:cNvPr id="5" name="Foliennummernplatzhalter 4">
            <a:extLst>
              <a:ext uri="{FF2B5EF4-FFF2-40B4-BE49-F238E27FC236}">
                <a16:creationId xmlns:a16="http://schemas.microsoft.com/office/drawing/2014/main" id="{2B04BEE0-65E9-DCC3-4639-B8E7F17E0F74}"/>
              </a:ext>
            </a:extLst>
          </p:cNvPr>
          <p:cNvSpPr>
            <a:spLocks noGrp="1"/>
          </p:cNvSpPr>
          <p:nvPr>
            <p:ph type="sldNum" sz="quarter" idx="12"/>
          </p:nvPr>
        </p:nvSpPr>
        <p:spPr/>
        <p:txBody>
          <a:bodyPr/>
          <a:lstStyle/>
          <a:p>
            <a:fld id="{22DECF6A-13F7-418C-BBFC-95033FFCD5F1}" type="slidenum">
              <a:rPr lang="en-US" noProof="1" smtClean="0"/>
              <a:pPr/>
              <a:t>2</a:t>
            </a:fld>
            <a:endParaRPr lang="en-US" noProof="1"/>
          </a:p>
        </p:txBody>
      </p:sp>
      <p:sp>
        <p:nvSpPr>
          <p:cNvPr id="6" name="Datumsplatzhalter 5">
            <a:extLst>
              <a:ext uri="{FF2B5EF4-FFF2-40B4-BE49-F238E27FC236}">
                <a16:creationId xmlns:a16="http://schemas.microsoft.com/office/drawing/2014/main" id="{03A49B3C-0E4A-A40D-DF57-C00C51043D33}"/>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内容占位符 1">
            <a:extLst>
              <a:ext uri="{FF2B5EF4-FFF2-40B4-BE49-F238E27FC236}">
                <a16:creationId xmlns:a16="http://schemas.microsoft.com/office/drawing/2014/main" id="{DE4B75C8-C9BA-F297-A669-2FD93442718C}"/>
              </a:ext>
            </a:extLst>
          </p:cNvPr>
          <p:cNvSpPr>
            <a:spLocks noGrp="1"/>
          </p:cNvSpPr>
          <p:nvPr>
            <p:ph idx="1"/>
          </p:nvPr>
        </p:nvSpPr>
        <p:spPr>
          <a:xfrm>
            <a:off x="336499" y="1016813"/>
            <a:ext cx="8471002" cy="3615910"/>
          </a:xfrm>
        </p:spPr>
        <p:txBody>
          <a:bodyPr/>
          <a:lstStyle/>
          <a:p>
            <a:pPr>
              <a:lnSpc>
                <a:spcPct val="130000"/>
              </a:lnSpc>
            </a:pPr>
            <a:r>
              <a:rPr lang="en-US" altLang="zh-CN" dirty="0"/>
              <a:t>Background and Challenge</a:t>
            </a:r>
          </a:p>
          <a:p>
            <a:pPr>
              <a:lnSpc>
                <a:spcPct val="130000"/>
              </a:lnSpc>
            </a:pPr>
            <a:r>
              <a:rPr lang="en-US" altLang="zh-CN" dirty="0"/>
              <a:t>Proposal (</a:t>
            </a:r>
            <a:r>
              <a:rPr lang="en-US" altLang="zh-CN" i="1" dirty="0"/>
              <a:t>incl. </a:t>
            </a:r>
            <a:r>
              <a:rPr lang="en-US" altLang="zh-CN" dirty="0"/>
              <a:t>Algorithm &amp; Architecture)</a:t>
            </a:r>
          </a:p>
          <a:p>
            <a:pPr>
              <a:lnSpc>
                <a:spcPct val="130000"/>
              </a:lnSpc>
            </a:pPr>
            <a:r>
              <a:rPr lang="en-US" altLang="zh-CN" dirty="0"/>
              <a:t>Experiment Setup and Result</a:t>
            </a:r>
          </a:p>
          <a:p>
            <a:pPr>
              <a:lnSpc>
                <a:spcPct val="130000"/>
              </a:lnSpc>
            </a:pPr>
            <a:r>
              <a:rPr lang="en-US" altLang="zh-CN" dirty="0"/>
              <a:t>Conclusion</a:t>
            </a:r>
          </a:p>
        </p:txBody>
      </p:sp>
      <p:sp>
        <p:nvSpPr>
          <p:cNvPr id="8" name="页脚占位符 3">
            <a:extLst>
              <a:ext uri="{FF2B5EF4-FFF2-40B4-BE49-F238E27FC236}">
                <a16:creationId xmlns:a16="http://schemas.microsoft.com/office/drawing/2014/main" id="{74807644-587B-34EE-C4D8-E55A082FD875}"/>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spTree>
    <p:extLst>
      <p:ext uri="{BB962C8B-B14F-4D97-AF65-F5344CB8AC3E}">
        <p14:creationId xmlns:p14="http://schemas.microsoft.com/office/powerpoint/2010/main" val="3302502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AF7A634-3EC8-84A1-9C1D-BA8539A2FD52}"/>
              </a:ext>
            </a:extLst>
          </p:cNvPr>
          <p:cNvSpPr>
            <a:spLocks noGrp="1"/>
          </p:cNvSpPr>
          <p:nvPr>
            <p:ph idx="1"/>
          </p:nvPr>
        </p:nvSpPr>
        <p:spPr>
          <a:xfrm>
            <a:off x="336499" y="1648393"/>
            <a:ext cx="8471002" cy="1631647"/>
          </a:xfrm>
        </p:spPr>
        <p:txBody>
          <a:bodyPr>
            <a:normAutofit fontScale="85000" lnSpcReduction="20000"/>
          </a:bodyPr>
          <a:lstStyle/>
          <a:p>
            <a:pPr marL="0" indent="0" algn="ctr">
              <a:lnSpc>
                <a:spcPct val="140000"/>
              </a:lnSpc>
              <a:buNone/>
            </a:pPr>
            <a:r>
              <a:rPr lang="en-US" altLang="zh-CN" sz="4800" dirty="0"/>
              <a:t>Thanks!</a:t>
            </a:r>
          </a:p>
          <a:p>
            <a:pPr marL="0" indent="0" algn="ctr">
              <a:lnSpc>
                <a:spcPct val="140000"/>
              </a:lnSpc>
              <a:buNone/>
            </a:pPr>
            <a:r>
              <a:rPr lang="en-US" altLang="zh-CN" sz="4200" dirty="0"/>
              <a:t>Q&amp;A</a:t>
            </a:r>
            <a:endParaRPr lang="zh-CN" altLang="en-US" sz="4200" dirty="0"/>
          </a:p>
        </p:txBody>
      </p:sp>
      <p:sp>
        <p:nvSpPr>
          <p:cNvPr id="5" name="灯片编号占位符 4">
            <a:extLst>
              <a:ext uri="{FF2B5EF4-FFF2-40B4-BE49-F238E27FC236}">
                <a16:creationId xmlns:a16="http://schemas.microsoft.com/office/drawing/2014/main" id="{E18864D3-15AB-703C-7CD4-83578FA94066}"/>
              </a:ext>
            </a:extLst>
          </p:cNvPr>
          <p:cNvSpPr>
            <a:spLocks noGrp="1"/>
          </p:cNvSpPr>
          <p:nvPr>
            <p:ph type="sldNum" sz="quarter" idx="12"/>
          </p:nvPr>
        </p:nvSpPr>
        <p:spPr/>
        <p:txBody>
          <a:bodyPr/>
          <a:lstStyle/>
          <a:p>
            <a:fld id="{22DECF6A-13F7-418C-BBFC-95033FFCD5F1}" type="slidenum">
              <a:rPr lang="en-US" noProof="1" smtClean="0"/>
              <a:pPr/>
              <a:t>20</a:t>
            </a:fld>
            <a:endParaRPr lang="en-US" noProof="1"/>
          </a:p>
        </p:txBody>
      </p:sp>
      <p:sp>
        <p:nvSpPr>
          <p:cNvPr id="6" name="日期占位符 5">
            <a:extLst>
              <a:ext uri="{FF2B5EF4-FFF2-40B4-BE49-F238E27FC236}">
                <a16:creationId xmlns:a16="http://schemas.microsoft.com/office/drawing/2014/main" id="{3379D8D3-083A-99F2-7085-56A208DB510F}"/>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Fußzeilenplatzhalter 3">
            <a:extLst>
              <a:ext uri="{FF2B5EF4-FFF2-40B4-BE49-F238E27FC236}">
                <a16:creationId xmlns:a16="http://schemas.microsoft.com/office/drawing/2014/main" id="{40BFD3DB-965F-190B-A9BB-5AC7EBDB5CD0}"/>
              </a:ext>
            </a:extLst>
          </p:cNvPr>
          <p:cNvSpPr txBox="1">
            <a:spLocks/>
          </p:cNvSpPr>
          <p:nvPr/>
        </p:nvSpPr>
        <p:spPr>
          <a:xfrm>
            <a:off x="2966461" y="4767263"/>
            <a:ext cx="3211076" cy="273844"/>
          </a:xfrm>
          <a:prstGeom prst="rect">
            <a:avLst/>
          </a:prstGeom>
        </p:spPr>
        <p:txBody>
          <a:bodyPr anchor="b"/>
          <a:lstStyle>
            <a:defPPr>
              <a:defRPr lang="en-US"/>
            </a:defPPr>
            <a:lvl1pPr marL="0" algn="ctr" defTabSz="4572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noProof="1"/>
              <a:t>Xueyuan Liu / Shanghai Jiao Tong University</a:t>
            </a:r>
          </a:p>
        </p:txBody>
      </p:sp>
      <p:sp>
        <p:nvSpPr>
          <p:cNvPr id="8" name="内容占位符 1">
            <a:extLst>
              <a:ext uri="{FF2B5EF4-FFF2-40B4-BE49-F238E27FC236}">
                <a16:creationId xmlns:a16="http://schemas.microsoft.com/office/drawing/2014/main" id="{D1B062C9-B158-23B8-7FB4-E80A24C29B2F}"/>
              </a:ext>
            </a:extLst>
          </p:cNvPr>
          <p:cNvSpPr txBox="1">
            <a:spLocks/>
          </p:cNvSpPr>
          <p:nvPr/>
        </p:nvSpPr>
        <p:spPr>
          <a:xfrm>
            <a:off x="0" y="3460755"/>
            <a:ext cx="8471002" cy="984208"/>
          </a:xfrm>
          <a:prstGeom prst="rect">
            <a:avLst/>
          </a:prstGeom>
        </p:spPr>
        <p:txBody>
          <a:bodyPr wrap="square">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b="1"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18859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2000" b="1" kern="1200">
                <a:solidFill>
                  <a:schemeClr val="tx1"/>
                </a:solidFill>
                <a:latin typeface="Arial" panose="020B0604020202020204" pitchFamily="34" charset="0"/>
                <a:ea typeface="+mn-ea"/>
                <a:cs typeface="Arial" panose="020B0604020202020204" pitchFamily="34" charset="0"/>
              </a:defRPr>
            </a:lvl6pPr>
            <a:lvl7pPr marL="22288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7pPr>
            <a:lvl8pPr marL="25717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8pPr>
            <a:lvl9pPr marL="29146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9pPr>
          </a:lstStyle>
          <a:p>
            <a:pPr marL="0" indent="0" algn="ctr">
              <a:lnSpc>
                <a:spcPct val="140000"/>
              </a:lnSpc>
              <a:buFont typeface="Arial" panose="020B0604020202020204" pitchFamily="34" charset="0"/>
              <a:buNone/>
            </a:pPr>
            <a:endParaRPr lang="zh-CN" altLang="en-US" sz="4200" dirty="0"/>
          </a:p>
        </p:txBody>
      </p:sp>
      <p:sp>
        <p:nvSpPr>
          <p:cNvPr id="9" name="文本框 8">
            <a:extLst>
              <a:ext uri="{FF2B5EF4-FFF2-40B4-BE49-F238E27FC236}">
                <a16:creationId xmlns:a16="http://schemas.microsoft.com/office/drawing/2014/main" id="{8BCD02A0-BF96-73E1-304F-2EBE6FC219EE}"/>
              </a:ext>
            </a:extLst>
          </p:cNvPr>
          <p:cNvSpPr txBox="1"/>
          <p:nvPr/>
        </p:nvSpPr>
        <p:spPr>
          <a:xfrm>
            <a:off x="1471887" y="3528067"/>
            <a:ext cx="6200223" cy="991169"/>
          </a:xfrm>
          <a:prstGeom prst="rect">
            <a:avLst/>
          </a:prstGeom>
          <a:noFill/>
        </p:spPr>
        <p:txBody>
          <a:bodyPr wrap="square" rtlCol="0">
            <a:spAutoFit/>
          </a:bodyPr>
          <a:lstStyle/>
          <a:p>
            <a:pPr algn="ctr">
              <a:lnSpc>
                <a:spcPct val="110000"/>
              </a:lnSpc>
            </a:pPr>
            <a:r>
              <a:rPr lang="en-US" altLang="zh-CN" dirty="0"/>
              <a:t>E-mail:</a:t>
            </a:r>
            <a:r>
              <a:rPr lang="zh-CN" altLang="en-US" dirty="0"/>
              <a:t> </a:t>
            </a:r>
            <a:r>
              <a:rPr lang="en-US" altLang="zh-CN" dirty="0">
                <a:hlinkClick r:id="rId3"/>
              </a:rPr>
              <a:t>xueyuan_liu@sjtu.edu.cn</a:t>
            </a:r>
            <a:r>
              <a:rPr lang="en-US" altLang="zh-CN" dirty="0"/>
              <a:t> </a:t>
            </a:r>
          </a:p>
          <a:p>
            <a:pPr algn="ctr">
              <a:lnSpc>
                <a:spcPct val="110000"/>
              </a:lnSpc>
            </a:pPr>
            <a:r>
              <a:rPr lang="en-US" altLang="zh-CN" dirty="0"/>
              <a:t>WeChat: </a:t>
            </a:r>
            <a:r>
              <a:rPr lang="en-US" altLang="zh-CN" dirty="0" err="1"/>
              <a:t>LiuXy_wx</a:t>
            </a:r>
            <a:endParaRPr lang="en-US" altLang="zh-CN" dirty="0"/>
          </a:p>
          <a:p>
            <a:pPr algn="ctr">
              <a:lnSpc>
                <a:spcPct val="110000"/>
              </a:lnSpc>
            </a:pPr>
            <a:r>
              <a:rPr lang="en-US" altLang="zh-CN" dirty="0"/>
              <a:t>Personal Homepage: </a:t>
            </a:r>
            <a:r>
              <a:rPr lang="en-US" altLang="zh-CN" dirty="0">
                <a:hlinkClick r:id="rId4"/>
              </a:rPr>
              <a:t>https://lauxy.github.io/</a:t>
            </a:r>
            <a:r>
              <a:rPr lang="en-US" altLang="zh-CN" dirty="0"/>
              <a:t> </a:t>
            </a:r>
            <a:endParaRPr lang="zh-CN" altLang="en-US" dirty="0"/>
          </a:p>
        </p:txBody>
      </p:sp>
    </p:spTree>
    <p:extLst>
      <p:ext uri="{BB962C8B-B14F-4D97-AF65-F5344CB8AC3E}">
        <p14:creationId xmlns:p14="http://schemas.microsoft.com/office/powerpoint/2010/main" val="390175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E56AB8D-1DA0-CDDD-39CE-DCBFD7E32F82}"/>
              </a:ext>
            </a:extLst>
          </p:cNvPr>
          <p:cNvSpPr>
            <a:spLocks noGrp="1"/>
          </p:cNvSpPr>
          <p:nvPr>
            <p:ph idx="1"/>
          </p:nvPr>
        </p:nvSpPr>
        <p:spPr>
          <a:xfrm>
            <a:off x="336499" y="1016813"/>
            <a:ext cx="8471001" cy="3615910"/>
          </a:xfrm>
        </p:spPr>
        <p:txBody>
          <a:bodyPr>
            <a:normAutofit/>
          </a:bodyPr>
          <a:lstStyle/>
          <a:p>
            <a:pPr>
              <a:lnSpc>
                <a:spcPct val="100000"/>
              </a:lnSpc>
            </a:pPr>
            <a:r>
              <a:rPr lang="en-US" altLang="zh-CN" sz="2000" dirty="0">
                <a:solidFill>
                  <a:srgbClr val="C00000"/>
                </a:solidFill>
                <a:latin typeface="+mn-lt"/>
              </a:rPr>
              <a:t>Point Cloud </a:t>
            </a:r>
            <a:r>
              <a:rPr lang="en-US" altLang="zh-CN" sz="2000" b="0" dirty="0">
                <a:latin typeface="+mn-lt"/>
              </a:rPr>
              <a:t>is a collection of unordered points scattered in 3D space, representing the geometry and attributes of the physical object.</a:t>
            </a:r>
          </a:p>
          <a:p>
            <a:pPr>
              <a:lnSpc>
                <a:spcPct val="100000"/>
              </a:lnSpc>
              <a:spcBef>
                <a:spcPts val="1200"/>
              </a:spcBef>
            </a:pPr>
            <a:r>
              <a:rPr lang="en-US" altLang="zh-CN" sz="2000" dirty="0">
                <a:solidFill>
                  <a:srgbClr val="C00000"/>
                </a:solidFill>
                <a:latin typeface="+mn-lt"/>
              </a:rPr>
              <a:t>Point Cloud Transformer </a:t>
            </a:r>
            <a:r>
              <a:rPr lang="en-US" altLang="zh-CN" sz="2000" b="0" dirty="0">
                <a:latin typeface="+mn-lt"/>
              </a:rPr>
              <a:t>is built upon the traditional point cloud neural network (PCNN), which primarily introduces transformer structures to replace feature extraction network or incorporate them as the back-end</a:t>
            </a:r>
            <a:endParaRPr lang="zh-CN" altLang="en-US" sz="2000" b="0" dirty="0">
              <a:latin typeface="+mn-lt"/>
            </a:endParaRPr>
          </a:p>
        </p:txBody>
      </p:sp>
      <p:sp>
        <p:nvSpPr>
          <p:cNvPr id="3" name="标题 2">
            <a:extLst>
              <a:ext uri="{FF2B5EF4-FFF2-40B4-BE49-F238E27FC236}">
                <a16:creationId xmlns:a16="http://schemas.microsoft.com/office/drawing/2014/main" id="{80C999DF-14B9-2FF1-69B7-911FE41697B6}"/>
              </a:ext>
            </a:extLst>
          </p:cNvPr>
          <p:cNvSpPr>
            <a:spLocks noGrp="1"/>
          </p:cNvSpPr>
          <p:nvPr>
            <p:ph type="title"/>
          </p:nvPr>
        </p:nvSpPr>
        <p:spPr/>
        <p:txBody>
          <a:bodyPr/>
          <a:lstStyle/>
          <a:p>
            <a:r>
              <a:rPr lang="en-US" altLang="zh-CN" sz="3200" dirty="0"/>
              <a:t>Point Cloud and Point Cloud Transformer</a:t>
            </a:r>
            <a:endParaRPr lang="zh-CN" altLang="en-US" sz="3200" dirty="0"/>
          </a:p>
        </p:txBody>
      </p:sp>
      <p:sp>
        <p:nvSpPr>
          <p:cNvPr id="5" name="灯片编号占位符 4">
            <a:extLst>
              <a:ext uri="{FF2B5EF4-FFF2-40B4-BE49-F238E27FC236}">
                <a16:creationId xmlns:a16="http://schemas.microsoft.com/office/drawing/2014/main" id="{2FE36F98-9A08-FD1E-0A29-94AE1E50F16A}"/>
              </a:ext>
            </a:extLst>
          </p:cNvPr>
          <p:cNvSpPr>
            <a:spLocks noGrp="1"/>
          </p:cNvSpPr>
          <p:nvPr>
            <p:ph type="sldNum" sz="quarter" idx="12"/>
          </p:nvPr>
        </p:nvSpPr>
        <p:spPr/>
        <p:txBody>
          <a:bodyPr/>
          <a:lstStyle/>
          <a:p>
            <a:fld id="{22DECF6A-13F7-418C-BBFC-95033FFCD5F1}" type="slidenum">
              <a:rPr lang="en-US" noProof="1" smtClean="0"/>
              <a:pPr/>
              <a:t>3</a:t>
            </a:fld>
            <a:endParaRPr lang="en-US" noProof="1"/>
          </a:p>
        </p:txBody>
      </p:sp>
      <p:sp>
        <p:nvSpPr>
          <p:cNvPr id="6" name="日期占位符 5">
            <a:extLst>
              <a:ext uri="{FF2B5EF4-FFF2-40B4-BE49-F238E27FC236}">
                <a16:creationId xmlns:a16="http://schemas.microsoft.com/office/drawing/2014/main" id="{018D1A6B-D463-A0DA-4D82-D269580F9561}"/>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A0B7CE9D-1AFB-221E-7AD8-49DBFA5409C7}"/>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8" name="图片 7">
            <a:extLst>
              <a:ext uri="{FF2B5EF4-FFF2-40B4-BE49-F238E27FC236}">
                <a16:creationId xmlns:a16="http://schemas.microsoft.com/office/drawing/2014/main" id="{B3BD253E-96B3-4C79-86BA-3A59FDF7A2EC}"/>
              </a:ext>
            </a:extLst>
          </p:cNvPr>
          <p:cNvPicPr>
            <a:picLocks noChangeAspect="1"/>
          </p:cNvPicPr>
          <p:nvPr/>
        </p:nvPicPr>
        <p:blipFill>
          <a:blip r:embed="rId3"/>
          <a:stretch>
            <a:fillRect/>
          </a:stretch>
        </p:blipFill>
        <p:spPr>
          <a:xfrm>
            <a:off x="2496920" y="2952924"/>
            <a:ext cx="4150159" cy="1593955"/>
          </a:xfrm>
          <a:prstGeom prst="rect">
            <a:avLst/>
          </a:prstGeom>
        </p:spPr>
      </p:pic>
    </p:spTree>
    <p:extLst>
      <p:ext uri="{BB962C8B-B14F-4D97-AF65-F5344CB8AC3E}">
        <p14:creationId xmlns:p14="http://schemas.microsoft.com/office/powerpoint/2010/main" val="218341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26782E-94BD-3B7D-213D-933BA665125D}"/>
              </a:ext>
            </a:extLst>
          </p:cNvPr>
          <p:cNvSpPr>
            <a:spLocks noGrp="1"/>
          </p:cNvSpPr>
          <p:nvPr>
            <p:ph idx="1"/>
          </p:nvPr>
        </p:nvSpPr>
        <p:spPr/>
        <p:txBody>
          <a:bodyPr>
            <a:normAutofit/>
          </a:bodyPr>
          <a:lstStyle/>
          <a:p>
            <a:pPr>
              <a:lnSpc>
                <a:spcPct val="110000"/>
              </a:lnSpc>
            </a:pPr>
            <a:r>
              <a:rPr lang="en-US" altLang="zh-CN" sz="2000" b="0" dirty="0">
                <a:latin typeface="+mn-lt"/>
              </a:rPr>
              <a:t>Prior PCNN accelerators only focus on the front-end</a:t>
            </a:r>
          </a:p>
          <a:p>
            <a:pPr>
              <a:lnSpc>
                <a:spcPct val="110000"/>
              </a:lnSpc>
            </a:pPr>
            <a:r>
              <a:rPr lang="en-US" altLang="zh-CN" sz="2000" b="0" dirty="0">
                <a:latin typeface="+mn-lt"/>
              </a:rPr>
              <a:t>The bottleneck of the point cloud transformer varies across different models</a:t>
            </a:r>
          </a:p>
          <a:p>
            <a:pPr lvl="1">
              <a:lnSpc>
                <a:spcPct val="110000"/>
              </a:lnSpc>
            </a:pPr>
            <a:r>
              <a:rPr lang="en-US" altLang="zh-CN" b="0" dirty="0">
                <a:latin typeface="+mn-lt"/>
              </a:rPr>
              <a:t>PT-</a:t>
            </a:r>
            <a:r>
              <a:rPr lang="en-US" altLang="zh-CN" b="0" dirty="0" err="1">
                <a:latin typeface="+mn-lt"/>
              </a:rPr>
              <a:t>ps</a:t>
            </a:r>
            <a:r>
              <a:rPr lang="en-US" altLang="zh-CN" b="0" dirty="0">
                <a:latin typeface="+mn-lt"/>
              </a:rPr>
              <a:t>, GB-Net, and ST are back-end dominant</a:t>
            </a:r>
            <a:endParaRPr lang="zh-CN" altLang="en-US" b="0" dirty="0">
              <a:latin typeface="+mn-lt"/>
            </a:endParaRPr>
          </a:p>
        </p:txBody>
      </p:sp>
      <p:sp>
        <p:nvSpPr>
          <p:cNvPr id="3" name="标题 2">
            <a:extLst>
              <a:ext uri="{FF2B5EF4-FFF2-40B4-BE49-F238E27FC236}">
                <a16:creationId xmlns:a16="http://schemas.microsoft.com/office/drawing/2014/main" id="{E4337D91-4624-2AB1-C370-DE0867A32081}"/>
              </a:ext>
            </a:extLst>
          </p:cNvPr>
          <p:cNvSpPr>
            <a:spLocks noGrp="1"/>
          </p:cNvSpPr>
          <p:nvPr>
            <p:ph type="title"/>
          </p:nvPr>
        </p:nvSpPr>
        <p:spPr/>
        <p:txBody>
          <a:bodyPr/>
          <a:lstStyle/>
          <a:p>
            <a:r>
              <a:rPr lang="en-US" altLang="zh-CN" sz="3200" dirty="0"/>
              <a:t>Challenge</a:t>
            </a:r>
            <a:endParaRPr lang="zh-CN" altLang="en-US" sz="3200" dirty="0"/>
          </a:p>
        </p:txBody>
      </p:sp>
      <p:sp>
        <p:nvSpPr>
          <p:cNvPr id="5" name="灯片编号占位符 4">
            <a:extLst>
              <a:ext uri="{FF2B5EF4-FFF2-40B4-BE49-F238E27FC236}">
                <a16:creationId xmlns:a16="http://schemas.microsoft.com/office/drawing/2014/main" id="{07DAE3BA-CBAC-5864-89C2-9EB5D0182618}"/>
              </a:ext>
            </a:extLst>
          </p:cNvPr>
          <p:cNvSpPr>
            <a:spLocks noGrp="1"/>
          </p:cNvSpPr>
          <p:nvPr>
            <p:ph type="sldNum" sz="quarter" idx="12"/>
          </p:nvPr>
        </p:nvSpPr>
        <p:spPr/>
        <p:txBody>
          <a:bodyPr/>
          <a:lstStyle/>
          <a:p>
            <a:fld id="{22DECF6A-13F7-418C-BBFC-95033FFCD5F1}" type="slidenum">
              <a:rPr lang="en-US" noProof="1" smtClean="0"/>
              <a:pPr/>
              <a:t>4</a:t>
            </a:fld>
            <a:endParaRPr lang="en-US" noProof="1"/>
          </a:p>
        </p:txBody>
      </p:sp>
      <p:sp>
        <p:nvSpPr>
          <p:cNvPr id="6" name="日期占位符 5">
            <a:extLst>
              <a:ext uri="{FF2B5EF4-FFF2-40B4-BE49-F238E27FC236}">
                <a16:creationId xmlns:a16="http://schemas.microsoft.com/office/drawing/2014/main" id="{87014695-27E6-2072-98C5-BAF3525957F5}"/>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8" name="页脚占位符 3">
            <a:extLst>
              <a:ext uri="{FF2B5EF4-FFF2-40B4-BE49-F238E27FC236}">
                <a16:creationId xmlns:a16="http://schemas.microsoft.com/office/drawing/2014/main" id="{CF5A6E55-09FE-30D2-EEF4-55AF66BF53B3}"/>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2FE2E3FC-6AF7-9C22-D0C3-F726647D7D10}"/>
              </a:ext>
            </a:extLst>
          </p:cNvPr>
          <p:cNvPicPr>
            <a:picLocks noChangeAspect="1"/>
          </p:cNvPicPr>
          <p:nvPr/>
        </p:nvPicPr>
        <p:blipFill rotWithShape="1">
          <a:blip r:embed="rId3"/>
          <a:srcRect l="353" t="229" r="212" b="265"/>
          <a:stretch/>
        </p:blipFill>
        <p:spPr>
          <a:xfrm>
            <a:off x="2891631" y="2571750"/>
            <a:ext cx="3360737" cy="1941513"/>
          </a:xfrm>
          <a:prstGeom prst="rect">
            <a:avLst/>
          </a:prstGeom>
        </p:spPr>
      </p:pic>
    </p:spTree>
    <p:extLst>
      <p:ext uri="{BB962C8B-B14F-4D97-AF65-F5344CB8AC3E}">
        <p14:creationId xmlns:p14="http://schemas.microsoft.com/office/powerpoint/2010/main" val="170018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AD2CF4-5607-FACE-E778-E6338029E7BE}"/>
              </a:ext>
            </a:extLst>
          </p:cNvPr>
          <p:cNvSpPr>
            <a:spLocks noGrp="1"/>
          </p:cNvSpPr>
          <p:nvPr>
            <p:ph idx="1"/>
          </p:nvPr>
        </p:nvSpPr>
        <p:spPr/>
        <p:txBody>
          <a:bodyPr>
            <a:normAutofit/>
          </a:bodyPr>
          <a:lstStyle/>
          <a:p>
            <a:pPr>
              <a:lnSpc>
                <a:spcPct val="110000"/>
              </a:lnSpc>
            </a:pPr>
            <a:r>
              <a:rPr lang="en-US" altLang="zh-CN" sz="2000" dirty="0">
                <a:latin typeface="+mn-lt"/>
              </a:rPr>
              <a:t>Goal: </a:t>
            </a:r>
            <a:r>
              <a:rPr lang="en-US" altLang="zh-CN" sz="2000" b="0" dirty="0">
                <a:latin typeface="+mn-lt"/>
              </a:rPr>
              <a:t>Consider both the front-end and the back-end together</a:t>
            </a:r>
          </a:p>
          <a:p>
            <a:pPr>
              <a:lnSpc>
                <a:spcPct val="110000"/>
              </a:lnSpc>
            </a:pPr>
            <a:r>
              <a:rPr lang="en-US" altLang="zh-CN" sz="2000" dirty="0">
                <a:latin typeface="+mn-lt"/>
              </a:rPr>
              <a:t>Our Solution:</a:t>
            </a:r>
          </a:p>
          <a:p>
            <a:pPr lvl="1">
              <a:lnSpc>
                <a:spcPct val="110000"/>
              </a:lnSpc>
            </a:pPr>
            <a:r>
              <a:rPr lang="en-US" altLang="zh-CN" b="0" dirty="0">
                <a:solidFill>
                  <a:schemeClr val="accent5">
                    <a:lumMod val="75000"/>
                  </a:schemeClr>
                </a:solidFill>
                <a:latin typeface="+mn-lt"/>
              </a:rPr>
              <a:t>Use specialized hardware to accelerate the </a:t>
            </a:r>
            <a:r>
              <a:rPr lang="en-US" altLang="zh-CN" dirty="0">
                <a:solidFill>
                  <a:srgbClr val="C00000"/>
                </a:solidFill>
                <a:latin typeface="+mn-lt"/>
              </a:rPr>
              <a:t>front-end</a:t>
            </a:r>
          </a:p>
          <a:p>
            <a:pPr lvl="1">
              <a:lnSpc>
                <a:spcPct val="110000"/>
              </a:lnSpc>
            </a:pPr>
            <a:r>
              <a:rPr lang="en-US" altLang="zh-CN" b="0" dirty="0">
                <a:solidFill>
                  <a:schemeClr val="accent5">
                    <a:lumMod val="75000"/>
                  </a:schemeClr>
                </a:solidFill>
                <a:latin typeface="+mn-lt"/>
              </a:rPr>
              <a:t>Use a hybrid pruning strategy to accelerate the </a:t>
            </a:r>
            <a:r>
              <a:rPr lang="en-US" altLang="zh-CN" dirty="0">
                <a:solidFill>
                  <a:srgbClr val="C00000"/>
                </a:solidFill>
                <a:latin typeface="+mn-lt"/>
              </a:rPr>
              <a:t>back-end</a:t>
            </a:r>
            <a:endParaRPr lang="en-US" altLang="zh-CN" sz="2000" dirty="0">
              <a:solidFill>
                <a:srgbClr val="C00000"/>
              </a:solidFill>
              <a:latin typeface="+mn-lt"/>
            </a:endParaRPr>
          </a:p>
          <a:p>
            <a:pPr>
              <a:lnSpc>
                <a:spcPct val="110000"/>
              </a:lnSpc>
            </a:pPr>
            <a:r>
              <a:rPr lang="en-US" altLang="zh-CN" sz="2000" dirty="0">
                <a:latin typeface="+mn-lt"/>
              </a:rPr>
              <a:t>Goal: </a:t>
            </a:r>
            <a:r>
              <a:rPr lang="en-US" altLang="zh-CN" sz="2000" b="0" dirty="0">
                <a:latin typeface="+mn-lt"/>
              </a:rPr>
              <a:t>Build a connection between the front-end and the back-end</a:t>
            </a:r>
          </a:p>
          <a:p>
            <a:pPr>
              <a:lnSpc>
                <a:spcPct val="110000"/>
              </a:lnSpc>
            </a:pPr>
            <a:r>
              <a:rPr lang="en-US" altLang="zh-CN" sz="2000" dirty="0">
                <a:latin typeface="+mn-lt"/>
              </a:rPr>
              <a:t>Our Solution:</a:t>
            </a:r>
          </a:p>
          <a:p>
            <a:pPr lvl="1">
              <a:lnSpc>
                <a:spcPct val="110000"/>
              </a:lnSpc>
            </a:pPr>
            <a:r>
              <a:rPr lang="en-US" altLang="zh-CN" b="0" dirty="0">
                <a:solidFill>
                  <a:schemeClr val="accent5">
                    <a:lumMod val="75000"/>
                  </a:schemeClr>
                </a:solidFill>
                <a:latin typeface="+mn-lt"/>
              </a:rPr>
              <a:t>Leverage the spatial information obtained from the front-end to guide pruning in the back-end</a:t>
            </a:r>
            <a:endParaRPr lang="zh-CN" altLang="en-US" b="0" dirty="0">
              <a:solidFill>
                <a:schemeClr val="accent5">
                  <a:lumMod val="75000"/>
                </a:schemeClr>
              </a:solidFill>
              <a:latin typeface="+mn-lt"/>
            </a:endParaRPr>
          </a:p>
        </p:txBody>
      </p:sp>
      <p:sp>
        <p:nvSpPr>
          <p:cNvPr id="3" name="标题 2">
            <a:extLst>
              <a:ext uri="{FF2B5EF4-FFF2-40B4-BE49-F238E27FC236}">
                <a16:creationId xmlns:a16="http://schemas.microsoft.com/office/drawing/2014/main" id="{9D0C94AF-064F-A2D3-BD34-AFD31240D2D8}"/>
              </a:ext>
            </a:extLst>
          </p:cNvPr>
          <p:cNvSpPr>
            <a:spLocks noGrp="1"/>
          </p:cNvSpPr>
          <p:nvPr>
            <p:ph type="title"/>
          </p:nvPr>
        </p:nvSpPr>
        <p:spPr/>
        <p:txBody>
          <a:bodyPr/>
          <a:lstStyle/>
          <a:p>
            <a:r>
              <a:rPr lang="en-US" altLang="zh-CN" sz="3200" dirty="0"/>
              <a:t>Proposal</a:t>
            </a:r>
            <a:endParaRPr lang="zh-CN" altLang="en-US" sz="3200" dirty="0"/>
          </a:p>
        </p:txBody>
      </p:sp>
      <p:sp>
        <p:nvSpPr>
          <p:cNvPr id="5" name="灯片编号占位符 4">
            <a:extLst>
              <a:ext uri="{FF2B5EF4-FFF2-40B4-BE49-F238E27FC236}">
                <a16:creationId xmlns:a16="http://schemas.microsoft.com/office/drawing/2014/main" id="{4EBBDD69-F322-ADE1-0B1A-A7F6C3BB219D}"/>
              </a:ext>
            </a:extLst>
          </p:cNvPr>
          <p:cNvSpPr>
            <a:spLocks noGrp="1"/>
          </p:cNvSpPr>
          <p:nvPr>
            <p:ph type="sldNum" sz="quarter" idx="12"/>
          </p:nvPr>
        </p:nvSpPr>
        <p:spPr/>
        <p:txBody>
          <a:bodyPr/>
          <a:lstStyle/>
          <a:p>
            <a:fld id="{22DECF6A-13F7-418C-BBFC-95033FFCD5F1}" type="slidenum">
              <a:rPr lang="en-US" noProof="1" smtClean="0"/>
              <a:pPr/>
              <a:t>5</a:t>
            </a:fld>
            <a:endParaRPr lang="en-US" noProof="1"/>
          </a:p>
        </p:txBody>
      </p:sp>
      <p:sp>
        <p:nvSpPr>
          <p:cNvPr id="6" name="日期占位符 5">
            <a:extLst>
              <a:ext uri="{FF2B5EF4-FFF2-40B4-BE49-F238E27FC236}">
                <a16:creationId xmlns:a16="http://schemas.microsoft.com/office/drawing/2014/main" id="{4176BF69-43C7-9AB8-0839-F1FDCFCD54B0}"/>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40D57884-BF60-2AEA-9F56-8DEC97725380}"/>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spTree>
    <p:extLst>
      <p:ext uri="{BB962C8B-B14F-4D97-AF65-F5344CB8AC3E}">
        <p14:creationId xmlns:p14="http://schemas.microsoft.com/office/powerpoint/2010/main" val="250097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BEF62B-6087-F4F6-BA6E-A76560828B63}"/>
              </a:ext>
            </a:extLst>
          </p:cNvPr>
          <p:cNvSpPr>
            <a:spLocks noGrp="1"/>
          </p:cNvSpPr>
          <p:nvPr>
            <p:ph idx="1"/>
          </p:nvPr>
        </p:nvSpPr>
        <p:spPr/>
        <p:txBody>
          <a:bodyPr>
            <a:normAutofit/>
          </a:bodyPr>
          <a:lstStyle/>
          <a:p>
            <a:pPr>
              <a:lnSpc>
                <a:spcPct val="110000"/>
              </a:lnSpc>
            </a:pPr>
            <a:r>
              <a:rPr lang="en-US" altLang="zh-CN" sz="2000" b="0" dirty="0">
                <a:latin typeface="+mn-lt"/>
              </a:rPr>
              <a:t>Based on the non-uniform distribution of points, we assume </a:t>
            </a:r>
            <a:r>
              <a:rPr lang="en-US" altLang="zh-CN" sz="2000" dirty="0">
                <a:solidFill>
                  <a:srgbClr val="C00000"/>
                </a:solidFill>
                <a:latin typeface="+mn-lt"/>
              </a:rPr>
              <a:t>the point within a high-density region exhibit less importance</a:t>
            </a:r>
            <a:r>
              <a:rPr lang="en-US" altLang="zh-CN" sz="2000" dirty="0">
                <a:latin typeface="+mn-lt"/>
              </a:rPr>
              <a:t> </a:t>
            </a:r>
          </a:p>
          <a:p>
            <a:pPr>
              <a:lnSpc>
                <a:spcPct val="110000"/>
              </a:lnSpc>
            </a:pPr>
            <a:r>
              <a:rPr lang="en-US" altLang="zh-CN" sz="2000" b="0" dirty="0">
                <a:latin typeface="+mn-lt"/>
              </a:rPr>
              <a:t>Validate the assumption: prune 30% of points in high-density, low-density and randomly selected regions, observe their accuracy loss </a:t>
            </a:r>
            <a:endParaRPr lang="zh-CN" altLang="en-US" sz="2000" b="0" dirty="0">
              <a:latin typeface="+mn-lt"/>
            </a:endParaRPr>
          </a:p>
        </p:txBody>
      </p:sp>
      <p:sp>
        <p:nvSpPr>
          <p:cNvPr id="3" name="标题 2">
            <a:extLst>
              <a:ext uri="{FF2B5EF4-FFF2-40B4-BE49-F238E27FC236}">
                <a16:creationId xmlns:a16="http://schemas.microsoft.com/office/drawing/2014/main" id="{D55641A2-E037-2A93-C242-6D3F17107A67}"/>
              </a:ext>
            </a:extLst>
          </p:cNvPr>
          <p:cNvSpPr>
            <a:spLocks noGrp="1"/>
          </p:cNvSpPr>
          <p:nvPr>
            <p:ph type="title"/>
          </p:nvPr>
        </p:nvSpPr>
        <p:spPr/>
        <p:txBody>
          <a:bodyPr/>
          <a:lstStyle/>
          <a:p>
            <a:r>
              <a:rPr lang="en-US" altLang="zh-CN" sz="3200" dirty="0"/>
              <a:t>Spatial-Aware Pruning</a:t>
            </a:r>
            <a:endParaRPr lang="zh-CN" altLang="en-US" sz="3200" dirty="0"/>
          </a:p>
        </p:txBody>
      </p:sp>
      <p:sp>
        <p:nvSpPr>
          <p:cNvPr id="5" name="灯片编号占位符 4">
            <a:extLst>
              <a:ext uri="{FF2B5EF4-FFF2-40B4-BE49-F238E27FC236}">
                <a16:creationId xmlns:a16="http://schemas.microsoft.com/office/drawing/2014/main" id="{B600E0AC-A448-3D3D-C5FF-2011D542D8CC}"/>
              </a:ext>
            </a:extLst>
          </p:cNvPr>
          <p:cNvSpPr>
            <a:spLocks noGrp="1"/>
          </p:cNvSpPr>
          <p:nvPr>
            <p:ph type="sldNum" sz="quarter" idx="12"/>
          </p:nvPr>
        </p:nvSpPr>
        <p:spPr/>
        <p:txBody>
          <a:bodyPr/>
          <a:lstStyle/>
          <a:p>
            <a:fld id="{22DECF6A-13F7-418C-BBFC-95033FFCD5F1}" type="slidenum">
              <a:rPr lang="en-US" noProof="1" smtClean="0"/>
              <a:pPr/>
              <a:t>6</a:t>
            </a:fld>
            <a:endParaRPr lang="en-US" noProof="1"/>
          </a:p>
        </p:txBody>
      </p:sp>
      <p:sp>
        <p:nvSpPr>
          <p:cNvPr id="6" name="日期占位符 5">
            <a:extLst>
              <a:ext uri="{FF2B5EF4-FFF2-40B4-BE49-F238E27FC236}">
                <a16:creationId xmlns:a16="http://schemas.microsoft.com/office/drawing/2014/main" id="{968FB9DB-7588-C9AC-70BC-C660CD2CCEF5}"/>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6EB9F643-FCA3-47E0-6A1B-373F3CA7DE8B}"/>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8" name="图片 7">
            <a:extLst>
              <a:ext uri="{FF2B5EF4-FFF2-40B4-BE49-F238E27FC236}">
                <a16:creationId xmlns:a16="http://schemas.microsoft.com/office/drawing/2014/main" id="{28119DD5-EE5D-6C1E-BC5D-8EEDC698E34B}"/>
              </a:ext>
            </a:extLst>
          </p:cNvPr>
          <p:cNvPicPr>
            <a:picLocks noChangeAspect="1"/>
          </p:cNvPicPr>
          <p:nvPr/>
        </p:nvPicPr>
        <p:blipFill>
          <a:blip r:embed="rId3"/>
          <a:stretch>
            <a:fillRect/>
          </a:stretch>
        </p:blipFill>
        <p:spPr>
          <a:xfrm>
            <a:off x="3203993" y="2663622"/>
            <a:ext cx="2736014" cy="1969101"/>
          </a:xfrm>
          <a:prstGeom prst="rect">
            <a:avLst/>
          </a:prstGeom>
        </p:spPr>
      </p:pic>
      <p:sp>
        <p:nvSpPr>
          <p:cNvPr id="9" name="云形 8">
            <a:extLst>
              <a:ext uri="{FF2B5EF4-FFF2-40B4-BE49-F238E27FC236}">
                <a16:creationId xmlns:a16="http://schemas.microsoft.com/office/drawing/2014/main" id="{26B46016-1786-F81E-7D1B-AB55245C415F}"/>
              </a:ext>
            </a:extLst>
          </p:cNvPr>
          <p:cNvSpPr/>
          <p:nvPr/>
        </p:nvSpPr>
        <p:spPr>
          <a:xfrm>
            <a:off x="6244978" y="2879822"/>
            <a:ext cx="2378322" cy="1422400"/>
          </a:xfrm>
          <a:prstGeom prst="cloud">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The pruning should be spatial-aware</a:t>
            </a:r>
            <a:endParaRPr lang="zh-CN" altLang="en-US" b="1" dirty="0">
              <a:solidFill>
                <a:schemeClr val="tx1"/>
              </a:solidFill>
            </a:endParaRPr>
          </a:p>
        </p:txBody>
      </p:sp>
    </p:spTree>
    <p:extLst>
      <p:ext uri="{BB962C8B-B14F-4D97-AF65-F5344CB8AC3E}">
        <p14:creationId xmlns:p14="http://schemas.microsoft.com/office/powerpoint/2010/main" val="120268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21D55F-C01E-37A7-7A9E-31A94ACE291C}"/>
              </a:ext>
            </a:extLst>
          </p:cNvPr>
          <p:cNvSpPr>
            <a:spLocks noGrp="1"/>
          </p:cNvSpPr>
          <p:nvPr>
            <p:ph idx="1"/>
          </p:nvPr>
        </p:nvSpPr>
        <p:spPr/>
        <p:txBody>
          <a:bodyPr>
            <a:normAutofit/>
          </a:bodyPr>
          <a:lstStyle/>
          <a:p>
            <a:pPr>
              <a:lnSpc>
                <a:spcPct val="110000"/>
              </a:lnSpc>
            </a:pPr>
            <a:r>
              <a:rPr lang="en-US" altLang="zh-CN" sz="2000" b="0" dirty="0">
                <a:latin typeface="+mn-lt"/>
              </a:rPr>
              <a:t>Step 1:</a:t>
            </a:r>
            <a:r>
              <a:rPr lang="zh-CN" altLang="en-US" sz="2000" b="0" dirty="0">
                <a:latin typeface="+mn-lt"/>
              </a:rPr>
              <a:t> </a:t>
            </a:r>
            <a:r>
              <a:rPr lang="en-US" altLang="zh-CN" sz="2000" b="0" dirty="0">
                <a:latin typeface="+mn-lt"/>
              </a:rPr>
              <a:t>Use the average L2-distance between the centroid and its neighbors</a:t>
            </a:r>
          </a:p>
          <a:p>
            <a:pPr lvl="1">
              <a:lnSpc>
                <a:spcPct val="110000"/>
              </a:lnSpc>
              <a:spcBef>
                <a:spcPts val="750"/>
              </a:spcBef>
            </a:pPr>
            <a:endParaRPr lang="en-US" altLang="zh-CN" b="0" dirty="0">
              <a:latin typeface="+mn-lt"/>
            </a:endParaRPr>
          </a:p>
          <a:p>
            <a:pPr>
              <a:lnSpc>
                <a:spcPct val="110000"/>
              </a:lnSpc>
            </a:pPr>
            <a:r>
              <a:rPr lang="en-US" altLang="zh-CN" sz="2000" b="0" dirty="0">
                <a:latin typeface="+mn-lt"/>
              </a:rPr>
              <a:t>Step 2: </a:t>
            </a:r>
            <a:r>
              <a:rPr lang="en-US" altLang="zh-CN" sz="2000" dirty="0">
                <a:latin typeface="+mn-lt"/>
              </a:rPr>
              <a:t>Rank</a:t>
            </a:r>
            <a:r>
              <a:rPr lang="en-US" altLang="zh-CN" sz="2000" b="0" dirty="0">
                <a:latin typeface="+mn-lt"/>
              </a:rPr>
              <a:t> the average distances to generate a Q-score vector</a:t>
            </a:r>
          </a:p>
          <a:p>
            <a:pPr>
              <a:lnSpc>
                <a:spcPct val="110000"/>
              </a:lnSpc>
            </a:pPr>
            <a:r>
              <a:rPr lang="en-US" altLang="zh-CN" sz="2000" b="0" dirty="0">
                <a:latin typeface="+mn-lt"/>
              </a:rPr>
              <a:t>Step 3: </a:t>
            </a:r>
            <a:r>
              <a:rPr lang="en-US" altLang="zh-CN" sz="2000" dirty="0">
                <a:latin typeface="+mn-lt"/>
              </a:rPr>
              <a:t>Transpose</a:t>
            </a:r>
            <a:r>
              <a:rPr lang="en-US" altLang="zh-CN" sz="2000" b="0" dirty="0">
                <a:latin typeface="+mn-lt"/>
              </a:rPr>
              <a:t> the Q-score vector and obtain a K-score vector</a:t>
            </a:r>
          </a:p>
          <a:p>
            <a:pPr>
              <a:lnSpc>
                <a:spcPct val="110000"/>
              </a:lnSpc>
            </a:pPr>
            <a:r>
              <a:rPr lang="en-US" altLang="zh-CN" sz="2000" b="0" dirty="0">
                <a:latin typeface="+mn-lt"/>
              </a:rPr>
              <a:t>Step 4: </a:t>
            </a:r>
            <a:r>
              <a:rPr lang="en-US" altLang="zh-CN" sz="2000" dirty="0">
                <a:latin typeface="+mn-lt"/>
              </a:rPr>
              <a:t>Multiply</a:t>
            </a:r>
            <a:r>
              <a:rPr lang="en-US" altLang="zh-CN" sz="2000" b="0" dirty="0">
                <a:latin typeface="+mn-lt"/>
              </a:rPr>
              <a:t> the Q-score and K-score vectors to form score matrix</a:t>
            </a:r>
          </a:p>
          <a:p>
            <a:pPr>
              <a:lnSpc>
                <a:spcPct val="110000"/>
              </a:lnSpc>
            </a:pPr>
            <a:r>
              <a:rPr lang="en-US" altLang="zh-CN" sz="2000" b="0" dirty="0">
                <a:latin typeface="+mn-lt"/>
              </a:rPr>
              <a:t>Step 5: </a:t>
            </a:r>
            <a:r>
              <a:rPr lang="en-US" altLang="zh-CN" sz="2000" dirty="0">
                <a:latin typeface="+mn-lt"/>
              </a:rPr>
              <a:t>Binarize</a:t>
            </a:r>
            <a:r>
              <a:rPr lang="en-US" altLang="zh-CN" sz="2000" b="0" dirty="0">
                <a:latin typeface="+mn-lt"/>
              </a:rPr>
              <a:t> the score matrix based on the spatial pruning ratio</a:t>
            </a:r>
            <a:endParaRPr lang="zh-CN" altLang="en-US" sz="2000" dirty="0">
              <a:latin typeface="+mn-lt"/>
            </a:endParaRPr>
          </a:p>
        </p:txBody>
      </p:sp>
      <p:sp>
        <p:nvSpPr>
          <p:cNvPr id="3" name="标题 2">
            <a:extLst>
              <a:ext uri="{FF2B5EF4-FFF2-40B4-BE49-F238E27FC236}">
                <a16:creationId xmlns:a16="http://schemas.microsoft.com/office/drawing/2014/main" id="{640F698D-00AE-C51E-AC98-8F6BCD08F5AF}"/>
              </a:ext>
            </a:extLst>
          </p:cNvPr>
          <p:cNvSpPr>
            <a:spLocks noGrp="1"/>
          </p:cNvSpPr>
          <p:nvPr>
            <p:ph type="title"/>
          </p:nvPr>
        </p:nvSpPr>
        <p:spPr/>
        <p:txBody>
          <a:bodyPr/>
          <a:lstStyle/>
          <a:p>
            <a:r>
              <a:rPr lang="en-US" altLang="zh-CN" sz="3200" dirty="0"/>
              <a:t>Spatial-Aware Pruning</a:t>
            </a:r>
            <a:endParaRPr lang="zh-CN" altLang="en-US" sz="3200" dirty="0"/>
          </a:p>
        </p:txBody>
      </p:sp>
      <p:sp>
        <p:nvSpPr>
          <p:cNvPr id="5" name="灯片编号占位符 4">
            <a:extLst>
              <a:ext uri="{FF2B5EF4-FFF2-40B4-BE49-F238E27FC236}">
                <a16:creationId xmlns:a16="http://schemas.microsoft.com/office/drawing/2014/main" id="{88ADFDED-4DA6-A397-82AA-DF2D52CB589D}"/>
              </a:ext>
            </a:extLst>
          </p:cNvPr>
          <p:cNvSpPr>
            <a:spLocks noGrp="1"/>
          </p:cNvSpPr>
          <p:nvPr>
            <p:ph type="sldNum" sz="quarter" idx="12"/>
          </p:nvPr>
        </p:nvSpPr>
        <p:spPr/>
        <p:txBody>
          <a:bodyPr/>
          <a:lstStyle/>
          <a:p>
            <a:fld id="{22DECF6A-13F7-418C-BBFC-95033FFCD5F1}" type="slidenum">
              <a:rPr lang="en-US" noProof="1" smtClean="0"/>
              <a:pPr/>
              <a:t>7</a:t>
            </a:fld>
            <a:endParaRPr lang="en-US" noProof="1"/>
          </a:p>
        </p:txBody>
      </p:sp>
      <p:sp>
        <p:nvSpPr>
          <p:cNvPr id="6" name="日期占位符 5">
            <a:extLst>
              <a:ext uri="{FF2B5EF4-FFF2-40B4-BE49-F238E27FC236}">
                <a16:creationId xmlns:a16="http://schemas.microsoft.com/office/drawing/2014/main" id="{B660EDA5-E46A-78BD-7CD2-A3CE2FBEAD61}"/>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F9DD618C-9B98-EA8C-E145-00DCC755E66D}"/>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4" name="图片 3">
            <a:extLst>
              <a:ext uri="{FF2B5EF4-FFF2-40B4-BE49-F238E27FC236}">
                <a16:creationId xmlns:a16="http://schemas.microsoft.com/office/drawing/2014/main" id="{16D753CE-72A5-2E86-0E83-B9C3400B840A}"/>
              </a:ext>
            </a:extLst>
          </p:cNvPr>
          <p:cNvPicPr>
            <a:picLocks noChangeAspect="1"/>
          </p:cNvPicPr>
          <p:nvPr/>
        </p:nvPicPr>
        <p:blipFill>
          <a:blip r:embed="rId3"/>
          <a:stretch>
            <a:fillRect/>
          </a:stretch>
        </p:blipFill>
        <p:spPr>
          <a:xfrm>
            <a:off x="3629797" y="1438513"/>
            <a:ext cx="1884406" cy="518019"/>
          </a:xfrm>
          <a:prstGeom prst="rect">
            <a:avLst/>
          </a:prstGeom>
        </p:spPr>
      </p:pic>
      <p:pic>
        <p:nvPicPr>
          <p:cNvPr id="13" name="图片 12">
            <a:extLst>
              <a:ext uri="{FF2B5EF4-FFF2-40B4-BE49-F238E27FC236}">
                <a16:creationId xmlns:a16="http://schemas.microsoft.com/office/drawing/2014/main" id="{C0C6F94E-FA11-E2ED-8A70-37763D417C70}"/>
              </a:ext>
            </a:extLst>
          </p:cNvPr>
          <p:cNvPicPr>
            <a:picLocks noChangeAspect="1"/>
          </p:cNvPicPr>
          <p:nvPr/>
        </p:nvPicPr>
        <p:blipFill>
          <a:blip r:embed="rId4"/>
          <a:stretch>
            <a:fillRect/>
          </a:stretch>
        </p:blipFill>
        <p:spPr>
          <a:xfrm>
            <a:off x="1318140" y="3683054"/>
            <a:ext cx="6507720" cy="943380"/>
          </a:xfrm>
          <a:prstGeom prst="rect">
            <a:avLst/>
          </a:prstGeom>
        </p:spPr>
      </p:pic>
    </p:spTree>
    <p:extLst>
      <p:ext uri="{BB962C8B-B14F-4D97-AF65-F5344CB8AC3E}">
        <p14:creationId xmlns:p14="http://schemas.microsoft.com/office/powerpoint/2010/main" val="393847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059EAA-B596-FCF4-5A26-D544415F9A71}"/>
              </a:ext>
            </a:extLst>
          </p:cNvPr>
          <p:cNvSpPr>
            <a:spLocks noGrp="1"/>
          </p:cNvSpPr>
          <p:nvPr>
            <p:ph idx="1"/>
          </p:nvPr>
        </p:nvSpPr>
        <p:spPr/>
        <p:txBody>
          <a:bodyPr>
            <a:normAutofit/>
          </a:bodyPr>
          <a:lstStyle/>
          <a:p>
            <a:pPr>
              <a:lnSpc>
                <a:spcPct val="110000"/>
              </a:lnSpc>
            </a:pPr>
            <a:r>
              <a:rPr lang="en-US" altLang="zh-CN" sz="2000" dirty="0">
                <a:latin typeface="+mn-lt"/>
              </a:rPr>
              <a:t>Motivation: </a:t>
            </a:r>
            <a:r>
              <a:rPr lang="en-US" altLang="zh-CN" sz="2000" b="0" dirty="0">
                <a:latin typeface="+mn-lt"/>
              </a:rPr>
              <a:t>small values in the attention contribute less to the output</a:t>
            </a:r>
          </a:p>
          <a:p>
            <a:pPr>
              <a:lnSpc>
                <a:spcPct val="110000"/>
              </a:lnSpc>
            </a:pPr>
            <a:r>
              <a:rPr lang="en-US" altLang="zh-CN" sz="2000" b="0" dirty="0">
                <a:latin typeface="+mn-lt"/>
              </a:rPr>
              <a:t>Step 1: </a:t>
            </a:r>
            <a:r>
              <a:rPr lang="en-US" altLang="zh-CN" sz="2000" dirty="0">
                <a:latin typeface="+mn-lt"/>
              </a:rPr>
              <a:t>Quantize</a:t>
            </a:r>
            <a:r>
              <a:rPr lang="en-US" altLang="zh-CN" sz="2000" b="0" dirty="0">
                <a:latin typeface="+mn-lt"/>
              </a:rPr>
              <a:t> Q</a:t>
            </a:r>
            <a:r>
              <a:rPr lang="zh-CN" altLang="en-US" sz="2000" b="0" dirty="0">
                <a:latin typeface="+mn-lt"/>
              </a:rPr>
              <a:t> </a:t>
            </a:r>
            <a:r>
              <a:rPr lang="en-US" altLang="zh-CN" sz="2000" b="0" dirty="0">
                <a:latin typeface="+mn-lt"/>
              </a:rPr>
              <a:t>and</a:t>
            </a:r>
            <a:r>
              <a:rPr lang="zh-CN" altLang="en-US" sz="2000" b="0" dirty="0">
                <a:latin typeface="+mn-lt"/>
              </a:rPr>
              <a:t> </a:t>
            </a:r>
            <a:r>
              <a:rPr lang="en-US" altLang="zh-CN" sz="2000" b="0" dirty="0">
                <a:latin typeface="+mn-lt"/>
              </a:rPr>
              <a:t>K</a:t>
            </a:r>
            <a:r>
              <a:rPr lang="zh-CN" altLang="en-US" sz="2000" b="0" dirty="0">
                <a:latin typeface="+mn-lt"/>
              </a:rPr>
              <a:t> </a:t>
            </a:r>
            <a:r>
              <a:rPr lang="en-US" altLang="zh-CN" sz="2000" b="0" dirty="0">
                <a:latin typeface="+mn-lt"/>
              </a:rPr>
              <a:t>into</a:t>
            </a:r>
            <a:r>
              <a:rPr lang="zh-CN" altLang="en-US" sz="2000" b="0" dirty="0">
                <a:latin typeface="+mn-lt"/>
              </a:rPr>
              <a:t> </a:t>
            </a:r>
            <a:r>
              <a:rPr lang="en-US" altLang="zh-CN" sz="2000" b="0" dirty="0">
                <a:latin typeface="+mn-lt"/>
              </a:rPr>
              <a:t>low</a:t>
            </a:r>
            <a:r>
              <a:rPr lang="zh-CN" altLang="en-US" sz="2000" b="0" dirty="0">
                <a:latin typeface="+mn-lt"/>
              </a:rPr>
              <a:t> </a:t>
            </a:r>
            <a:r>
              <a:rPr lang="en-US" altLang="zh-CN" sz="2000" b="0" dirty="0">
                <a:latin typeface="+mn-lt"/>
              </a:rPr>
              <a:t>precision</a:t>
            </a:r>
          </a:p>
          <a:p>
            <a:pPr>
              <a:lnSpc>
                <a:spcPct val="110000"/>
              </a:lnSpc>
            </a:pPr>
            <a:r>
              <a:rPr lang="en-US" altLang="zh-CN" sz="2000" b="0" dirty="0">
                <a:latin typeface="+mn-lt"/>
              </a:rPr>
              <a:t>Step 2: Perform </a:t>
            </a:r>
            <a:r>
              <a:rPr lang="en-US" altLang="zh-CN" sz="2000" b="0" i="1" dirty="0" err="1">
                <a:latin typeface="+mn-lt"/>
              </a:rPr>
              <a:t>Softmax</a:t>
            </a:r>
            <a:r>
              <a:rPr lang="en-US" altLang="zh-CN" sz="2000" b="0" dirty="0">
                <a:latin typeface="+mn-lt"/>
              </a:rPr>
              <a:t>(</a:t>
            </a:r>
            <a:r>
              <a:rPr lang="en-US" altLang="zh-CN" sz="2000" b="0" i="1" dirty="0">
                <a:latin typeface="+mn-lt"/>
              </a:rPr>
              <a:t>GEMM</a:t>
            </a:r>
            <a:r>
              <a:rPr lang="en-US" altLang="zh-CN" sz="2000" b="0" dirty="0">
                <a:latin typeface="+mn-lt"/>
              </a:rPr>
              <a:t>(quant(Q), quant(K))</a:t>
            </a:r>
          </a:p>
          <a:p>
            <a:pPr>
              <a:lnSpc>
                <a:spcPct val="110000"/>
              </a:lnSpc>
            </a:pPr>
            <a:r>
              <a:rPr lang="en-US" altLang="zh-CN" sz="2000" b="0" dirty="0">
                <a:latin typeface="+mn-lt"/>
              </a:rPr>
              <a:t>Step 3: </a:t>
            </a:r>
            <a:r>
              <a:rPr lang="en-US" altLang="zh-CN" sz="2000" dirty="0">
                <a:latin typeface="+mn-lt"/>
              </a:rPr>
              <a:t>Binarize</a:t>
            </a:r>
            <a:r>
              <a:rPr lang="en-US" altLang="zh-CN" sz="2000" b="0" dirty="0">
                <a:latin typeface="+mn-lt"/>
              </a:rPr>
              <a:t> the matrix to form a </a:t>
            </a:r>
            <a:r>
              <a:rPr lang="en-US" altLang="zh-CN" sz="2000" i="1" dirty="0" err="1">
                <a:latin typeface="+mn-lt"/>
              </a:rPr>
              <a:t>vmask</a:t>
            </a:r>
            <a:endParaRPr lang="en-US" altLang="zh-CN" sz="2000" i="1" dirty="0">
              <a:latin typeface="+mn-lt"/>
            </a:endParaRPr>
          </a:p>
          <a:p>
            <a:pPr>
              <a:lnSpc>
                <a:spcPct val="110000"/>
              </a:lnSpc>
            </a:pPr>
            <a:endParaRPr lang="en-US" altLang="zh-CN" sz="2000" b="0" dirty="0">
              <a:latin typeface="+mn-lt"/>
            </a:endParaRPr>
          </a:p>
        </p:txBody>
      </p:sp>
      <p:sp>
        <p:nvSpPr>
          <p:cNvPr id="3" name="标题 2">
            <a:extLst>
              <a:ext uri="{FF2B5EF4-FFF2-40B4-BE49-F238E27FC236}">
                <a16:creationId xmlns:a16="http://schemas.microsoft.com/office/drawing/2014/main" id="{6CE18BCA-D98A-A323-44C5-2BDA09215379}"/>
              </a:ext>
            </a:extLst>
          </p:cNvPr>
          <p:cNvSpPr>
            <a:spLocks noGrp="1"/>
          </p:cNvSpPr>
          <p:nvPr>
            <p:ph type="title"/>
          </p:nvPr>
        </p:nvSpPr>
        <p:spPr/>
        <p:txBody>
          <a:bodyPr/>
          <a:lstStyle/>
          <a:p>
            <a:r>
              <a:rPr lang="en-US" altLang="zh-CN" sz="3200" dirty="0"/>
              <a:t>Value-Aware Pruning</a:t>
            </a:r>
            <a:endParaRPr lang="zh-CN" altLang="en-US" sz="3200" dirty="0"/>
          </a:p>
        </p:txBody>
      </p:sp>
      <p:sp>
        <p:nvSpPr>
          <p:cNvPr id="5" name="灯片编号占位符 4">
            <a:extLst>
              <a:ext uri="{FF2B5EF4-FFF2-40B4-BE49-F238E27FC236}">
                <a16:creationId xmlns:a16="http://schemas.microsoft.com/office/drawing/2014/main" id="{3C075A3D-3E99-3078-08BD-69987D9E673A}"/>
              </a:ext>
            </a:extLst>
          </p:cNvPr>
          <p:cNvSpPr>
            <a:spLocks noGrp="1"/>
          </p:cNvSpPr>
          <p:nvPr>
            <p:ph type="sldNum" sz="quarter" idx="12"/>
          </p:nvPr>
        </p:nvSpPr>
        <p:spPr/>
        <p:txBody>
          <a:bodyPr/>
          <a:lstStyle/>
          <a:p>
            <a:fld id="{22DECF6A-13F7-418C-BBFC-95033FFCD5F1}" type="slidenum">
              <a:rPr lang="en-US" noProof="1" smtClean="0"/>
              <a:pPr/>
              <a:t>8</a:t>
            </a:fld>
            <a:endParaRPr lang="en-US" noProof="1"/>
          </a:p>
        </p:txBody>
      </p:sp>
      <p:sp>
        <p:nvSpPr>
          <p:cNvPr id="6" name="日期占位符 5">
            <a:extLst>
              <a:ext uri="{FF2B5EF4-FFF2-40B4-BE49-F238E27FC236}">
                <a16:creationId xmlns:a16="http://schemas.microsoft.com/office/drawing/2014/main" id="{4634A955-0E94-60D1-7AE2-C4E8963ADDFD}"/>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297916D2-7474-E358-F478-1FD522AE3123}"/>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BC4B55AA-5E80-9B8D-8417-28891E559A66}"/>
              </a:ext>
            </a:extLst>
          </p:cNvPr>
          <p:cNvPicPr>
            <a:picLocks noChangeAspect="1"/>
          </p:cNvPicPr>
          <p:nvPr/>
        </p:nvPicPr>
        <p:blipFill>
          <a:blip r:embed="rId3"/>
          <a:stretch>
            <a:fillRect/>
          </a:stretch>
        </p:blipFill>
        <p:spPr>
          <a:xfrm>
            <a:off x="1643954" y="2973410"/>
            <a:ext cx="5856091" cy="1578598"/>
          </a:xfrm>
          <a:prstGeom prst="rect">
            <a:avLst/>
          </a:prstGeom>
        </p:spPr>
      </p:pic>
    </p:spTree>
    <p:extLst>
      <p:ext uri="{BB962C8B-B14F-4D97-AF65-F5344CB8AC3E}">
        <p14:creationId xmlns:p14="http://schemas.microsoft.com/office/powerpoint/2010/main" val="128893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3FFC16-B896-B1A5-2760-2F2DEF2F72AA}"/>
              </a:ext>
            </a:extLst>
          </p:cNvPr>
          <p:cNvSpPr>
            <a:spLocks noGrp="1"/>
          </p:cNvSpPr>
          <p:nvPr>
            <p:ph idx="1"/>
          </p:nvPr>
        </p:nvSpPr>
        <p:spPr/>
        <p:txBody>
          <a:bodyPr>
            <a:normAutofit/>
          </a:bodyPr>
          <a:lstStyle/>
          <a:p>
            <a:pPr>
              <a:lnSpc>
                <a:spcPct val="110000"/>
              </a:lnSpc>
            </a:pPr>
            <a:r>
              <a:rPr lang="en-US" altLang="zh-CN" sz="2000" b="0" dirty="0">
                <a:latin typeface="+mn-lt"/>
              </a:rPr>
              <a:t>Hybridize the </a:t>
            </a:r>
            <a:r>
              <a:rPr lang="en-US" altLang="zh-CN" sz="2000" i="1" dirty="0" err="1">
                <a:latin typeface="+mn-lt"/>
              </a:rPr>
              <a:t>smask</a:t>
            </a:r>
            <a:r>
              <a:rPr lang="en-US" altLang="zh-CN" sz="2000" b="0" dirty="0">
                <a:latin typeface="+mn-lt"/>
              </a:rPr>
              <a:t> and </a:t>
            </a:r>
            <a:r>
              <a:rPr lang="en-US" altLang="zh-CN" sz="2000" i="1" dirty="0" err="1">
                <a:latin typeface="+mn-lt"/>
              </a:rPr>
              <a:t>vmask</a:t>
            </a:r>
            <a:r>
              <a:rPr lang="en-US" altLang="zh-CN" sz="2000" b="0" dirty="0">
                <a:latin typeface="+mn-lt"/>
              </a:rPr>
              <a:t> with corresponding weights to form a hybrid mask (</a:t>
            </a:r>
            <a:r>
              <a:rPr lang="en-US" altLang="zh-CN" sz="2000" i="1" dirty="0" err="1">
                <a:latin typeface="+mn-lt"/>
              </a:rPr>
              <a:t>hmask</a:t>
            </a:r>
            <a:r>
              <a:rPr lang="en-US" altLang="zh-CN" sz="2000" b="0" dirty="0">
                <a:latin typeface="+mn-lt"/>
              </a:rPr>
              <a:t>)</a:t>
            </a:r>
          </a:p>
          <a:p>
            <a:pPr>
              <a:lnSpc>
                <a:spcPct val="110000"/>
              </a:lnSpc>
            </a:pPr>
            <a:r>
              <a:rPr lang="en-US" altLang="zh-CN" sz="2000" b="0" dirty="0">
                <a:latin typeface="+mn-lt"/>
              </a:rPr>
              <a:t>Use weights to adjust the contributions of </a:t>
            </a:r>
            <a:r>
              <a:rPr lang="en-US" altLang="zh-CN" sz="2000" i="1" dirty="0" err="1">
                <a:latin typeface="+mn-lt"/>
              </a:rPr>
              <a:t>smask</a:t>
            </a:r>
            <a:r>
              <a:rPr lang="en-US" altLang="zh-CN" sz="2000" b="0" dirty="0">
                <a:latin typeface="+mn-lt"/>
              </a:rPr>
              <a:t> and </a:t>
            </a:r>
            <a:r>
              <a:rPr lang="en-US" altLang="zh-CN" sz="2000" i="1" dirty="0" err="1">
                <a:latin typeface="+mn-lt"/>
              </a:rPr>
              <a:t>vmask</a:t>
            </a:r>
            <a:r>
              <a:rPr lang="en-US" altLang="zh-CN" sz="2000" b="0" dirty="0">
                <a:latin typeface="+mn-lt"/>
              </a:rPr>
              <a:t> to </a:t>
            </a:r>
            <a:r>
              <a:rPr lang="en-US" altLang="zh-CN" sz="2000" i="1" dirty="0" err="1">
                <a:latin typeface="+mn-lt"/>
              </a:rPr>
              <a:t>hmask</a:t>
            </a:r>
            <a:r>
              <a:rPr lang="en-US" altLang="zh-CN" sz="2000" b="0" dirty="0">
                <a:latin typeface="+mn-lt"/>
              </a:rPr>
              <a:t> as the number of layers increases</a:t>
            </a:r>
            <a:endParaRPr lang="zh-CN" altLang="en-US" sz="2000" b="0" dirty="0">
              <a:latin typeface="+mn-lt"/>
            </a:endParaRPr>
          </a:p>
        </p:txBody>
      </p:sp>
      <p:sp>
        <p:nvSpPr>
          <p:cNvPr id="3" name="标题 2">
            <a:extLst>
              <a:ext uri="{FF2B5EF4-FFF2-40B4-BE49-F238E27FC236}">
                <a16:creationId xmlns:a16="http://schemas.microsoft.com/office/drawing/2014/main" id="{D57C89CB-652E-F52A-E003-68F066933D90}"/>
              </a:ext>
            </a:extLst>
          </p:cNvPr>
          <p:cNvSpPr>
            <a:spLocks noGrp="1"/>
          </p:cNvSpPr>
          <p:nvPr>
            <p:ph type="title"/>
          </p:nvPr>
        </p:nvSpPr>
        <p:spPr/>
        <p:txBody>
          <a:bodyPr/>
          <a:lstStyle/>
          <a:p>
            <a:r>
              <a:rPr lang="en-US" altLang="zh-CN" dirty="0"/>
              <a:t>Hybrid Pruning</a:t>
            </a:r>
            <a:endParaRPr lang="zh-CN" altLang="en-US" dirty="0"/>
          </a:p>
        </p:txBody>
      </p:sp>
      <p:sp>
        <p:nvSpPr>
          <p:cNvPr id="5" name="灯片编号占位符 4">
            <a:extLst>
              <a:ext uri="{FF2B5EF4-FFF2-40B4-BE49-F238E27FC236}">
                <a16:creationId xmlns:a16="http://schemas.microsoft.com/office/drawing/2014/main" id="{21F740E7-7B81-45DD-AB1B-3A1ADACFE199}"/>
              </a:ext>
            </a:extLst>
          </p:cNvPr>
          <p:cNvSpPr>
            <a:spLocks noGrp="1"/>
          </p:cNvSpPr>
          <p:nvPr>
            <p:ph type="sldNum" sz="quarter" idx="12"/>
          </p:nvPr>
        </p:nvSpPr>
        <p:spPr/>
        <p:txBody>
          <a:bodyPr/>
          <a:lstStyle/>
          <a:p>
            <a:fld id="{22DECF6A-13F7-418C-BBFC-95033FFCD5F1}" type="slidenum">
              <a:rPr lang="en-US" noProof="1" smtClean="0"/>
              <a:pPr/>
              <a:t>9</a:t>
            </a:fld>
            <a:endParaRPr lang="en-US" noProof="1"/>
          </a:p>
        </p:txBody>
      </p:sp>
      <p:sp>
        <p:nvSpPr>
          <p:cNvPr id="6" name="日期占位符 5">
            <a:extLst>
              <a:ext uri="{FF2B5EF4-FFF2-40B4-BE49-F238E27FC236}">
                <a16:creationId xmlns:a16="http://schemas.microsoft.com/office/drawing/2014/main" id="{5A069EFB-7E61-C1A9-8702-BD95EDEDBF56}"/>
              </a:ext>
            </a:extLst>
          </p:cNvPr>
          <p:cNvSpPr>
            <a:spLocks noGrp="1"/>
          </p:cNvSpPr>
          <p:nvPr>
            <p:ph type="dt" sz="half" idx="10"/>
          </p:nvPr>
        </p:nvSpPr>
        <p:spPr/>
        <p:txBody>
          <a:bodyPr/>
          <a:lstStyle/>
          <a:p>
            <a:fld id="{1484590A-F24F-4CD4-9207-3ABC2A5D20C4}" type="datetime4">
              <a:rPr lang="en-GB" noProof="1" smtClean="0"/>
              <a:pPr/>
              <a:t>12 March 2024</a:t>
            </a:fld>
            <a:endParaRPr lang="en-US" noProof="1"/>
          </a:p>
        </p:txBody>
      </p:sp>
      <p:sp>
        <p:nvSpPr>
          <p:cNvPr id="7" name="页脚占位符 3">
            <a:extLst>
              <a:ext uri="{FF2B5EF4-FFF2-40B4-BE49-F238E27FC236}">
                <a16:creationId xmlns:a16="http://schemas.microsoft.com/office/drawing/2014/main" id="{06BF75CF-4014-EC1A-6454-1FFD2E4514F2}"/>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pic>
        <p:nvPicPr>
          <p:cNvPr id="8" name="图片 7">
            <a:extLst>
              <a:ext uri="{FF2B5EF4-FFF2-40B4-BE49-F238E27FC236}">
                <a16:creationId xmlns:a16="http://schemas.microsoft.com/office/drawing/2014/main" id="{3BC9DBA5-C0F9-8A0A-3946-F6E4540B3C1E}"/>
              </a:ext>
            </a:extLst>
          </p:cNvPr>
          <p:cNvPicPr>
            <a:picLocks noChangeAspect="1"/>
          </p:cNvPicPr>
          <p:nvPr/>
        </p:nvPicPr>
        <p:blipFill>
          <a:blip r:embed="rId3"/>
          <a:stretch>
            <a:fillRect/>
          </a:stretch>
        </p:blipFill>
        <p:spPr>
          <a:xfrm>
            <a:off x="4504037" y="2334998"/>
            <a:ext cx="3907824" cy="2295073"/>
          </a:xfrm>
          <a:prstGeom prst="rect">
            <a:avLst/>
          </a:prstGeom>
        </p:spPr>
      </p:pic>
    </p:spTree>
    <p:extLst>
      <p:ext uri="{BB962C8B-B14F-4D97-AF65-F5344CB8AC3E}">
        <p14:creationId xmlns:p14="http://schemas.microsoft.com/office/powerpoint/2010/main" val="291969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e7a3f07-f920-473d-8ace-d059ac70c890">
      <Terms xmlns="http://schemas.microsoft.com/office/infopath/2007/PartnerControls"/>
    </lcf76f155ced4ddcb4097134ff3c332f>
    <TaxCatchAll xmlns="6325b798-e2ef-461c-873a-7c2c81cc8c4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C8DA6DED8164D469DB2972074859B57" ma:contentTypeVersion="17" ma:contentTypeDescription="Ein neues Dokument erstellen." ma:contentTypeScope="" ma:versionID="5b14388d4ebb6696f9491d75395f7558">
  <xsd:schema xmlns:xsd="http://www.w3.org/2001/XMLSchema" xmlns:xs="http://www.w3.org/2001/XMLSchema" xmlns:p="http://schemas.microsoft.com/office/2006/metadata/properties" xmlns:ns2="ee7a3f07-f920-473d-8ace-d059ac70c890" xmlns:ns3="6325b798-e2ef-461c-873a-7c2c81cc8c46" targetNamespace="http://schemas.microsoft.com/office/2006/metadata/properties" ma:root="true" ma:fieldsID="35fb8e1850e18fad599056e4fcac7979" ns2:_="" ns3:_="">
    <xsd:import namespace="ee7a3f07-f920-473d-8ace-d059ac70c890"/>
    <xsd:import namespace="6325b798-e2ef-461c-873a-7c2c81cc8c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7a3f07-f920-473d-8ace-d059ac70c8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731c44e6-fe3a-48e4-b4a0-d2a855a5998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25b798-e2ef-461c-873a-7c2c81cc8c46" elementFormDefault="qualified">
    <xsd:import namespace="http://schemas.microsoft.com/office/2006/documentManagement/types"/>
    <xsd:import namespace="http://schemas.microsoft.com/office/infopath/2007/PartnerControls"/>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2a45c57e-e85f-475b-a3f8-85b290db80cb}" ma:internalName="TaxCatchAll" ma:showField="CatchAllData" ma:web="6325b798-e2ef-461c-873a-7c2c81cc8c4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843148-A36E-4059-B061-760DFF98B99E}">
  <ds:schemaRefs>
    <ds:schemaRef ds:uri="http://schemas.microsoft.com/office/2006/metadata/properties"/>
    <ds:schemaRef ds:uri="http://schemas.microsoft.com/office/infopath/2007/PartnerControls"/>
    <ds:schemaRef ds:uri="ee7a3f07-f920-473d-8ace-d059ac70c890"/>
    <ds:schemaRef ds:uri="6325b798-e2ef-461c-873a-7c2c81cc8c46"/>
  </ds:schemaRefs>
</ds:datastoreItem>
</file>

<file path=customXml/itemProps2.xml><?xml version="1.0" encoding="utf-8"?>
<ds:datastoreItem xmlns:ds="http://schemas.openxmlformats.org/officeDocument/2006/customXml" ds:itemID="{1154B396-DF7B-4906-9868-BD0EC77F939F}">
  <ds:schemaRefs>
    <ds:schemaRef ds:uri="http://schemas.microsoft.com/sharepoint/v3/contenttype/forms"/>
  </ds:schemaRefs>
</ds:datastoreItem>
</file>

<file path=customXml/itemProps3.xml><?xml version="1.0" encoding="utf-8"?>
<ds:datastoreItem xmlns:ds="http://schemas.openxmlformats.org/officeDocument/2006/customXml" ds:itemID="{50DF200A-4B66-4966-B5D0-B4AE20D4D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7a3f07-f920-473d-8ace-d059ac70c890"/>
    <ds:schemaRef ds:uri="6325b798-e2ef-461c-873a-7c2c81cc8c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1575</TotalTime>
  <Words>3032</Words>
  <Application>Microsoft Office PowerPoint</Application>
  <PresentationFormat>全屏显示(16:9)</PresentationFormat>
  <Paragraphs>197</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NimbusRomNo9L-Regu</vt:lpstr>
      <vt:lpstr>Google Sans</vt:lpstr>
      <vt:lpstr>Calibri</vt:lpstr>
      <vt:lpstr>Cambria Math</vt:lpstr>
      <vt:lpstr>Arial</vt:lpstr>
      <vt:lpstr>Consolas</vt:lpstr>
      <vt:lpstr>Söhne</vt:lpstr>
      <vt:lpstr>Office Theme</vt:lpstr>
      <vt:lpstr>Sava: A Spatial- and Value-Aware Accelerator for Point Cloud Transformer</vt:lpstr>
      <vt:lpstr>Outline</vt:lpstr>
      <vt:lpstr>Point Cloud and Point Cloud Transformer</vt:lpstr>
      <vt:lpstr>Challenge</vt:lpstr>
      <vt:lpstr>Proposal</vt:lpstr>
      <vt:lpstr>Spatial-Aware Pruning</vt:lpstr>
      <vt:lpstr>Spatial-Aware Pruning</vt:lpstr>
      <vt:lpstr>Value-Aware Pruning</vt:lpstr>
      <vt:lpstr>Hybrid Pruning</vt:lpstr>
      <vt:lpstr>Sava Architecture</vt:lpstr>
      <vt:lpstr>Sava Architecture --- Tensor Unit</vt:lpstr>
      <vt:lpstr>Sava Architecture --- Tensor Unit</vt:lpstr>
      <vt:lpstr>Sava Architecture --- Tensor Unit</vt:lpstr>
      <vt:lpstr>Experiment Setup</vt:lpstr>
      <vt:lpstr>Experiment --- Accuracy</vt:lpstr>
      <vt:lpstr>Experiment --- Performance</vt:lpstr>
      <vt:lpstr>Experiment --- Exploration </vt:lpstr>
      <vt:lpstr>Experiment --- Exploration</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Conference Template</dc:title>
  <dc:creator>Anja Zeun</dc:creator>
  <cp:lastModifiedBy>LiuXueyuan</cp:lastModifiedBy>
  <cp:revision>88</cp:revision>
  <dcterms:created xsi:type="dcterms:W3CDTF">2016-09-12T10:42:56Z</dcterms:created>
  <dcterms:modified xsi:type="dcterms:W3CDTF">2024-03-12T13:53:49Z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0x010100DC8DA6DED8164D469DB2972074859B57</vt:lpwstr>
  </property>
  <property fmtid="{D5CDD505-2E9C-101B-9397-08002B2CF9AE}" pid="3" name="Order">
    <vt:r8>3042600</vt:r8>
  </property>
  <property fmtid="{D5CDD505-2E9C-101B-9397-08002B2CF9AE}" pid="4" name="MediaServiceImageTags">
    <vt:lpwstr/>
  </property>
</Properties>
</file>