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7" r:id="rId4"/>
    <p:sldId id="258" r:id="rId5"/>
    <p:sldId id="259" r:id="rId6"/>
    <p:sldId id="263" r:id="rId7"/>
    <p:sldId id="264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0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1" clrIdx="0">
    <p:extLst>
      <p:ext uri="{19B8F6BF-5375-455C-9EA6-DF929625EA0E}">
        <p15:presenceInfo xmlns:p15="http://schemas.microsoft.com/office/powerpoint/2012/main" xmlns="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5424" autoAdjust="0"/>
  </p:normalViewPr>
  <p:slideViewPr>
    <p:cSldViewPr snapToGrid="0">
      <p:cViewPr varScale="1">
        <p:scale>
          <a:sx n="62" d="100"/>
          <a:sy n="62" d="100"/>
        </p:scale>
        <p:origin x="-9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5T11:28:52.053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77D9B-2D29-48F6-B208-48E5FA371C4F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37E3-2DE6-46A5-9151-A6AFEB3D4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95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603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70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122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195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54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885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538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252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207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it from</a:t>
            </a:r>
            <a:r>
              <a:rPr lang="en-IN" baseline="0" dirty="0"/>
              <a:t> our side. Any questions or suggestions are most welcome.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37E3-2DE6-46A5-9151-A6AFEB3D4F7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38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IMAGE PROCESSOR</a:t>
            </a:r>
          </a:p>
        </p:txBody>
      </p:sp>
    </p:spTree>
    <p:extLst>
      <p:ext uri="{BB962C8B-B14F-4D97-AF65-F5344CB8AC3E}">
        <p14:creationId xmlns:p14="http://schemas.microsoft.com/office/powerpoint/2010/main" xmlns="" val="87288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BE57A-A950-4367-9CCE-24D59890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54ED0B4-62C7-478F-AF41-64941BF35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42434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60B1D-C19D-4678-AB60-F497521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8A1026C-8F92-4B07-AB6E-BF1A2510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00913"/>
          </a:xfrm>
        </p:spPr>
      </p:pic>
    </p:spTree>
    <p:extLst>
      <p:ext uri="{BB962C8B-B14F-4D97-AF65-F5344CB8AC3E}">
        <p14:creationId xmlns:p14="http://schemas.microsoft.com/office/powerpoint/2010/main" xmlns="" val="235585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06A2E-4232-4E1F-A06E-4FA5AE7F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D9FC67C-BDC2-47E6-BA86-807016C5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xmlns="" val="399331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B9AEA-6C44-45C5-A86C-A14FCF56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5AB9124-EE17-40D6-92C1-3A6470A86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xmlns="" val="350299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95DFA-AE41-47EA-B63F-2C977A4C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0CE0C8-0AF5-4281-A53B-F1F67A366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409020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ani\Downloads\t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ni\Downloads\inherita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085975"/>
            <a:ext cx="9725556" cy="3823758"/>
          </a:xfrm>
        </p:spPr>
        <p:txBody>
          <a:bodyPr/>
          <a:lstStyle/>
          <a:p>
            <a:pPr lvl="0"/>
            <a:r>
              <a:rPr lang="en-US" sz="3000" u="sng" dirty="0"/>
              <a:t>www.msdn.microsoft.com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u="sng" dirty="0"/>
              <a:t>www.stackoverflow.com</a:t>
            </a:r>
            <a:r>
              <a:rPr lang="en-US" dirty="0"/>
              <a:t/>
            </a:r>
            <a:br>
              <a:rPr lang="en-US" dirty="0"/>
            </a:b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BE3EDA-8DCC-4370-BC79-D160CD4895F3}"/>
              </a:ext>
            </a:extLst>
          </p:cNvPr>
          <p:cNvSpPr txBox="1"/>
          <p:nvPr/>
        </p:nvSpPr>
        <p:spPr>
          <a:xfrm>
            <a:off x="2900363" y="528638"/>
            <a:ext cx="6600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1941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Suggestions are most welcome </a:t>
            </a:r>
          </a:p>
        </p:txBody>
      </p:sp>
    </p:spTree>
    <p:extLst>
      <p:ext uri="{BB962C8B-B14F-4D97-AF65-F5344CB8AC3E}">
        <p14:creationId xmlns:p14="http://schemas.microsoft.com/office/powerpoint/2010/main" xmlns="" val="29096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xmlns="" val="9967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Features</a:t>
            </a:r>
          </a:p>
          <a:p>
            <a:r>
              <a:rPr lang="en-IN" dirty="0"/>
              <a:t>Demonstration</a:t>
            </a:r>
          </a:p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950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Basic Operations</a:t>
            </a:r>
          </a:p>
          <a:p>
            <a:pPr marL="0" indent="0">
              <a:buNone/>
            </a:pPr>
            <a:r>
              <a:rPr lang="en-IN" b="1" dirty="0"/>
              <a:t>Advanced Operations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97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To implement an image processor.</a:t>
            </a:r>
          </a:p>
          <a:p>
            <a:pPr lvl="0"/>
            <a:r>
              <a:rPr lang="en-US" dirty="0"/>
              <a:t>To perform image transformations.</a:t>
            </a:r>
          </a:p>
          <a:p>
            <a:pPr lvl="0"/>
            <a:r>
              <a:rPr lang="en-US" dirty="0"/>
              <a:t>To perform some interesting and advanced operations on images like: Steganography.</a:t>
            </a:r>
          </a:p>
          <a:p>
            <a:pPr lvl="0"/>
            <a:r>
              <a:rPr lang="en-US" dirty="0"/>
              <a:t>To learn about Image structures (Header, Bit-Maps, Pixels arrangement).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55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Features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Scale</a:t>
            </a:r>
          </a:p>
          <a:p>
            <a:pPr lvl="0"/>
            <a:r>
              <a:rPr lang="en-US" dirty="0"/>
              <a:t>Mirror</a:t>
            </a:r>
          </a:p>
          <a:p>
            <a:pPr lvl="0"/>
            <a:r>
              <a:rPr lang="en-US" dirty="0"/>
              <a:t>Rotate</a:t>
            </a:r>
          </a:p>
          <a:p>
            <a:pPr lvl="0"/>
            <a:r>
              <a:rPr lang="en-US" dirty="0"/>
              <a:t>Transpose</a:t>
            </a:r>
          </a:p>
          <a:p>
            <a:pPr lvl="0"/>
            <a:r>
              <a:rPr lang="en-US" dirty="0"/>
              <a:t>Crop</a:t>
            </a:r>
          </a:p>
          <a:p>
            <a:pPr lvl="0"/>
            <a:r>
              <a:rPr lang="en-US" dirty="0"/>
              <a:t>Blur</a:t>
            </a:r>
          </a:p>
          <a:p>
            <a:pPr lvl="0"/>
            <a:r>
              <a:rPr lang="en-US" dirty="0"/>
              <a:t>Stretch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12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Features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Merge</a:t>
            </a:r>
          </a:p>
          <a:p>
            <a:pPr lvl="0"/>
            <a:r>
              <a:rPr lang="en-US" dirty="0"/>
              <a:t>Fill Color</a:t>
            </a:r>
          </a:p>
          <a:p>
            <a:pPr lvl="0"/>
            <a:r>
              <a:rPr lang="en-US" dirty="0"/>
              <a:t>Pattern Search</a:t>
            </a:r>
          </a:p>
          <a:p>
            <a:pPr lvl="0"/>
            <a:r>
              <a:rPr lang="en-US" dirty="0"/>
              <a:t>Steganography</a:t>
            </a:r>
          </a:p>
          <a:p>
            <a:pPr lvl="0"/>
            <a:r>
              <a:rPr lang="en-US" dirty="0"/>
              <a:t>Undo</a:t>
            </a:r>
          </a:p>
          <a:p>
            <a:pPr lvl="0"/>
            <a:r>
              <a:rPr lang="en-US" dirty="0"/>
              <a:t>Redo</a:t>
            </a:r>
          </a:p>
          <a:p>
            <a:pPr lvl="0"/>
            <a:r>
              <a:rPr lang="en-US" dirty="0"/>
              <a:t>Window (graphics).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64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05400"/>
          </a:xfrm>
        </p:spPr>
        <p:txBody>
          <a:bodyPr>
            <a:normAutofit/>
          </a:bodyPr>
          <a:lstStyle/>
          <a:p>
            <a:r>
              <a:rPr lang="en-IN" sz="54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667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C94D8-1249-4651-9C08-1782ECE3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400550"/>
          </a:xfrm>
        </p:spPr>
        <p:txBody>
          <a:bodyPr>
            <a:normAutofit/>
          </a:bodyPr>
          <a:lstStyle/>
          <a:p>
            <a:r>
              <a:rPr lang="en-US" sz="48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2183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ACCE9-D503-4E63-AB04-7613E44B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5979E00-F806-44E3-9CEF-F7B02F7F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828986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547</TotalTime>
  <Words>117</Words>
  <Application>Microsoft Office PowerPoint</Application>
  <PresentationFormat>Custom</PresentationFormat>
  <Paragraphs>53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CODIMAGE</vt:lpstr>
      <vt:lpstr>Content</vt:lpstr>
      <vt:lpstr>Introduction</vt:lpstr>
      <vt:lpstr>Objectives </vt:lpstr>
      <vt:lpstr>Functional Features </vt:lpstr>
      <vt:lpstr>Functional Features Contd…</vt:lpstr>
      <vt:lpstr>Demonstration</vt:lpstr>
      <vt:lpstr>IMPLEMENTATION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www.msdn.microsoft.com  www.stackoverflow.com </vt:lpstr>
      <vt:lpstr>Any Questions?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CODESHOWS</dc:title>
  <dc:creator>Microsoft</dc:creator>
  <cp:lastModifiedBy>Mani</cp:lastModifiedBy>
  <cp:revision>56</cp:revision>
  <dcterms:created xsi:type="dcterms:W3CDTF">2017-11-05T04:56:40Z</dcterms:created>
  <dcterms:modified xsi:type="dcterms:W3CDTF">2018-03-13T11:47:15Z</dcterms:modified>
</cp:coreProperties>
</file>