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B82"/>
    <a:srgbClr val="421C5E"/>
    <a:srgbClr val="5D278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0046B-3901-72F6-55BE-DB31A0F19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BA0360-81BF-10FF-2B30-323CAE34A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A429F-5274-A871-979C-797225E0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185CCB-F9D5-4DFE-CD57-9416C603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DC4EA3-7594-6DD5-55A5-80DFADE1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AA1A6-9EB4-41DE-A6BD-4BBCEB23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7ED074-682A-B828-4E54-1F49F2659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53BE04-4EA6-27A5-EC73-1D24E14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960D12-B6AD-CC20-E416-D2AD9642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6C5714-5E1A-EE8D-9E5F-2A1040E0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4A4B21F-9903-4D81-3F71-32D1FC41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EE5B5F-CA2A-81CB-6B6E-767214A5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E8AC81-2F13-42BC-D955-D549D57F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12E55D-6080-52F0-1975-61872ABE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75DE1C-929C-5196-D6E0-BF7B73F1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9AC83-E761-3B9A-DE03-1261FBCC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A719D8-6532-85CE-B684-7983D146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0EC246-ECD5-5AF5-A41B-3442DD55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E95878-05A4-C98E-2955-4B72E6A0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9554D9-411A-4066-2A65-29207B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92F6A4-BD4D-33D4-C8EF-BA255347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9DBF82-6894-062F-EC8E-03063263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6A5D49-647E-9F78-10AC-88AC02D3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D6B602-1051-4B64-4288-AA8D057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0E272B-5ACB-666E-9F26-23C36F3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6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2844A-8559-46FB-9CC3-0F8B291E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A6D72-568F-99A6-DB84-F49B46B72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57FFA6-9E12-8E78-3AEB-22D6D0E13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367CE2-EC2A-D562-FB14-E2DE6F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B375DD-3BBD-5D2B-6613-4E7D427A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F6CCEB-A889-35B4-FD07-26ABFE4F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FF8C5-2619-F8DF-0E08-B02F4BF6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1BFCDD-095A-00EE-3310-BBDA7254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E0D2BB-34F4-ED80-E197-F0D17115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65A28E9-991F-3658-58A1-FC1E1B73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5CF1CD-3EB4-D8EC-E771-BC3F9D349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1F16A26-117A-E32C-5637-43C2142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85A67D-8682-7AAD-DED4-C857B65D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DE5BBDF-837E-FC5B-1CAD-37D60024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2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DDCCB-34EF-3C21-31CD-6E0901C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6E0BCA-E887-FC78-DC99-5BB144FE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E844D6-67A8-33B0-B2F8-C2BE33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DE1A8F-389F-2C67-A48C-3A1A179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200C9A3-BFE9-7CE7-2DB5-F175F37B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071A4B-1B45-A971-53EE-E7F00B52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2EF4AA-0B0A-9893-8F22-3DC442A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8D440-2A50-8D3C-9955-CBB10D7D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74C61-9601-3CB7-98C8-683C7CAC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BE44CB-9641-FDF2-2C5D-E474F85D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7ABB8A-7719-4EE3-D1B7-84A3342D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9A57D5B-B1DA-EB65-E989-B527032A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0A39E1-FA36-2F19-C772-9B019AB9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A92AF-3BEA-7D12-BD97-BB06F4E3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415430-CBF2-F996-3A70-A3B779E07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9C67CFF-B169-CEF7-378A-D97BAB90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AF05CE-0992-D671-E1F9-B42806E8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33DF42-C1DF-236E-6655-F8648CE2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C650D4-8BD8-496A-66C4-5F7ECA50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267D55-5DB4-F67F-7843-E9CFA624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88A9EF-F2FE-B485-FBAC-52290140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0FE7A8-0F09-64F4-FBC6-709630EF0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F66D-6217-44DB-A5EC-DCF844ACC76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541872-199E-61D2-DC17-F52C9D2F2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4B293D-CD00-7A0B-7583-781EA7EF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4DBC-AF44-47D1-86F8-104AB0FF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9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eclyn@unclefluffy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E1F8CEB-28B6-B8EA-3CFA-47BE40F3EFF5}"/>
              </a:ext>
            </a:extLst>
          </p:cNvPr>
          <p:cNvSpPr/>
          <p:nvPr/>
        </p:nvSpPr>
        <p:spPr>
          <a:xfrm flipV="1">
            <a:off x="0" y="-2343"/>
            <a:ext cx="12192000" cy="819179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28EFC0B-9979-7824-7483-9B77BECB6414}"/>
              </a:ext>
            </a:extLst>
          </p:cNvPr>
          <p:cNvSpPr/>
          <p:nvPr/>
        </p:nvSpPr>
        <p:spPr>
          <a:xfrm>
            <a:off x="4390571" y="2111828"/>
            <a:ext cx="3941325" cy="2968172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EF27793-CDC4-ADEA-5DA7-C79D66B463C9}"/>
              </a:ext>
            </a:extLst>
          </p:cNvPr>
          <p:cNvGrpSpPr/>
          <p:nvPr/>
        </p:nvGrpSpPr>
        <p:grpSpPr>
          <a:xfrm>
            <a:off x="11145879" y="294975"/>
            <a:ext cx="457987" cy="212914"/>
            <a:chOff x="4249242" y="4638691"/>
            <a:chExt cx="457987" cy="260234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1CFEF68-24D0-5287-E759-283F1D232B8E}"/>
                </a:ext>
              </a:extLst>
            </p:cNvPr>
            <p:cNvSpPr/>
            <p:nvPr/>
          </p:nvSpPr>
          <p:spPr>
            <a:xfrm>
              <a:off x="4294423" y="4638691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88661AA-6F54-A763-6FF7-28DC2F4BBC55}"/>
                </a:ext>
              </a:extLst>
            </p:cNvPr>
            <p:cNvSpPr/>
            <p:nvPr/>
          </p:nvSpPr>
          <p:spPr>
            <a:xfrm>
              <a:off x="4249242" y="4742230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A0C2950-DB29-5F16-18A8-E30A12E4F083}"/>
                </a:ext>
              </a:extLst>
            </p:cNvPr>
            <p:cNvSpPr/>
            <p:nvPr/>
          </p:nvSpPr>
          <p:spPr>
            <a:xfrm>
              <a:off x="4294423" y="4850262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F7A7855B-10ED-C64C-053A-2368049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9" b="20192"/>
          <a:stretch/>
        </p:blipFill>
        <p:spPr>
          <a:xfrm>
            <a:off x="677754" y="174300"/>
            <a:ext cx="1395738" cy="47553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0750D92-E9BE-3395-99A8-B18E035D12E2}"/>
              </a:ext>
            </a:extLst>
          </p:cNvPr>
          <p:cNvGrpSpPr/>
          <p:nvPr/>
        </p:nvGrpSpPr>
        <p:grpSpPr>
          <a:xfrm>
            <a:off x="5002089" y="4194772"/>
            <a:ext cx="2721942" cy="467101"/>
            <a:chOff x="1840429" y="3971333"/>
            <a:chExt cx="1119860" cy="34970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89228BED-BB9E-C913-CABD-C52FE28F7D8A}"/>
                </a:ext>
              </a:extLst>
            </p:cNvPr>
            <p:cNvSpPr/>
            <p:nvPr/>
          </p:nvSpPr>
          <p:spPr>
            <a:xfrm>
              <a:off x="1840429" y="3971333"/>
              <a:ext cx="1119860" cy="349701"/>
            </a:xfrm>
            <a:prstGeom prst="roundRect">
              <a:avLst>
                <a:gd name="adj" fmla="val 0"/>
              </a:avLst>
            </a:prstGeom>
            <a:solidFill>
              <a:srgbClr val="421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0538F0D-BF55-A906-B450-24C95D28E831}"/>
                </a:ext>
              </a:extLst>
            </p:cNvPr>
            <p:cNvSpPr txBox="1"/>
            <p:nvPr/>
          </p:nvSpPr>
          <p:spPr>
            <a:xfrm>
              <a:off x="2258829" y="3997105"/>
              <a:ext cx="283060" cy="276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A99C7E2E-5095-BBB9-BAB7-934514C0ED9E}"/>
              </a:ext>
            </a:extLst>
          </p:cNvPr>
          <p:cNvGrpSpPr/>
          <p:nvPr/>
        </p:nvGrpSpPr>
        <p:grpSpPr>
          <a:xfrm>
            <a:off x="5002089" y="2892957"/>
            <a:ext cx="2721943" cy="467101"/>
            <a:chOff x="675591" y="4162105"/>
            <a:chExt cx="1159787" cy="49970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xmlns="" id="{8756384D-342D-3AD9-AD53-C0C39CED5E68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E740BF6-ED4F-E4EC-7181-6AAFA2B2469B}"/>
                </a:ext>
              </a:extLst>
            </p:cNvPr>
            <p:cNvSpPr txBox="1"/>
            <p:nvPr/>
          </p:nvSpPr>
          <p:spPr>
            <a:xfrm>
              <a:off x="742748" y="4247326"/>
              <a:ext cx="399021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Username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CA98247-7E3C-65F3-7DBE-A6C2FDE6007E}"/>
              </a:ext>
            </a:extLst>
          </p:cNvPr>
          <p:cNvGrpSpPr/>
          <p:nvPr/>
        </p:nvGrpSpPr>
        <p:grpSpPr>
          <a:xfrm>
            <a:off x="5002089" y="3526971"/>
            <a:ext cx="2721943" cy="467101"/>
            <a:chOff x="675591" y="4162105"/>
            <a:chExt cx="1159787" cy="4997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FD74EA64-274D-6669-880C-259A0C77AD72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B91680A-C6E1-E6E1-A67F-5CF4279A9AFC}"/>
                </a:ext>
              </a:extLst>
            </p:cNvPr>
            <p:cNvSpPr txBox="1"/>
            <p:nvPr/>
          </p:nvSpPr>
          <p:spPr>
            <a:xfrm>
              <a:off x="742748" y="4247326"/>
              <a:ext cx="373394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Password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399F7C-42E1-D2ED-E649-73E9C0AA3A5C}"/>
              </a:ext>
            </a:extLst>
          </p:cNvPr>
          <p:cNvSpPr txBox="1"/>
          <p:nvPr/>
        </p:nvSpPr>
        <p:spPr>
          <a:xfrm>
            <a:off x="5770588" y="2347835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50826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E1F8CEB-28B6-B8EA-3CFA-47BE40F3EFF5}"/>
              </a:ext>
            </a:extLst>
          </p:cNvPr>
          <p:cNvSpPr/>
          <p:nvPr/>
        </p:nvSpPr>
        <p:spPr>
          <a:xfrm flipV="1">
            <a:off x="0" y="-2343"/>
            <a:ext cx="12192000" cy="819179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28EFC0B-9979-7824-7483-9B77BECB6414}"/>
              </a:ext>
            </a:extLst>
          </p:cNvPr>
          <p:cNvSpPr/>
          <p:nvPr/>
        </p:nvSpPr>
        <p:spPr>
          <a:xfrm>
            <a:off x="813099" y="1779623"/>
            <a:ext cx="10840817" cy="349701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EF27793-CDC4-ADEA-5DA7-C79D66B463C9}"/>
              </a:ext>
            </a:extLst>
          </p:cNvPr>
          <p:cNvGrpSpPr/>
          <p:nvPr/>
        </p:nvGrpSpPr>
        <p:grpSpPr>
          <a:xfrm>
            <a:off x="11145879" y="294975"/>
            <a:ext cx="457987" cy="212914"/>
            <a:chOff x="4249242" y="4638691"/>
            <a:chExt cx="457987" cy="260234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1CFEF68-24D0-5287-E759-283F1D232B8E}"/>
                </a:ext>
              </a:extLst>
            </p:cNvPr>
            <p:cNvSpPr/>
            <p:nvPr/>
          </p:nvSpPr>
          <p:spPr>
            <a:xfrm>
              <a:off x="4294423" y="4638691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88661AA-6F54-A763-6FF7-28DC2F4BBC55}"/>
                </a:ext>
              </a:extLst>
            </p:cNvPr>
            <p:cNvSpPr/>
            <p:nvPr/>
          </p:nvSpPr>
          <p:spPr>
            <a:xfrm>
              <a:off x="4249242" y="4742230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A0C2950-DB29-5F16-18A8-E30A12E4F083}"/>
                </a:ext>
              </a:extLst>
            </p:cNvPr>
            <p:cNvSpPr/>
            <p:nvPr/>
          </p:nvSpPr>
          <p:spPr>
            <a:xfrm>
              <a:off x="4294423" y="4850262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7CD44E1-75D4-F306-D835-87AD207C26CE}"/>
              </a:ext>
            </a:extLst>
          </p:cNvPr>
          <p:cNvSpPr/>
          <p:nvPr/>
        </p:nvSpPr>
        <p:spPr>
          <a:xfrm>
            <a:off x="813099" y="2248024"/>
            <a:ext cx="10840817" cy="628922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D7B5F27-0E6F-3123-3C00-CAA0EE03CDFA}"/>
              </a:ext>
            </a:extLst>
          </p:cNvPr>
          <p:cNvSpPr/>
          <p:nvPr/>
        </p:nvSpPr>
        <p:spPr>
          <a:xfrm>
            <a:off x="813099" y="2250054"/>
            <a:ext cx="103447" cy="628922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365562-AA0D-5663-90B2-6D8079D29D69}"/>
              </a:ext>
            </a:extLst>
          </p:cNvPr>
          <p:cNvSpPr txBox="1"/>
          <p:nvPr/>
        </p:nvSpPr>
        <p:spPr>
          <a:xfrm>
            <a:off x="958587" y="1799357"/>
            <a:ext cx="96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Status            Name                     Email                                          Phone                        Country         Interest                 Source             Date                          Remarks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773D74A-4BE7-66A2-DE24-378B65620EDA}"/>
              </a:ext>
            </a:extLst>
          </p:cNvPr>
          <p:cNvSpPr txBox="1"/>
          <p:nvPr/>
        </p:nvSpPr>
        <p:spPr>
          <a:xfrm>
            <a:off x="1013841" y="2409598"/>
            <a:ext cx="1042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New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Alaa Mohra           engmohra@gmail.com          +971585557777        Egypt          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Sobha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Tower         Tiktok             15 June 2022           HE wants to buy now</a:t>
            </a:r>
          </a:p>
        </p:txBody>
      </p:sp>
      <p:pic>
        <p:nvPicPr>
          <p:cNvPr id="24" name="Picture 23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F7A7855B-10ED-C64C-053A-2368049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9" b="20192"/>
          <a:stretch/>
        </p:blipFill>
        <p:spPr>
          <a:xfrm>
            <a:off x="677754" y="174300"/>
            <a:ext cx="1395738" cy="47553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0750D92-E9BE-3395-99A8-B18E035D12E2}"/>
              </a:ext>
            </a:extLst>
          </p:cNvPr>
          <p:cNvGrpSpPr/>
          <p:nvPr/>
        </p:nvGrpSpPr>
        <p:grpSpPr>
          <a:xfrm>
            <a:off x="10534056" y="1324671"/>
            <a:ext cx="1119860" cy="349701"/>
            <a:chOff x="1840429" y="3971333"/>
            <a:chExt cx="1119860" cy="34970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89228BED-BB9E-C913-CABD-C52FE28F7D8A}"/>
                </a:ext>
              </a:extLst>
            </p:cNvPr>
            <p:cNvSpPr/>
            <p:nvPr/>
          </p:nvSpPr>
          <p:spPr>
            <a:xfrm>
              <a:off x="1840429" y="3971333"/>
              <a:ext cx="1119860" cy="349701"/>
            </a:xfrm>
            <a:prstGeom prst="roundRect">
              <a:avLst>
                <a:gd name="adj" fmla="val 0"/>
              </a:avLst>
            </a:prstGeom>
            <a:solidFill>
              <a:srgbClr val="421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0538F0D-BF55-A906-B450-24C95D28E831}"/>
                </a:ext>
              </a:extLst>
            </p:cNvPr>
            <p:cNvSpPr txBox="1"/>
            <p:nvPr/>
          </p:nvSpPr>
          <p:spPr>
            <a:xfrm>
              <a:off x="1990995" y="3994313"/>
              <a:ext cx="801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New Lead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DDF2DB4-1AC4-5165-4D07-52D41C572DA4}"/>
              </a:ext>
            </a:extLst>
          </p:cNvPr>
          <p:cNvGrpSpPr/>
          <p:nvPr/>
        </p:nvGrpSpPr>
        <p:grpSpPr>
          <a:xfrm>
            <a:off x="9307966" y="1334608"/>
            <a:ext cx="1083899" cy="326886"/>
            <a:chOff x="675591" y="4162106"/>
            <a:chExt cx="1159787" cy="34970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56D8FF85-C29B-DD49-867C-D6DAB4C03E3B}"/>
                </a:ext>
              </a:extLst>
            </p:cNvPr>
            <p:cNvSpPr/>
            <p:nvPr/>
          </p:nvSpPr>
          <p:spPr>
            <a:xfrm>
              <a:off x="675591" y="4162106"/>
              <a:ext cx="1159787" cy="3497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2C57B44F-18BF-73B0-48FC-B4CB20740520}"/>
                </a:ext>
              </a:extLst>
            </p:cNvPr>
            <p:cNvSpPr txBox="1"/>
            <p:nvPr/>
          </p:nvSpPr>
          <p:spPr>
            <a:xfrm>
              <a:off x="821079" y="4195617"/>
              <a:ext cx="609184" cy="2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Status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2" name="Graphic 31" descr="Play with solid fill">
              <a:extLst>
                <a:ext uri="{FF2B5EF4-FFF2-40B4-BE49-F238E27FC236}">
                  <a16:creationId xmlns:a16="http://schemas.microsoft.com/office/drawing/2014/main" xmlns="" id="{465C35C1-0F3D-FB57-AE18-4B3260A78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425067" y="4263991"/>
              <a:ext cx="192585" cy="19258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43D6591E-37AC-28F0-3E6F-74FFFC6F25AC}"/>
              </a:ext>
            </a:extLst>
          </p:cNvPr>
          <p:cNvGrpSpPr/>
          <p:nvPr/>
        </p:nvGrpSpPr>
        <p:grpSpPr>
          <a:xfrm>
            <a:off x="8112200" y="1334037"/>
            <a:ext cx="1083899" cy="326886"/>
            <a:chOff x="675591" y="4162106"/>
            <a:chExt cx="1159787" cy="34970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448E7F20-361D-55BF-2866-D39FB934A26A}"/>
                </a:ext>
              </a:extLst>
            </p:cNvPr>
            <p:cNvSpPr/>
            <p:nvPr/>
          </p:nvSpPr>
          <p:spPr>
            <a:xfrm>
              <a:off x="675591" y="4162106"/>
              <a:ext cx="1159787" cy="3497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C895C70-87CF-D5CA-6781-E48D6C4C05FC}"/>
                </a:ext>
              </a:extLst>
            </p:cNvPr>
            <p:cNvSpPr txBox="1"/>
            <p:nvPr/>
          </p:nvSpPr>
          <p:spPr>
            <a:xfrm>
              <a:off x="821079" y="4188729"/>
              <a:ext cx="653162" cy="2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7" name="Graphic 36" descr="Play with solid fill">
              <a:extLst>
                <a:ext uri="{FF2B5EF4-FFF2-40B4-BE49-F238E27FC236}">
                  <a16:creationId xmlns:a16="http://schemas.microsoft.com/office/drawing/2014/main" xmlns="" id="{89DDD7AA-FCA9-43A8-E82A-3563E4E5B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07744" y="4263991"/>
              <a:ext cx="192584" cy="19258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0D4C0747-0806-71F6-3A4E-6C08166FC58A}"/>
              </a:ext>
            </a:extLst>
          </p:cNvPr>
          <p:cNvGrpSpPr/>
          <p:nvPr/>
        </p:nvGrpSpPr>
        <p:grpSpPr>
          <a:xfrm>
            <a:off x="6916434" y="1330073"/>
            <a:ext cx="1083899" cy="326886"/>
            <a:chOff x="675591" y="4162106"/>
            <a:chExt cx="1159787" cy="34970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B9FA70B1-0090-C7C9-4314-9F915CFF4EE0}"/>
                </a:ext>
              </a:extLst>
            </p:cNvPr>
            <p:cNvSpPr/>
            <p:nvPr/>
          </p:nvSpPr>
          <p:spPr>
            <a:xfrm>
              <a:off x="675591" y="4162106"/>
              <a:ext cx="1159787" cy="3497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7C0BA4CB-40FB-456C-29DC-622A33EA78E4}"/>
                </a:ext>
              </a:extLst>
            </p:cNvPr>
            <p:cNvSpPr txBox="1"/>
            <p:nvPr/>
          </p:nvSpPr>
          <p:spPr>
            <a:xfrm>
              <a:off x="917540" y="4188729"/>
              <a:ext cx="511621" cy="2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Date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1" name="Graphic 40" descr="Play with solid fill">
              <a:extLst>
                <a:ext uri="{FF2B5EF4-FFF2-40B4-BE49-F238E27FC236}">
                  <a16:creationId xmlns:a16="http://schemas.microsoft.com/office/drawing/2014/main" xmlns="" id="{1D1145B0-7719-A4AB-94BA-8AAD162F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07744" y="4263991"/>
              <a:ext cx="192584" cy="19258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A99C7E2E-5095-BBB9-BAB7-934514C0ED9E}"/>
              </a:ext>
            </a:extLst>
          </p:cNvPr>
          <p:cNvGrpSpPr/>
          <p:nvPr/>
        </p:nvGrpSpPr>
        <p:grpSpPr>
          <a:xfrm>
            <a:off x="864822" y="1347185"/>
            <a:ext cx="2721944" cy="326886"/>
            <a:chOff x="675591" y="4162106"/>
            <a:chExt cx="1159787" cy="349701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xmlns="" id="{8756384D-342D-3AD9-AD53-C0C39CED5E68}"/>
                </a:ext>
              </a:extLst>
            </p:cNvPr>
            <p:cNvSpPr/>
            <p:nvPr/>
          </p:nvSpPr>
          <p:spPr>
            <a:xfrm>
              <a:off x="675591" y="4162106"/>
              <a:ext cx="1159787" cy="34970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E740BF6-ED4F-E4EC-7181-6AAFA2B2469B}"/>
                </a:ext>
              </a:extLst>
            </p:cNvPr>
            <p:cNvSpPr txBox="1"/>
            <p:nvPr/>
          </p:nvSpPr>
          <p:spPr>
            <a:xfrm>
              <a:off x="1559958" y="4186104"/>
              <a:ext cx="256679" cy="29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Search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4B11F5F5-5B6E-9A1C-6A4A-7013D8F34CE7}"/>
              </a:ext>
            </a:extLst>
          </p:cNvPr>
          <p:cNvSpPr/>
          <p:nvPr/>
        </p:nvSpPr>
        <p:spPr>
          <a:xfrm>
            <a:off x="813099" y="2996955"/>
            <a:ext cx="10840817" cy="628922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C796D228-AF79-F06F-C0ED-33125DAE87EE}"/>
              </a:ext>
            </a:extLst>
          </p:cNvPr>
          <p:cNvSpPr/>
          <p:nvPr/>
        </p:nvSpPr>
        <p:spPr>
          <a:xfrm>
            <a:off x="813099" y="2998985"/>
            <a:ext cx="103447" cy="628922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E036C77-BFB8-6FF5-83DA-A98317B14CD0}"/>
              </a:ext>
            </a:extLst>
          </p:cNvPr>
          <p:cNvSpPr txBox="1"/>
          <p:nvPr/>
        </p:nvSpPr>
        <p:spPr>
          <a:xfrm>
            <a:off x="1013841" y="3158529"/>
            <a:ext cx="1042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New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Alaa Mohra           engmohra@gmail.com          +971585557777        Egypt          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Sobha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Tower         Tiktok             15 June 2022           HE wants to buy now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689F9746-1C58-D98A-1A5C-4AA07C1A331E}"/>
              </a:ext>
            </a:extLst>
          </p:cNvPr>
          <p:cNvSpPr/>
          <p:nvPr/>
        </p:nvSpPr>
        <p:spPr>
          <a:xfrm>
            <a:off x="813099" y="3743856"/>
            <a:ext cx="10840817" cy="628922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8E545256-6BE0-CD10-9023-8A2B23DC02B4}"/>
              </a:ext>
            </a:extLst>
          </p:cNvPr>
          <p:cNvSpPr/>
          <p:nvPr/>
        </p:nvSpPr>
        <p:spPr>
          <a:xfrm>
            <a:off x="813099" y="3745886"/>
            <a:ext cx="103447" cy="628922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31652F1-B134-F140-E497-6B51609FCCBB}"/>
              </a:ext>
            </a:extLst>
          </p:cNvPr>
          <p:cNvSpPr txBox="1"/>
          <p:nvPr/>
        </p:nvSpPr>
        <p:spPr>
          <a:xfrm>
            <a:off x="1013841" y="3905430"/>
            <a:ext cx="10423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New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Alaa Mohra           engmohra@gmail.com          +971585557777        Egypt          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Sobha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Tower         Tiktok             15 June 2022           HE wants to buy now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DC62ADB4-CDB3-DAF0-C200-1A01ABCE9CD9}"/>
              </a:ext>
            </a:extLst>
          </p:cNvPr>
          <p:cNvSpPr/>
          <p:nvPr/>
        </p:nvSpPr>
        <p:spPr>
          <a:xfrm>
            <a:off x="813099" y="4489716"/>
            <a:ext cx="10840817" cy="628922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E07F748E-E2FD-5DC8-4C1F-45B7FD91216F}"/>
              </a:ext>
            </a:extLst>
          </p:cNvPr>
          <p:cNvSpPr/>
          <p:nvPr/>
        </p:nvSpPr>
        <p:spPr>
          <a:xfrm>
            <a:off x="813099" y="4491746"/>
            <a:ext cx="103447" cy="62892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603A830F-5A27-5706-EB4E-4BF25C631973}"/>
              </a:ext>
            </a:extLst>
          </p:cNvPr>
          <p:cNvSpPr txBox="1"/>
          <p:nvPr/>
        </p:nvSpPr>
        <p:spPr>
          <a:xfrm>
            <a:off x="1013841" y="4651290"/>
            <a:ext cx="10598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Contacted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Alaa Mohra           engmohra@gmail.com          +971585557777        Egypt          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Sobha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Tower         Tiktok             15 June 2022           HE wants to buy now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95B63BFD-D5BD-A731-B5CE-F33FE05E2B60}"/>
              </a:ext>
            </a:extLst>
          </p:cNvPr>
          <p:cNvSpPr/>
          <p:nvPr/>
        </p:nvSpPr>
        <p:spPr>
          <a:xfrm>
            <a:off x="813099" y="5239859"/>
            <a:ext cx="10840817" cy="628922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xmlns="" id="{5C687D0E-1DA1-DF6E-5706-A4CB8A516F5C}"/>
              </a:ext>
            </a:extLst>
          </p:cNvPr>
          <p:cNvSpPr/>
          <p:nvPr/>
        </p:nvSpPr>
        <p:spPr>
          <a:xfrm>
            <a:off x="813099" y="5241889"/>
            <a:ext cx="103447" cy="628922"/>
          </a:xfrm>
          <a:prstGeom prst="roundRect">
            <a:avLst>
              <a:gd name="adj" fmla="val 0"/>
            </a:avLst>
          </a:prstGeom>
          <a:solidFill>
            <a:srgbClr val="E36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620BB20-CA63-D176-6A0C-BA15F0E3066F}"/>
              </a:ext>
            </a:extLst>
          </p:cNvPr>
          <p:cNvSpPr txBox="1"/>
          <p:nvPr/>
        </p:nvSpPr>
        <p:spPr>
          <a:xfrm>
            <a:off x="1013841" y="5401433"/>
            <a:ext cx="1089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E36B82"/>
                </a:solidFill>
              </a:rPr>
              <a:t>No Answer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Alaa Mohra           engmohra@gmail.com          +971585557777        Egypt           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Sobha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Tower         Tiktok             15 June 2022           HE wants to buy now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xmlns="" id="{F7F33296-B939-A647-CBFA-658DE653CA90}"/>
              </a:ext>
            </a:extLst>
          </p:cNvPr>
          <p:cNvSpPr/>
          <p:nvPr/>
        </p:nvSpPr>
        <p:spPr>
          <a:xfrm>
            <a:off x="11214537" y="6014269"/>
            <a:ext cx="436625" cy="3833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0716618-6CC4-5446-5CED-EF82424019F2}"/>
              </a:ext>
            </a:extLst>
          </p:cNvPr>
          <p:cNvSpPr txBox="1"/>
          <p:nvPr/>
        </p:nvSpPr>
        <p:spPr>
          <a:xfrm>
            <a:off x="11298868" y="60553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xmlns="" id="{3A7A79E6-AF46-462C-7881-53FEC7833D80}"/>
              </a:ext>
            </a:extLst>
          </p:cNvPr>
          <p:cNvSpPr/>
          <p:nvPr/>
        </p:nvSpPr>
        <p:spPr>
          <a:xfrm>
            <a:off x="10699958" y="6014269"/>
            <a:ext cx="436625" cy="3833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984CDD34-27F8-A296-1706-7C48DC6BD812}"/>
              </a:ext>
            </a:extLst>
          </p:cNvPr>
          <p:cNvSpPr txBox="1"/>
          <p:nvPr/>
        </p:nvSpPr>
        <p:spPr>
          <a:xfrm>
            <a:off x="10784289" y="60553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xmlns="" id="{E144DAA0-7354-3AD5-E214-0C4A9904DDA9}"/>
              </a:ext>
            </a:extLst>
          </p:cNvPr>
          <p:cNvSpPr/>
          <p:nvPr/>
        </p:nvSpPr>
        <p:spPr>
          <a:xfrm>
            <a:off x="10182191" y="6014269"/>
            <a:ext cx="436625" cy="3833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DACC5C52-11BD-08D4-5D95-2C48E0EAD3C7}"/>
              </a:ext>
            </a:extLst>
          </p:cNvPr>
          <p:cNvSpPr txBox="1"/>
          <p:nvPr/>
        </p:nvSpPr>
        <p:spPr>
          <a:xfrm>
            <a:off x="10266522" y="60553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AAAE616B-F62C-9400-7743-346957EDB90E}"/>
              </a:ext>
            </a:extLst>
          </p:cNvPr>
          <p:cNvSpPr/>
          <p:nvPr/>
        </p:nvSpPr>
        <p:spPr>
          <a:xfrm>
            <a:off x="9667612" y="6014269"/>
            <a:ext cx="436625" cy="3833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92AB2C7-FB8F-F988-0CC3-A4E4EFC26092}"/>
              </a:ext>
            </a:extLst>
          </p:cNvPr>
          <p:cNvSpPr txBox="1"/>
          <p:nvPr/>
        </p:nvSpPr>
        <p:spPr>
          <a:xfrm>
            <a:off x="9751943" y="60553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8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E1F8CEB-28B6-B8EA-3CFA-47BE40F3EFF5}"/>
              </a:ext>
            </a:extLst>
          </p:cNvPr>
          <p:cNvSpPr/>
          <p:nvPr/>
        </p:nvSpPr>
        <p:spPr>
          <a:xfrm flipV="1">
            <a:off x="0" y="-2343"/>
            <a:ext cx="12192000" cy="819179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28EFC0B-9979-7824-7483-9B77BECB6414}"/>
              </a:ext>
            </a:extLst>
          </p:cNvPr>
          <p:cNvSpPr/>
          <p:nvPr/>
        </p:nvSpPr>
        <p:spPr>
          <a:xfrm>
            <a:off x="4405085" y="1407884"/>
            <a:ext cx="3941325" cy="5805715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EF27793-CDC4-ADEA-5DA7-C79D66B463C9}"/>
              </a:ext>
            </a:extLst>
          </p:cNvPr>
          <p:cNvGrpSpPr/>
          <p:nvPr/>
        </p:nvGrpSpPr>
        <p:grpSpPr>
          <a:xfrm>
            <a:off x="11145879" y="294975"/>
            <a:ext cx="457987" cy="212914"/>
            <a:chOff x="4249242" y="4638691"/>
            <a:chExt cx="457987" cy="260234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1CFEF68-24D0-5287-E759-283F1D232B8E}"/>
                </a:ext>
              </a:extLst>
            </p:cNvPr>
            <p:cNvSpPr/>
            <p:nvPr/>
          </p:nvSpPr>
          <p:spPr>
            <a:xfrm>
              <a:off x="4294423" y="4638691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88661AA-6F54-A763-6FF7-28DC2F4BBC55}"/>
                </a:ext>
              </a:extLst>
            </p:cNvPr>
            <p:cNvSpPr/>
            <p:nvPr/>
          </p:nvSpPr>
          <p:spPr>
            <a:xfrm>
              <a:off x="4249242" y="4742230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A0C2950-DB29-5F16-18A8-E30A12E4F083}"/>
                </a:ext>
              </a:extLst>
            </p:cNvPr>
            <p:cNvSpPr/>
            <p:nvPr/>
          </p:nvSpPr>
          <p:spPr>
            <a:xfrm>
              <a:off x="4294423" y="4850262"/>
              <a:ext cx="412806" cy="486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xmlns="" id="{F7A7855B-10ED-C64C-053A-2368049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9" b="20192"/>
          <a:stretch/>
        </p:blipFill>
        <p:spPr>
          <a:xfrm>
            <a:off x="677754" y="174300"/>
            <a:ext cx="1395738" cy="47553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10750D92-E9BE-3395-99A8-B18E035D12E2}"/>
              </a:ext>
            </a:extLst>
          </p:cNvPr>
          <p:cNvGrpSpPr/>
          <p:nvPr/>
        </p:nvGrpSpPr>
        <p:grpSpPr>
          <a:xfrm>
            <a:off x="5016604" y="6344434"/>
            <a:ext cx="2721942" cy="467101"/>
            <a:chOff x="1840429" y="3971333"/>
            <a:chExt cx="1119860" cy="34970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89228BED-BB9E-C913-CABD-C52FE28F7D8A}"/>
                </a:ext>
              </a:extLst>
            </p:cNvPr>
            <p:cNvSpPr/>
            <p:nvPr/>
          </p:nvSpPr>
          <p:spPr>
            <a:xfrm>
              <a:off x="1840429" y="3971333"/>
              <a:ext cx="1119860" cy="349701"/>
            </a:xfrm>
            <a:prstGeom prst="roundRect">
              <a:avLst>
                <a:gd name="adj" fmla="val 0"/>
              </a:avLst>
            </a:prstGeom>
            <a:solidFill>
              <a:srgbClr val="421C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0538F0D-BF55-A906-B450-24C95D28E831}"/>
                </a:ext>
              </a:extLst>
            </p:cNvPr>
            <p:cNvSpPr txBox="1"/>
            <p:nvPr/>
          </p:nvSpPr>
          <p:spPr>
            <a:xfrm>
              <a:off x="2258829" y="3997105"/>
              <a:ext cx="283060" cy="276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A99C7E2E-5095-BBB9-BAB7-934514C0ED9E}"/>
              </a:ext>
            </a:extLst>
          </p:cNvPr>
          <p:cNvGrpSpPr/>
          <p:nvPr/>
        </p:nvGrpSpPr>
        <p:grpSpPr>
          <a:xfrm>
            <a:off x="5016603" y="2022102"/>
            <a:ext cx="2721943" cy="467101"/>
            <a:chOff x="675591" y="4162105"/>
            <a:chExt cx="1159787" cy="49970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xmlns="" id="{8756384D-342D-3AD9-AD53-C0C39CED5E68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E740BF6-ED4F-E4EC-7181-6AAFA2B2469B}"/>
                </a:ext>
              </a:extLst>
            </p:cNvPr>
            <p:cNvSpPr txBox="1"/>
            <p:nvPr/>
          </p:nvSpPr>
          <p:spPr>
            <a:xfrm>
              <a:off x="742748" y="4247326"/>
              <a:ext cx="271023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Status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CA98247-7E3C-65F3-7DBE-A6C2FDE6007E}"/>
              </a:ext>
            </a:extLst>
          </p:cNvPr>
          <p:cNvGrpSpPr/>
          <p:nvPr/>
        </p:nvGrpSpPr>
        <p:grpSpPr>
          <a:xfrm>
            <a:off x="5016603" y="2547261"/>
            <a:ext cx="2721943" cy="467101"/>
            <a:chOff x="675591" y="4162105"/>
            <a:chExt cx="1159787" cy="49970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xmlns="" id="{FD74EA64-274D-6669-880C-259A0C77AD72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B91680A-C6E1-E6E1-A67F-5CF4279A9AFC}"/>
                </a:ext>
              </a:extLst>
            </p:cNvPr>
            <p:cNvSpPr txBox="1"/>
            <p:nvPr/>
          </p:nvSpPr>
          <p:spPr>
            <a:xfrm>
              <a:off x="742748" y="4247326"/>
              <a:ext cx="263783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Name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A399F7C-42E1-D2ED-E649-73E9C0AA3A5C}"/>
              </a:ext>
            </a:extLst>
          </p:cNvPr>
          <p:cNvSpPr txBox="1"/>
          <p:nvPr/>
        </p:nvSpPr>
        <p:spPr>
          <a:xfrm>
            <a:off x="5785102" y="1571322"/>
            <a:ext cx="11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Lead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6D6224C-97E6-A9E1-3351-A83B5A8316D2}"/>
              </a:ext>
            </a:extLst>
          </p:cNvPr>
          <p:cNvGrpSpPr/>
          <p:nvPr/>
        </p:nvGrpSpPr>
        <p:grpSpPr>
          <a:xfrm>
            <a:off x="5016603" y="3076048"/>
            <a:ext cx="2721943" cy="467101"/>
            <a:chOff x="675591" y="4162105"/>
            <a:chExt cx="1159787" cy="49970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8109C4CD-3035-71B3-3CC7-2EF4CC318C16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923B6A9-5788-D44E-D6FE-285F05318E3B}"/>
                </a:ext>
              </a:extLst>
            </p:cNvPr>
            <p:cNvSpPr txBox="1"/>
            <p:nvPr/>
          </p:nvSpPr>
          <p:spPr>
            <a:xfrm>
              <a:off x="742748" y="4247326"/>
              <a:ext cx="249439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Email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130007D-9073-72CC-F45B-37ED0EE005AB}"/>
              </a:ext>
            </a:extLst>
          </p:cNvPr>
          <p:cNvGrpSpPr/>
          <p:nvPr/>
        </p:nvGrpSpPr>
        <p:grpSpPr>
          <a:xfrm>
            <a:off x="5016603" y="3601207"/>
            <a:ext cx="2721943" cy="467101"/>
            <a:chOff x="675591" y="4162105"/>
            <a:chExt cx="1159787" cy="49970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B816ADB3-F47F-27A0-5CB7-647DC1A9C684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CDC046D-5FD1-DEB4-3BDC-BBC088D04194}"/>
                </a:ext>
              </a:extLst>
            </p:cNvPr>
            <p:cNvSpPr txBox="1"/>
            <p:nvPr/>
          </p:nvSpPr>
          <p:spPr>
            <a:xfrm>
              <a:off x="742748" y="4247326"/>
              <a:ext cx="277443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Phone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A0D8CB7-166B-F63D-2443-51E5161DCBCF}"/>
              </a:ext>
            </a:extLst>
          </p:cNvPr>
          <p:cNvGrpSpPr/>
          <p:nvPr/>
        </p:nvGrpSpPr>
        <p:grpSpPr>
          <a:xfrm>
            <a:off x="5016603" y="4142368"/>
            <a:ext cx="2721943" cy="467101"/>
            <a:chOff x="675591" y="4162105"/>
            <a:chExt cx="1159787" cy="4997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xmlns="" id="{C59F21FC-B617-5CE1-9E89-1B85CCB2998A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A174DF3-97A9-E586-0185-32C813E0AFB9}"/>
                </a:ext>
              </a:extLst>
            </p:cNvPr>
            <p:cNvSpPr txBox="1"/>
            <p:nvPr/>
          </p:nvSpPr>
          <p:spPr>
            <a:xfrm>
              <a:off x="742748" y="4247326"/>
              <a:ext cx="327659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Country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D0FE6FCC-AD54-4527-62AD-C066BDBE9028}"/>
              </a:ext>
            </a:extLst>
          </p:cNvPr>
          <p:cNvGrpSpPr/>
          <p:nvPr/>
        </p:nvGrpSpPr>
        <p:grpSpPr>
          <a:xfrm>
            <a:off x="5016603" y="4696555"/>
            <a:ext cx="2721943" cy="467101"/>
            <a:chOff x="675591" y="4162105"/>
            <a:chExt cx="1159787" cy="49970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0DC2505F-D345-6F9F-902B-937DA4BB51D3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062FC0B-0AF1-310B-E314-2C0F902E65C5}"/>
                </a:ext>
              </a:extLst>
            </p:cNvPr>
            <p:cNvSpPr txBox="1"/>
            <p:nvPr/>
          </p:nvSpPr>
          <p:spPr>
            <a:xfrm>
              <a:off x="742748" y="4247326"/>
              <a:ext cx="319817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Interest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F0A838C-0860-484D-D876-6D3C64E99B22}"/>
              </a:ext>
            </a:extLst>
          </p:cNvPr>
          <p:cNvGrpSpPr/>
          <p:nvPr/>
        </p:nvGrpSpPr>
        <p:grpSpPr>
          <a:xfrm>
            <a:off x="5016603" y="5250742"/>
            <a:ext cx="2721943" cy="467101"/>
            <a:chOff x="675591" y="4162105"/>
            <a:chExt cx="1159787" cy="49970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xmlns="" id="{92FCE833-CABD-360F-736C-683C46998F8B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4313AB7-490C-A36B-2FF7-1F313D964228}"/>
                </a:ext>
              </a:extLst>
            </p:cNvPr>
            <p:cNvSpPr txBox="1"/>
            <p:nvPr/>
          </p:nvSpPr>
          <p:spPr>
            <a:xfrm>
              <a:off x="742748" y="4247326"/>
              <a:ext cx="289983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Source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5816DD5-A78B-9DD5-70E5-16D219C849CD}"/>
              </a:ext>
            </a:extLst>
          </p:cNvPr>
          <p:cNvGrpSpPr/>
          <p:nvPr/>
        </p:nvGrpSpPr>
        <p:grpSpPr>
          <a:xfrm>
            <a:off x="5016603" y="5797672"/>
            <a:ext cx="2721943" cy="467101"/>
            <a:chOff x="675591" y="4162105"/>
            <a:chExt cx="1159787" cy="49970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07F924E7-0E40-9133-6904-C7F9A74F2E1A}"/>
                </a:ext>
              </a:extLst>
            </p:cNvPr>
            <p:cNvSpPr/>
            <p:nvPr/>
          </p:nvSpPr>
          <p:spPr>
            <a:xfrm>
              <a:off x="675591" y="4162105"/>
              <a:ext cx="1159787" cy="4997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63B3B0E-39B5-80F8-D76D-31A27EE463B3}"/>
                </a:ext>
              </a:extLst>
            </p:cNvPr>
            <p:cNvSpPr txBox="1"/>
            <p:nvPr/>
          </p:nvSpPr>
          <p:spPr>
            <a:xfrm>
              <a:off x="742748" y="4247326"/>
              <a:ext cx="316403" cy="329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Remark</a:t>
              </a:r>
            </a:p>
          </p:txBody>
        </p:sp>
      </p:grpSp>
      <p:pic>
        <p:nvPicPr>
          <p:cNvPr id="34" name="Graphic 33" descr="Play with solid fill">
            <a:extLst>
              <a:ext uri="{FF2B5EF4-FFF2-40B4-BE49-F238E27FC236}">
                <a16:creationId xmlns:a16="http://schemas.microsoft.com/office/drawing/2014/main" xmlns="" id="{756AF4EF-BC67-C180-6998-68D41B0D9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7345776" y="2193253"/>
            <a:ext cx="180020" cy="179984"/>
          </a:xfrm>
          <a:prstGeom prst="rect">
            <a:avLst/>
          </a:prstGeom>
        </p:spPr>
      </p:pic>
      <p:pic>
        <p:nvPicPr>
          <p:cNvPr id="35" name="Graphic 34" descr="Play with solid fill">
            <a:extLst>
              <a:ext uri="{FF2B5EF4-FFF2-40B4-BE49-F238E27FC236}">
                <a16:creationId xmlns:a16="http://schemas.microsoft.com/office/drawing/2014/main" xmlns="" id="{58EE7CE5-7961-51B5-4BE8-34B44E2E2C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5400000">
            <a:off x="7372505" y="5408813"/>
            <a:ext cx="180020" cy="17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5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828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1- </a:t>
            </a:r>
            <a:r>
              <a:rPr lang="en-US" dirty="0"/>
              <a:t>The CRM must be very fast loading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2- </a:t>
            </a:r>
            <a:r>
              <a:rPr lang="en-US" dirty="0"/>
              <a:t>The CRM must be mobile friendly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3- </a:t>
            </a:r>
            <a:r>
              <a:rPr lang="en-US" dirty="0"/>
              <a:t>The CRM must be protected by a username and password: Username: </a:t>
            </a:r>
            <a:r>
              <a:rPr lang="en-US" dirty="0" smtClean="0">
                <a:hlinkClick r:id="rId2"/>
              </a:rPr>
              <a:t>geclyn@unclefluffy.com</a:t>
            </a:r>
            <a:endParaRPr lang="en-US" dirty="0" smtClean="0"/>
          </a:p>
          <a:p>
            <a:r>
              <a:rPr lang="en-US" dirty="0" smtClean="0"/>
              <a:t>Password</a:t>
            </a:r>
            <a:r>
              <a:rPr lang="en-US" dirty="0"/>
              <a:t>: </a:t>
            </a:r>
            <a:r>
              <a:rPr lang="en-US" dirty="0" smtClean="0"/>
              <a:t>123456</a:t>
            </a:r>
          </a:p>
          <a:p>
            <a:r>
              <a:rPr lang="en-US" dirty="0" smtClean="0"/>
              <a:t>4. Source; </a:t>
            </a:r>
            <a:r>
              <a:rPr lang="en-US" dirty="0" err="1" smtClean="0"/>
              <a:t>Instagram</a:t>
            </a:r>
            <a:r>
              <a:rPr lang="en-US" dirty="0" smtClean="0"/>
              <a:t>, Facebook, </a:t>
            </a:r>
            <a:r>
              <a:rPr lang="en-US" dirty="0" err="1" smtClean="0"/>
              <a:t>Tiktok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5. Status: New, Contacted, Not Interested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4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Mohra</dc:creator>
  <cp:lastModifiedBy>Microsoft account</cp:lastModifiedBy>
  <cp:revision>21</cp:revision>
  <dcterms:created xsi:type="dcterms:W3CDTF">2023-02-13T20:41:40Z</dcterms:created>
  <dcterms:modified xsi:type="dcterms:W3CDTF">2023-02-23T07:43:53Z</dcterms:modified>
</cp:coreProperties>
</file>