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64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64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64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64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64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64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64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56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64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64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64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640" cy="11426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685800" y="457200"/>
            <a:ext cx="7768440" cy="52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Liste simplu inlantuite</a:t>
            </a:r>
            <a:endParaRPr/>
          </a:p>
        </p:txBody>
      </p:sp>
      <p:sp>
        <p:nvSpPr>
          <p:cNvPr id="37" name="CustomShape 2"/>
          <p:cNvSpPr/>
          <p:nvPr/>
        </p:nvSpPr>
        <p:spPr>
          <a:xfrm>
            <a:off x="2194560" y="1099800"/>
            <a:ext cx="3836880" cy="1305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typedef struct nod{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int info;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struct nod *next;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};</a:t>
            </a:r>
            <a:endParaRPr/>
          </a:p>
        </p:txBody>
      </p:sp>
      <p:sp>
        <p:nvSpPr>
          <p:cNvPr id="38" name="CustomShape 3"/>
          <p:cNvSpPr/>
          <p:nvPr/>
        </p:nvSpPr>
        <p:spPr>
          <a:xfrm>
            <a:off x="326160" y="2437560"/>
            <a:ext cx="2034000" cy="52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000" u="sng">
                <a:solidFill>
                  <a:srgbClr val="000000"/>
                </a:solidFill>
                <a:latin typeface="Calibri"/>
              </a:rPr>
              <a:t>Traversare</a:t>
            </a:r>
            <a:endParaRPr/>
          </a:p>
        </p:txBody>
      </p:sp>
      <p:sp>
        <p:nvSpPr>
          <p:cNvPr id="39" name="CustomShape 4"/>
          <p:cNvSpPr/>
          <p:nvPr/>
        </p:nvSpPr>
        <p:spPr>
          <a:xfrm>
            <a:off x="1202400" y="4158720"/>
            <a:ext cx="819360" cy="54504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40" name="CustomShape 5"/>
          <p:cNvSpPr/>
          <p:nvPr/>
        </p:nvSpPr>
        <p:spPr>
          <a:xfrm>
            <a:off x="2019600" y="4158720"/>
            <a:ext cx="550800" cy="54504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41" name="Line 6"/>
          <p:cNvSpPr/>
          <p:nvPr/>
        </p:nvSpPr>
        <p:spPr>
          <a:xfrm>
            <a:off x="529200" y="4449600"/>
            <a:ext cx="685800" cy="0"/>
          </a:xfrm>
          <a:prstGeom prst="line">
            <a:avLst/>
          </a:prstGeom>
          <a:ln w="27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2" name="CustomShape 7"/>
          <p:cNvSpPr/>
          <p:nvPr/>
        </p:nvSpPr>
        <p:spPr>
          <a:xfrm>
            <a:off x="3218400" y="4158720"/>
            <a:ext cx="819360" cy="54504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43" name="CustomShape 8"/>
          <p:cNvSpPr/>
          <p:nvPr/>
        </p:nvSpPr>
        <p:spPr>
          <a:xfrm>
            <a:off x="4035600" y="4158720"/>
            <a:ext cx="550800" cy="54504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44" name="Line 9"/>
          <p:cNvSpPr/>
          <p:nvPr/>
        </p:nvSpPr>
        <p:spPr>
          <a:xfrm>
            <a:off x="2293200" y="4449600"/>
            <a:ext cx="914400" cy="0"/>
          </a:xfrm>
          <a:prstGeom prst="line">
            <a:avLst/>
          </a:prstGeom>
          <a:ln w="27360">
            <a:solidFill>
              <a:srgbClr val="000000"/>
            </a:solidFill>
            <a:round/>
            <a:headEnd len="med" type="oval" w="med"/>
            <a:tailEnd len="med" type="triangle" w="med"/>
          </a:ln>
        </p:spPr>
      </p:sp>
      <p:sp>
        <p:nvSpPr>
          <p:cNvPr id="45" name="Line 10"/>
          <p:cNvSpPr/>
          <p:nvPr/>
        </p:nvSpPr>
        <p:spPr>
          <a:xfrm>
            <a:off x="4316040" y="4449600"/>
            <a:ext cx="914400" cy="0"/>
          </a:xfrm>
          <a:prstGeom prst="line">
            <a:avLst/>
          </a:prstGeom>
          <a:ln w="27360">
            <a:solidFill>
              <a:srgbClr val="000000"/>
            </a:solidFill>
            <a:round/>
            <a:headEnd len="med" type="oval" w="med"/>
            <a:tailEnd len="med" type="triangle" w="med"/>
          </a:ln>
        </p:spPr>
      </p:sp>
      <p:sp>
        <p:nvSpPr>
          <p:cNvPr id="46" name="CustomShape 11"/>
          <p:cNvSpPr/>
          <p:nvPr/>
        </p:nvSpPr>
        <p:spPr>
          <a:xfrm>
            <a:off x="6760080" y="4158720"/>
            <a:ext cx="819360" cy="54504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47" name="CustomShape 12"/>
          <p:cNvSpPr/>
          <p:nvPr/>
        </p:nvSpPr>
        <p:spPr>
          <a:xfrm>
            <a:off x="7577280" y="4158720"/>
            <a:ext cx="550800" cy="54504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48" name="Line 13"/>
          <p:cNvSpPr/>
          <p:nvPr/>
        </p:nvSpPr>
        <p:spPr>
          <a:xfrm>
            <a:off x="5834880" y="4449600"/>
            <a:ext cx="914400" cy="0"/>
          </a:xfrm>
          <a:prstGeom prst="line">
            <a:avLst/>
          </a:prstGeom>
          <a:ln w="27360">
            <a:solidFill>
              <a:srgbClr val="000000"/>
            </a:solidFill>
            <a:round/>
            <a:headEnd len="med" type="oval" w="med"/>
            <a:tailEnd len="med" type="triangle" w="med"/>
          </a:ln>
        </p:spPr>
      </p:sp>
      <p:sp>
        <p:nvSpPr>
          <p:cNvPr id="49" name="CustomShape 14"/>
          <p:cNvSpPr/>
          <p:nvPr/>
        </p:nvSpPr>
        <p:spPr>
          <a:xfrm>
            <a:off x="5331600" y="4287240"/>
            <a:ext cx="349200" cy="29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00000"/>
                </a:solidFill>
                <a:latin typeface="Calibri"/>
              </a:rPr>
              <a:t>...</a:t>
            </a:r>
            <a:endParaRPr/>
          </a:p>
        </p:txBody>
      </p:sp>
      <p:sp>
        <p:nvSpPr>
          <p:cNvPr id="50" name="Line 15"/>
          <p:cNvSpPr/>
          <p:nvPr/>
        </p:nvSpPr>
        <p:spPr>
          <a:xfrm>
            <a:off x="7922880" y="4449600"/>
            <a:ext cx="685800" cy="0"/>
          </a:xfrm>
          <a:prstGeom prst="line">
            <a:avLst/>
          </a:prstGeom>
          <a:ln w="27360">
            <a:solidFill>
              <a:srgbClr val="000000"/>
            </a:solidFill>
            <a:round/>
            <a:headEnd len="med" type="oval" w="med"/>
          </a:ln>
        </p:spPr>
      </p:sp>
      <p:sp>
        <p:nvSpPr>
          <p:cNvPr id="51" name="Line 16"/>
          <p:cNvSpPr/>
          <p:nvPr/>
        </p:nvSpPr>
        <p:spPr>
          <a:xfrm>
            <a:off x="8611920" y="4338720"/>
            <a:ext cx="0" cy="228600"/>
          </a:xfrm>
          <a:prstGeom prst="line">
            <a:avLst/>
          </a:prstGeom>
          <a:ln w="27360">
            <a:solidFill>
              <a:srgbClr val="000000"/>
            </a:solidFill>
            <a:round/>
          </a:ln>
        </p:spPr>
      </p:sp>
      <p:sp>
        <p:nvSpPr>
          <p:cNvPr id="52" name="CustomShape 17"/>
          <p:cNvSpPr/>
          <p:nvPr/>
        </p:nvSpPr>
        <p:spPr>
          <a:xfrm>
            <a:off x="211680" y="4062240"/>
            <a:ext cx="797400" cy="38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Start</a:t>
            </a:r>
            <a:endParaRPr/>
          </a:p>
        </p:txBody>
      </p:sp>
      <p:sp>
        <p:nvSpPr>
          <p:cNvPr id="53" name="CustomShape 18"/>
          <p:cNvSpPr/>
          <p:nvPr/>
        </p:nvSpPr>
        <p:spPr>
          <a:xfrm>
            <a:off x="1285920" y="3753720"/>
            <a:ext cx="736560" cy="35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info</a:t>
            </a:r>
            <a:endParaRPr/>
          </a:p>
        </p:txBody>
      </p:sp>
      <p:sp>
        <p:nvSpPr>
          <p:cNvPr id="54" name="CustomShape 19"/>
          <p:cNvSpPr/>
          <p:nvPr/>
        </p:nvSpPr>
        <p:spPr>
          <a:xfrm>
            <a:off x="1969920" y="3753720"/>
            <a:ext cx="736560" cy="35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next</a:t>
            </a:r>
            <a:endParaRPr/>
          </a:p>
        </p:txBody>
      </p:sp>
      <p:sp>
        <p:nvSpPr>
          <p:cNvPr id="55" name="CustomShape 20"/>
          <p:cNvSpPr/>
          <p:nvPr/>
        </p:nvSpPr>
        <p:spPr>
          <a:xfrm>
            <a:off x="1105920" y="3033720"/>
            <a:ext cx="3574080" cy="35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nod *p, *Start;</a:t>
            </a:r>
            <a:endParaRPr/>
          </a:p>
        </p:txBody>
      </p:sp>
      <p:sp>
        <p:nvSpPr>
          <p:cNvPr id="56" name="CustomShape 21"/>
          <p:cNvSpPr/>
          <p:nvPr/>
        </p:nvSpPr>
        <p:spPr>
          <a:xfrm>
            <a:off x="3049920" y="4762080"/>
            <a:ext cx="3574080" cy="114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        </a:t>
            </a:r>
            <a:r>
              <a:rPr lang="en-US">
                <a:solidFill>
                  <a:srgbClr val="000000"/>
                </a:solidFill>
                <a:latin typeface="Calibri"/>
              </a:rPr>
              <a:t>p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// prelucrare p → info;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 = p → next;</a:t>
            </a:r>
            <a:endParaRPr/>
          </a:p>
        </p:txBody>
      </p:sp>
      <p:sp>
        <p:nvSpPr>
          <p:cNvPr id="57" name="Line 22"/>
          <p:cNvSpPr/>
          <p:nvPr/>
        </p:nvSpPr>
        <p:spPr>
          <a:xfrm flipV="1">
            <a:off x="3723120" y="4782960"/>
            <a:ext cx="0" cy="274320"/>
          </a:xfrm>
          <a:prstGeom prst="line">
            <a:avLst/>
          </a:prstGeom>
          <a:ln w="27360">
            <a:solidFill>
              <a:srgbClr val="000000"/>
            </a:solidFill>
            <a:round/>
            <a:tailEnd len="med" type="triangle" w="med"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326160" y="205560"/>
            <a:ext cx="2034000" cy="52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000" u="sng">
                <a:solidFill>
                  <a:srgbClr val="000000"/>
                </a:solidFill>
                <a:latin typeface="Calibri"/>
              </a:rPr>
              <a:t>Cautare</a:t>
            </a:r>
            <a:endParaRPr/>
          </a:p>
        </p:txBody>
      </p:sp>
      <p:sp>
        <p:nvSpPr>
          <p:cNvPr id="59" name="CustomShape 2"/>
          <p:cNvSpPr/>
          <p:nvPr/>
        </p:nvSpPr>
        <p:spPr>
          <a:xfrm>
            <a:off x="4154400" y="3330720"/>
            <a:ext cx="819360" cy="54504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60" name="CustomShape 3"/>
          <p:cNvSpPr/>
          <p:nvPr/>
        </p:nvSpPr>
        <p:spPr>
          <a:xfrm>
            <a:off x="4971600" y="3330720"/>
            <a:ext cx="550800" cy="54504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61" name="Line 4"/>
          <p:cNvSpPr/>
          <p:nvPr/>
        </p:nvSpPr>
        <p:spPr>
          <a:xfrm>
            <a:off x="3481200" y="3621600"/>
            <a:ext cx="685800" cy="0"/>
          </a:xfrm>
          <a:prstGeom prst="line">
            <a:avLst/>
          </a:prstGeom>
          <a:ln w="27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62" name="CustomShape 5"/>
          <p:cNvSpPr/>
          <p:nvPr/>
        </p:nvSpPr>
        <p:spPr>
          <a:xfrm>
            <a:off x="6890400" y="3330720"/>
            <a:ext cx="819360" cy="54504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63" name="CustomShape 6"/>
          <p:cNvSpPr/>
          <p:nvPr/>
        </p:nvSpPr>
        <p:spPr>
          <a:xfrm>
            <a:off x="7707600" y="3330720"/>
            <a:ext cx="550800" cy="54504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64" name="Line 7"/>
          <p:cNvSpPr/>
          <p:nvPr/>
        </p:nvSpPr>
        <p:spPr>
          <a:xfrm>
            <a:off x="5533200" y="3621600"/>
            <a:ext cx="1371600" cy="0"/>
          </a:xfrm>
          <a:prstGeom prst="line">
            <a:avLst/>
          </a:prstGeom>
          <a:ln w="27360">
            <a:solidFill>
              <a:srgbClr val="000000"/>
            </a:solidFill>
            <a:round/>
            <a:headEnd len="med" type="oval" w="med"/>
            <a:tailEnd len="med" type="triangle" w="med"/>
          </a:ln>
        </p:spPr>
      </p:sp>
      <p:sp>
        <p:nvSpPr>
          <p:cNvPr id="65" name="Line 8"/>
          <p:cNvSpPr/>
          <p:nvPr/>
        </p:nvSpPr>
        <p:spPr>
          <a:xfrm>
            <a:off x="7952040" y="3621600"/>
            <a:ext cx="914400" cy="0"/>
          </a:xfrm>
          <a:prstGeom prst="line">
            <a:avLst/>
          </a:prstGeom>
          <a:ln w="27360">
            <a:solidFill>
              <a:srgbClr val="000000"/>
            </a:solidFill>
            <a:round/>
            <a:headEnd len="med" type="oval" w="med"/>
            <a:tailEnd len="med" type="triangle" w="med"/>
          </a:ln>
        </p:spPr>
      </p:sp>
      <p:sp>
        <p:nvSpPr>
          <p:cNvPr id="66" name="CustomShape 9"/>
          <p:cNvSpPr/>
          <p:nvPr/>
        </p:nvSpPr>
        <p:spPr>
          <a:xfrm>
            <a:off x="1105920" y="801720"/>
            <a:ext cx="7211520" cy="193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 = Start;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while (p != NULL  &amp;&amp;  x != p → info)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	</a:t>
            </a:r>
            <a:r>
              <a:rPr lang="en-US">
                <a:solidFill>
                  <a:srgbClr val="000000"/>
                </a:solidFill>
                <a:latin typeface="Calibri"/>
              </a:rPr>
              <a:t>	</a:t>
            </a:r>
            <a:r>
              <a:rPr lang="en-US">
                <a:solidFill>
                  <a:srgbClr val="000000"/>
                </a:solidFill>
                <a:latin typeface="Calibri"/>
              </a:rPr>
              <a:t>p = p → next;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if (p == NULL) // cautare fara succes;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	</a:t>
            </a:r>
            <a:r>
              <a:rPr lang="en-US">
                <a:solidFill>
                  <a:srgbClr val="000000"/>
                </a:solidFill>
                <a:latin typeface="Calibri"/>
              </a:rPr>
              <a:t>else // gasit in p</a:t>
            </a:r>
            <a:r>
              <a:rPr lang="en-US">
                <a:solidFill>
                  <a:srgbClr val="000000"/>
                </a:solidFill>
                <a:latin typeface="Calibri"/>
              </a:rPr>
              <a:t>	</a:t>
            </a:r>
            <a:r>
              <a:rPr lang="en-US">
                <a:solidFill>
                  <a:srgbClr val="000000"/>
                </a:solidFill>
                <a:latin typeface="Calibri"/>
              </a:rPr>
              <a:t>	</a:t>
            </a:r>
            <a:r>
              <a:rPr lang="en-US">
                <a:solidFill>
                  <a:srgbClr val="000000"/>
                </a:solidFill>
                <a:latin typeface="Calibri"/>
              </a:rPr>
              <a:t>x == p → info;  </a:t>
            </a:r>
            <a:endParaRPr/>
          </a:p>
        </p:txBody>
      </p:sp>
      <p:sp>
        <p:nvSpPr>
          <p:cNvPr id="67" name="CustomShape 10"/>
          <p:cNvSpPr/>
          <p:nvPr/>
        </p:nvSpPr>
        <p:spPr>
          <a:xfrm>
            <a:off x="277920" y="3970080"/>
            <a:ext cx="3574080" cy="114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nod *q = new nod;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// prelucrare q → info;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q → next = p;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if (oldp != NULL)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	</a:t>
            </a:r>
            <a:r>
              <a:rPr lang="en-US">
                <a:solidFill>
                  <a:srgbClr val="000000"/>
                </a:solidFill>
                <a:latin typeface="Calibri"/>
              </a:rPr>
              <a:t>oldp → next = q;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else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	</a:t>
            </a:r>
            <a:r>
              <a:rPr lang="en-US">
                <a:solidFill>
                  <a:srgbClr val="000000"/>
                </a:solidFill>
                <a:latin typeface="Calibri"/>
              </a:rPr>
              <a:t>Start = q;</a:t>
            </a:r>
            <a:endParaRPr/>
          </a:p>
        </p:txBody>
      </p:sp>
      <p:sp>
        <p:nvSpPr>
          <p:cNvPr id="68" name="Line 11"/>
          <p:cNvSpPr/>
          <p:nvPr/>
        </p:nvSpPr>
        <p:spPr>
          <a:xfrm flipV="1">
            <a:off x="7575120" y="3954960"/>
            <a:ext cx="0" cy="274320"/>
          </a:xfrm>
          <a:prstGeom prst="line">
            <a:avLst/>
          </a:prstGeom>
          <a:ln w="27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69" name="CustomShape 12"/>
          <p:cNvSpPr/>
          <p:nvPr/>
        </p:nvSpPr>
        <p:spPr>
          <a:xfrm>
            <a:off x="332280" y="2571840"/>
            <a:ext cx="2034000" cy="52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000" u="sng">
                <a:solidFill>
                  <a:srgbClr val="000000"/>
                </a:solidFill>
                <a:latin typeface="Calibri"/>
              </a:rPr>
              <a:t>Inserare</a:t>
            </a:r>
            <a:endParaRPr/>
          </a:p>
        </p:txBody>
      </p:sp>
      <p:sp>
        <p:nvSpPr>
          <p:cNvPr id="70" name="CustomShape 13"/>
          <p:cNvSpPr/>
          <p:nvPr/>
        </p:nvSpPr>
        <p:spPr>
          <a:xfrm>
            <a:off x="7541280" y="3969720"/>
            <a:ext cx="322200" cy="35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</a:t>
            </a:r>
            <a:endParaRPr/>
          </a:p>
        </p:txBody>
      </p:sp>
      <p:sp>
        <p:nvSpPr>
          <p:cNvPr id="71" name="Line 14"/>
          <p:cNvSpPr/>
          <p:nvPr/>
        </p:nvSpPr>
        <p:spPr>
          <a:xfrm flipV="1">
            <a:off x="4659120" y="3925800"/>
            <a:ext cx="0" cy="274320"/>
          </a:xfrm>
          <a:prstGeom prst="line">
            <a:avLst/>
          </a:prstGeom>
          <a:ln w="27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72" name="CustomShape 15"/>
          <p:cNvSpPr/>
          <p:nvPr/>
        </p:nvSpPr>
        <p:spPr>
          <a:xfrm>
            <a:off x="4625280" y="3933720"/>
            <a:ext cx="867960" cy="35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oldp</a:t>
            </a:r>
            <a:endParaRPr/>
          </a:p>
        </p:txBody>
      </p:sp>
      <p:sp>
        <p:nvSpPr>
          <p:cNvPr id="73" name="CustomShape 16"/>
          <p:cNvSpPr/>
          <p:nvPr/>
        </p:nvSpPr>
        <p:spPr>
          <a:xfrm>
            <a:off x="5630400" y="4619880"/>
            <a:ext cx="819360" cy="54504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74" name="CustomShape 17"/>
          <p:cNvSpPr/>
          <p:nvPr/>
        </p:nvSpPr>
        <p:spPr>
          <a:xfrm>
            <a:off x="6447600" y="4619880"/>
            <a:ext cx="550800" cy="54504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75" name="Line 18"/>
          <p:cNvSpPr/>
          <p:nvPr/>
        </p:nvSpPr>
        <p:spPr>
          <a:xfrm flipV="1">
            <a:off x="6243120" y="5214960"/>
            <a:ext cx="0" cy="274320"/>
          </a:xfrm>
          <a:prstGeom prst="line">
            <a:avLst/>
          </a:prstGeom>
          <a:ln w="27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76" name="CustomShape 19"/>
          <p:cNvSpPr/>
          <p:nvPr/>
        </p:nvSpPr>
        <p:spPr>
          <a:xfrm>
            <a:off x="6209280" y="5222880"/>
            <a:ext cx="293400" cy="35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q</a:t>
            </a:r>
            <a:endParaRPr/>
          </a:p>
        </p:txBody>
      </p:sp>
      <p:sp>
        <p:nvSpPr>
          <p:cNvPr id="77" name="CustomShape 20"/>
          <p:cNvSpPr/>
          <p:nvPr/>
        </p:nvSpPr>
        <p:spPr>
          <a:xfrm flipV="1">
            <a:off x="6705360" y="3911760"/>
            <a:ext cx="557280" cy="1020240"/>
          </a:xfrm>
          <a:prstGeom prst="curvedConnector3">
            <a:avLst>
              <a:gd name="adj1" fmla="val 50000"/>
            </a:avLst>
          </a:prstGeom>
          <a:noFill/>
          <a:ln w="27360">
            <a:solidFill>
              <a:srgbClr val="000000"/>
            </a:solidFill>
            <a:round/>
            <a:headEnd len="med" type="oval" w="med"/>
            <a:tailEnd len="med" type="triangle" w="med"/>
          </a:ln>
        </p:spPr>
      </p:sp>
      <p:sp>
        <p:nvSpPr>
          <p:cNvPr id="78" name="CustomShape 21"/>
          <p:cNvSpPr/>
          <p:nvPr/>
        </p:nvSpPr>
        <p:spPr>
          <a:xfrm>
            <a:off x="5303520" y="3749040"/>
            <a:ext cx="324000" cy="1141920"/>
          </a:xfrm>
          <a:prstGeom prst="curvedConnector3">
            <a:avLst>
              <a:gd name="adj1" fmla="val 50000"/>
            </a:avLst>
          </a:prstGeom>
          <a:noFill/>
          <a:ln w="27360">
            <a:solidFill>
              <a:srgbClr val="000000"/>
            </a:solidFill>
            <a:round/>
            <a:headEnd len="med" type="oval" w="med"/>
            <a:tailEnd len="med" type="triangle" w="med"/>
          </a:ln>
        </p:spPr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26160" y="205560"/>
            <a:ext cx="2034000" cy="52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2000" u="sng">
                <a:solidFill>
                  <a:srgbClr val="000000"/>
                </a:solidFill>
                <a:latin typeface="Calibri"/>
              </a:rPr>
              <a:t>Stergere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2437920" y="3646080"/>
            <a:ext cx="5882760" cy="2937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nod *temp = p;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if (oldp != NULL)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	</a:t>
            </a:r>
            <a:r>
              <a:rPr lang="en-US">
                <a:solidFill>
                  <a:srgbClr val="000000"/>
                </a:solidFill>
                <a:latin typeface="Calibri"/>
              </a:rPr>
              <a:t>oldp → next = p → next;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else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	</a:t>
            </a:r>
            <a:r>
              <a:rPr lang="en-US">
                <a:solidFill>
                  <a:srgbClr val="000000"/>
                </a:solidFill>
                <a:latin typeface="Calibri"/>
              </a:rPr>
              <a:t>Start = p → next;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// prelucrare temp sau temp → info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//eventual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delete temp;</a:t>
            </a:r>
            <a:endParaRPr/>
          </a:p>
        </p:txBody>
      </p:sp>
      <p:sp>
        <p:nvSpPr>
          <p:cNvPr id="81" name="CustomShape 3"/>
          <p:cNvSpPr/>
          <p:nvPr/>
        </p:nvSpPr>
        <p:spPr>
          <a:xfrm>
            <a:off x="1405440" y="1371600"/>
            <a:ext cx="819360" cy="54504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82" name="CustomShape 4"/>
          <p:cNvSpPr/>
          <p:nvPr/>
        </p:nvSpPr>
        <p:spPr>
          <a:xfrm>
            <a:off x="2222640" y="1371600"/>
            <a:ext cx="550800" cy="54504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83" name="CustomShape 5"/>
          <p:cNvSpPr/>
          <p:nvPr/>
        </p:nvSpPr>
        <p:spPr>
          <a:xfrm>
            <a:off x="3277440" y="1371600"/>
            <a:ext cx="819360" cy="54504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84" name="CustomShape 6"/>
          <p:cNvSpPr/>
          <p:nvPr/>
        </p:nvSpPr>
        <p:spPr>
          <a:xfrm>
            <a:off x="4094640" y="1371600"/>
            <a:ext cx="550800" cy="54504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85" name="Line 7"/>
          <p:cNvSpPr/>
          <p:nvPr/>
        </p:nvSpPr>
        <p:spPr>
          <a:xfrm>
            <a:off x="2568240" y="1662480"/>
            <a:ext cx="731520" cy="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oval" w="med"/>
            <a:tailEnd len="med" type="triangle" w="med"/>
          </a:ln>
        </p:spPr>
      </p:sp>
      <p:sp>
        <p:nvSpPr>
          <p:cNvPr id="86" name="Line 8"/>
          <p:cNvSpPr/>
          <p:nvPr/>
        </p:nvSpPr>
        <p:spPr>
          <a:xfrm>
            <a:off x="4411080" y="1662480"/>
            <a:ext cx="731520" cy="0"/>
          </a:xfrm>
          <a:prstGeom prst="line">
            <a:avLst/>
          </a:prstGeom>
          <a:ln w="18360">
            <a:solidFill>
              <a:srgbClr val="000000"/>
            </a:solidFill>
            <a:round/>
            <a:headEnd len="med" type="oval" w="med"/>
            <a:tailEnd len="med" type="triangle" w="med"/>
          </a:ln>
        </p:spPr>
      </p:sp>
      <p:sp>
        <p:nvSpPr>
          <p:cNvPr id="87" name="CustomShape 9"/>
          <p:cNvSpPr/>
          <p:nvPr/>
        </p:nvSpPr>
        <p:spPr>
          <a:xfrm>
            <a:off x="5127120" y="1371600"/>
            <a:ext cx="819360" cy="54504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88" name="CustomShape 10"/>
          <p:cNvSpPr/>
          <p:nvPr/>
        </p:nvSpPr>
        <p:spPr>
          <a:xfrm>
            <a:off x="5944320" y="1371600"/>
            <a:ext cx="550800" cy="545040"/>
          </a:xfrm>
          <a:prstGeom prst="rect">
            <a:avLst/>
          </a:prstGeom>
          <a:noFill/>
          <a:ln w="27360">
            <a:solidFill>
              <a:srgbClr val="000000"/>
            </a:solidFill>
            <a:round/>
          </a:ln>
        </p:spPr>
      </p:sp>
      <p:sp>
        <p:nvSpPr>
          <p:cNvPr id="89" name="Line 11"/>
          <p:cNvSpPr/>
          <p:nvPr/>
        </p:nvSpPr>
        <p:spPr>
          <a:xfrm flipV="1">
            <a:off x="3782160" y="1995840"/>
            <a:ext cx="0" cy="274320"/>
          </a:xfrm>
          <a:prstGeom prst="line">
            <a:avLst/>
          </a:prstGeom>
          <a:ln w="27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90" name="CustomShape 12"/>
          <p:cNvSpPr/>
          <p:nvPr/>
        </p:nvSpPr>
        <p:spPr>
          <a:xfrm>
            <a:off x="3761280" y="1989720"/>
            <a:ext cx="322200" cy="35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</a:t>
            </a:r>
            <a:endParaRPr/>
          </a:p>
        </p:txBody>
      </p:sp>
      <p:sp>
        <p:nvSpPr>
          <p:cNvPr id="91" name="Line 13"/>
          <p:cNvSpPr/>
          <p:nvPr/>
        </p:nvSpPr>
        <p:spPr>
          <a:xfrm flipV="1">
            <a:off x="1864080" y="1996200"/>
            <a:ext cx="0" cy="274320"/>
          </a:xfrm>
          <a:prstGeom prst="line">
            <a:avLst/>
          </a:prstGeom>
          <a:ln w="27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92" name="CustomShape 14"/>
          <p:cNvSpPr/>
          <p:nvPr/>
        </p:nvSpPr>
        <p:spPr>
          <a:xfrm>
            <a:off x="1843200" y="1990080"/>
            <a:ext cx="749880" cy="35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oldp</a:t>
            </a:r>
            <a:endParaRPr/>
          </a:p>
        </p:txBody>
      </p:sp>
      <p:sp>
        <p:nvSpPr>
          <p:cNvPr id="93" name="Line 15"/>
          <p:cNvSpPr/>
          <p:nvPr/>
        </p:nvSpPr>
        <p:spPr>
          <a:xfrm>
            <a:off x="2568240" y="1662480"/>
            <a:ext cx="266400" cy="748080"/>
          </a:xfrm>
          <a:prstGeom prst="line">
            <a:avLst/>
          </a:prstGeom>
          <a:ln cap="rnd" w="27360">
            <a:solidFill>
              <a:srgbClr val="ff3333"/>
            </a:solidFill>
            <a:custDash>
              <a:ds d="5776000000" sp="5776000000"/>
              <a:ds d="5776000000" sp="5776000000"/>
            </a:custDash>
            <a:round/>
          </a:ln>
        </p:spPr>
      </p:sp>
      <p:sp>
        <p:nvSpPr>
          <p:cNvPr id="94" name="Line 16"/>
          <p:cNvSpPr/>
          <p:nvPr/>
        </p:nvSpPr>
        <p:spPr>
          <a:xfrm flipV="1">
            <a:off x="4754880" y="1737360"/>
            <a:ext cx="372240" cy="673200"/>
          </a:xfrm>
          <a:prstGeom prst="line">
            <a:avLst/>
          </a:prstGeom>
          <a:ln cap="rnd" w="27360">
            <a:solidFill>
              <a:srgbClr val="ff3333"/>
            </a:solidFill>
            <a:custDash>
              <a:ds d="5776000000" sp="5776000000"/>
            </a:custDash>
            <a:round/>
            <a:tailEnd len="med" type="triangle" w="med"/>
          </a:ln>
        </p:spPr>
      </p:sp>
      <p:sp>
        <p:nvSpPr>
          <p:cNvPr id="95" name="Line 17"/>
          <p:cNvSpPr/>
          <p:nvPr/>
        </p:nvSpPr>
        <p:spPr>
          <a:xfrm>
            <a:off x="2834640" y="2410560"/>
            <a:ext cx="1920240" cy="0"/>
          </a:xfrm>
          <a:prstGeom prst="line">
            <a:avLst/>
          </a:prstGeom>
          <a:ln cap="rnd" w="27360">
            <a:solidFill>
              <a:srgbClr val="ff3333"/>
            </a:solidFill>
            <a:custDash>
              <a:ds d="5776000000" sp="5776000000"/>
            </a:custDash>
            <a:round/>
          </a:ln>
        </p:spPr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