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>
                <a:solidFill>
                  <a:srgbClr val="FFD700"/>
                </a:solidFill>
                <a:latin typeface="Montserrat"/>
              </a:defRPr>
            </a:pPr>
            <a:r>
              <a:t>Attention Is All You Need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>
            <a:spAutoFit/>
          </a:bodyPr>
          <a:lstStyle/>
          <a:p/>
          <a:p>
            <a:pPr algn="ctr">
              <a:defRPr sz="1800">
                <a:solidFill>
                  <a:srgbClr val="C8C8C8"/>
                </a:solidFill>
                <a:latin typeface="Lato"/>
              </a:defRPr>
            </a:pPr>
            <a:r>
              <a:t>Ashish Vaswani*, Noam Shazeer*, Niki Parmar*, Jakob Uszkoreit*, Llion Jones*, Aidan N. Gomez*†, Łukasz Kaiser*, Illia Polosukhin*‡</a:t>
            </a:r>
          </a:p>
          <a:p>
            <a:pPr algn="ctr">
              <a:defRPr sz="1600">
                <a:solidFill>
                  <a:srgbClr val="C8C8C8"/>
                </a:solidFill>
                <a:latin typeface="Lato"/>
              </a:defRPr>
            </a:pPr>
            <a:r>
              <a:t>Google Brain, Google Research, University of Toronto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Problem: Existing sequence transduction models (RNNs, CNNs) are inherently sequential, limiting parallelization and training speed.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Objectives: Propose a new architecture, the Transformer, based solely on attention mechanisms.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Motivation: Achieve superior translation quality with increased parallelization and faster training.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Methodology: Transformer architecture based entirely on self-attention mechanisms.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Datasets: WMT 2014 English-German and English-French translation tasks, Penn Treebank for English constituency parsing.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Experimental Setup: Trained on multiple GPUs, using Adam optimizer, various regularization techniques (dropout, label smoothing).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Machine Translation: Achieved state-of-the-art BLEU scores on WMT 2014 English-to-German (28.4) and English-to-French (41.8) tasks.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Significant improvement over existing models, including ensembles, with substantially reduced training time.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Table 2: Summarizes BLEU scores and training costs compared to other models.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Table 3: Shows the impact of different architectural choices on performance.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English Constituency Parsing: Achieved competitive results on English constituency parsing, outperforming previous models in both small and large data settings.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Table 4: Presents parsing results compared to other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3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2004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400" y="3840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  <a:latin typeface="Lato"/>
              </a:defRPr>
            </a:pPr>
            <a:r>
              <a:t>Fig 1</a:t>
            </a:r>
          </a:p>
        </p:txBody>
      </p:sp>
      <p:pic>
        <p:nvPicPr>
          <p:cNvPr id="6" name="Picture 5" descr="page_4_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2004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0" y="3840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  <a:latin typeface="Lato"/>
              </a:defRPr>
            </a:pPr>
            <a:r>
              <a:t>Fig 2</a:t>
            </a:r>
          </a:p>
        </p:txBody>
      </p:sp>
      <p:pic>
        <p:nvPicPr>
          <p:cNvPr id="8" name="Picture 7" descr="page_4_img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657600"/>
            <a:ext cx="32004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86200" y="6126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  <a:latin typeface="Lato"/>
              </a:defRPr>
            </a:pPr>
            <a:r>
              <a:t>Fig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Significance: The Transformer's superior performance and efficiency demonstrate the potential of attention-based models for sequence transduction.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Comparison with Prior Work: Outperforms existing RNN and CNN-based models in both translation quality and training speed.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Interpretability: Attention visualizations reveal insights into the model's internal workings, showing attention to syntactic and semantic structures.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Key Takeaways: The Transformer, a novel architecture based solely on attention mechanisms, achieves state-of-the-art results in machine translation and generalizes well to other tasks.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Future Work: Explore applications to other modalities (images, audio, video), investigate local attention mechanisms for efficiency, and improve the sequentiality of generation.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[1] Jimmy Lei Ba, Jamie Ryan Kiros, and Geoffrey E Hinton. Layer normalization. arXiv preprint arXiv:1607.06450, 2016.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[2] Dzmitry Bahdanau, Kyunghyun Cho, and Yoshua Bengio. Neural machine translation by jointly learning to align and translate. CoRR, abs/1409.0473, 2014.</a:t>
            </a:r>
          </a:p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... (List remaining references)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