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>
                <a:solidFill>
                  <a:srgbClr val="FFD700"/>
                </a:solidFill>
                <a:latin typeface="Montserrat"/>
              </a:defRPr>
            </a:pPr>
            <a:r>
              <a:t>SUFIA: Language-Guided Augmented Dexterity for Robotic Surgical Assistants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>
            <a:spAutoFit/>
          </a:bodyPr>
          <a:lstStyle/>
          <a:p/>
          <a:p>
            <a:pPr algn="ctr">
              <a:defRPr sz="1800">
                <a:solidFill>
                  <a:srgbClr val="C8C8C8"/>
                </a:solidFill>
                <a:latin typeface="Lato"/>
              </a:defRPr>
            </a:pPr>
            <a:r>
              <a:t>Masoud Moghani, Lars Doorenbos, William Chung-Ho Panitch, Sean Huver, Mahdi Azizian, Ken Goldberg, Animesh Garg</a:t>
            </a:r>
          </a:p>
          <a:p>
            <a:pPr algn="ctr">
              <a:defRPr sz="1600">
                <a:solidFill>
                  <a:srgbClr val="C8C8C8"/>
                </a:solidFill>
                <a:latin typeface="Lato"/>
              </a:defRPr>
            </a:pPr>
            <a:r>
              <a:t>University of Toronto, University of Bern, University of California, Berkeley, NVIDIA, Georgia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Problem: Current robotic surgical assistants (RSAs) often require tedious teleoperation, leading to surgeon fatigue.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Objective: Develop SUFIA, a framework for natural language-guided augmented dexterity in RSAs.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Motivation:  Improve surgical workflow, reduce surgeon fatigue, and enhance patient outcomes by enabling a learning-free, generalizable approach to surgical task automation.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Existing approaches using reinforcement learning are computationally expensive, require extensive data, and lack generalizability.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Methodology:  A human-in-the-loop framework combining Large Language Models (LLMs) with perception modules for high-level planning and low-level robot control.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Datasets:  Simulation environment (ORBIT-Surgical) and a physical dVRK surgical robotic platform.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Experimental Setup:  Four simulated surgical sub-tasks and two physical sub-tasks (Needle Lift, Needle Handover) were evaluated.  Used GPT-4 Turbo unless otherwise specified.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Perception Module: Uses RGB-D camera input and object segmentation (instance segmentation in simulation, trained network for physical experiments).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SUFIA successfully performed all four simulated surgical sub-tasks and two physical sub-tasks.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Table I shows success rates and planning steps for each task (simulation and physical).  Higher success rates observed in simulation.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Figure 3 shows the four simulated surgical sub-tasks: Needle Lift, Needle Handover, Vessel Dilation, and Shunt Insertion.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Figure 4 illustrates the physical Needle Handover task.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Figure 5 shows variations in simulated needles used to test generalizability.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Table II shows the success rates for lifting needles with varied shapes and sizes using LangSAM.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Physical experiments showed robustness but also highlighted challenges due to dVRK limitations (hysteresis, encoder mismatch).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age_1_img_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2004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7400" y="3840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Fig. 1</a:t>
            </a:r>
          </a:p>
        </p:txBody>
      </p:sp>
      <p:pic>
        <p:nvPicPr>
          <p:cNvPr id="4" name="Picture 3" descr="page_1_img_2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2004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0" y="3840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Fig. 2</a:t>
            </a:r>
          </a:p>
        </p:txBody>
      </p:sp>
      <p:pic>
        <p:nvPicPr>
          <p:cNvPr id="6" name="Picture 5" descr="page_4_img_1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657600"/>
            <a:ext cx="32004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86200" y="6126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  <a:latin typeface="Lato"/>
              </a:defRPr>
            </a:pPr>
            <a:r>
              <a:t>Fig.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SUFIA demonstrates the potential of a general-purpose, language-guided approach to surgical augmented dexterity.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Comparison with prior work:  Unlike task-specific learning-based methods, SUFIA is learning-free and generalizes across multiple tasks.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Significance:  Reduces reliance on extensive training data and complex reward engineering.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Limitations:  Current implementation is not real-time due to GPT-4 Turbo's API speed.  Potential risks remain from unexpected circumstances.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SUFIA is a modular, natural language-guided framework for surgeon-robot interaction.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Successfully automates surgical sub-tasks using pre-trained LLMs and a human-in-the-loop approach.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Future work: Explore on-device, quantized open-source LLMs for real-time operation and privacy enhancement. Investigate fine-tuned LLMs and VLMs.</a:t>
            </a:r>
          </a:p>
          <a:p>
            <a:pPr>
              <a:defRPr sz="2000">
                <a:solidFill>
                  <a:srgbClr val="C8C8C8"/>
                </a:solidFill>
                <a:latin typeface="Lato"/>
              </a:defRPr>
            </a:pPr>
            <a:r>
              <a:t>Language-guided autonomy shows promise for improving surgical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FD700"/>
                </a:solidFill>
                <a:latin typeface="Montserrat"/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1200">
                <a:solidFill>
                  <a:srgbClr val="C8C8C8"/>
                </a:solidFill>
                <a:latin typeface="Lato"/>
              </a:defRPr>
            </a:pPr>
            <a:r>
              <a:t>[1]–[47] (See extracted text for full citations)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