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66882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24" name="Footer Placeholder 4"/>
          <p:cNvSpPr>
            <a:spLocks noGrp="1"/>
          </p:cNvSpPr>
          <p:nvPr>
            <p:ph type="ftr" sz="quarter" idx="11"/>
          </p:nvPr>
        </p:nvSpPr>
        <p:spPr/>
        <p:txBody>
          <a:bodyPr/>
          <a:lstStyle/>
          <a:p>
            <a:endParaRPr lang="en-IN"/>
          </a:p>
        </p:txBody>
      </p:sp>
      <p:sp>
        <p:nvSpPr>
          <p:cNvPr id="104862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smtClean="0"/>
              <a:t>Click to edit Master title style</a:t>
            </a:r>
            <a:endParaRPr lang="en-IN"/>
          </a:p>
        </p:txBody>
      </p:sp>
      <p:sp>
        <p:nvSpPr>
          <p:cNvPr id="1048596"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598" name="Footer Placeholder 4"/>
          <p:cNvSpPr>
            <a:spLocks noGrp="1"/>
          </p:cNvSpPr>
          <p:nvPr>
            <p:ph type="ftr" sz="quarter" idx="11"/>
          </p:nvPr>
        </p:nvSpPr>
        <p:spPr/>
        <p:txBody>
          <a:bodyPr/>
          <a:lstStyle/>
          <a:p>
            <a:endParaRPr lang="en-IN"/>
          </a:p>
        </p:txBody>
      </p:sp>
      <p:sp>
        <p:nvSpPr>
          <p:cNvPr id="1048599"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46" name="Footer Placeholder 5"/>
          <p:cNvSpPr>
            <a:spLocks noGrp="1"/>
          </p:cNvSpPr>
          <p:nvPr>
            <p:ph type="ftr" sz="quarter" idx="11"/>
          </p:nvPr>
        </p:nvSpPr>
        <p:spPr/>
        <p:txBody>
          <a:bodyPr/>
          <a:lstStyle/>
          <a:p>
            <a:endParaRPr lang="en-IN"/>
          </a:p>
        </p:txBody>
      </p:sp>
      <p:sp>
        <p:nvSpPr>
          <p:cNvPr id="104864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54" name="Footer Placeholder 7"/>
          <p:cNvSpPr>
            <a:spLocks noGrp="1"/>
          </p:cNvSpPr>
          <p:nvPr>
            <p:ph type="ftr" sz="quarter" idx="11"/>
          </p:nvPr>
        </p:nvSpPr>
        <p:spPr/>
        <p:txBody>
          <a:bodyPr/>
          <a:lstStyle/>
          <a:p>
            <a:endParaRPr lang="en-IN"/>
          </a:p>
        </p:txBody>
      </p:sp>
      <p:sp>
        <p:nvSpPr>
          <p:cNvPr id="1048655" name="Slide Number Placeholder 8"/>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smtClean="0"/>
              <a:t>Click to edit Master title style</a:t>
            </a:r>
            <a:endParaRPr lang="en-IN"/>
          </a:p>
        </p:txBody>
      </p:sp>
      <p:sp>
        <p:nvSpPr>
          <p:cNvPr id="1048618" name="Date Placeholder 2"/>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19" name="Footer Placeholder 3"/>
          <p:cNvSpPr>
            <a:spLocks noGrp="1"/>
          </p:cNvSpPr>
          <p:nvPr>
            <p:ph type="ftr" sz="quarter" idx="11"/>
          </p:nvPr>
        </p:nvSpPr>
        <p:spPr/>
        <p:txBody>
          <a:bodyPr/>
          <a:lstStyle/>
          <a:p>
            <a:endParaRPr lang="en-IN"/>
          </a:p>
        </p:txBody>
      </p:sp>
      <p:sp>
        <p:nvSpPr>
          <p:cNvPr id="1048620" name="Slide Number Placeholder 4"/>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6" name="Date Placeholder 1"/>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07" name="Footer Placeholder 2"/>
          <p:cNvSpPr>
            <a:spLocks noGrp="1"/>
          </p:cNvSpPr>
          <p:nvPr>
            <p:ph type="ftr" sz="quarter" idx="11"/>
          </p:nvPr>
        </p:nvSpPr>
        <p:spPr/>
        <p:txBody>
          <a:bodyPr/>
          <a:lstStyle/>
          <a:p>
            <a:endParaRPr lang="en-IN"/>
          </a:p>
        </p:txBody>
      </p:sp>
      <p:sp>
        <p:nvSpPr>
          <p:cNvPr id="1048608" name="Slide Number Placeholder 3"/>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30" name="Footer Placeholder 5"/>
          <p:cNvSpPr>
            <a:spLocks noGrp="1"/>
          </p:cNvSpPr>
          <p:nvPr>
            <p:ph type="ftr" sz="quarter" idx="11"/>
          </p:nvPr>
        </p:nvSpPr>
        <p:spPr/>
        <p:txBody>
          <a:bodyPr/>
          <a:lstStyle/>
          <a:p>
            <a:endParaRPr lang="en-IN"/>
          </a:p>
        </p:txBody>
      </p:sp>
      <p:sp>
        <p:nvSpPr>
          <p:cNvPr id="104863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t>27-03-2024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web.archive.org/web/20130911175015/http:/oxforddictionaries.com/definition/english/keylogger" TargetMode="External"/><Relationship Id="rId3" Type="http://schemas.openxmlformats.org/officeDocument/2006/relationships/hyperlink" Target="https://en.wikipedia.org/wiki/Doi_(identifier)" TargetMode="External"/><Relationship Id="rId21" Type="http://schemas.openxmlformats.org/officeDocument/2006/relationships/hyperlink" Target="https://securelist.com/keyloggers-how-they-work-and-how-to-detect-them-part-1/36138/"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1801420151162165141" TargetMode="External"/><Relationship Id="rId17" Type="http://schemas.openxmlformats.org/officeDocument/2006/relationships/hyperlink" Target="https://en.wikipedia.org/wiki/Keystroke_logging#cite_ref-4"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ww.keylogger.org/keylogger.html#h_8" TargetMode="External"/><Relationship Id="rId20" Type="http://schemas.openxmlformats.org/officeDocument/2006/relationships/hyperlink" Target="https://en.wikipedia.org/wiki/Keystroke_logging#cite_ref-5"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en.wikipedia.org/wiki/Keystroke_logging#cite_ref-3" TargetMode="External"/><Relationship Id="rId10" Type="http://schemas.openxmlformats.org/officeDocument/2006/relationships/hyperlink" Target="https://doi.org/10.1007/s40593-021-00268-w" TargetMode="External"/><Relationship Id="rId19" Type="http://schemas.openxmlformats.org/officeDocument/2006/relationships/hyperlink" Target="http://oxforddictionaries.com/definition/english/keylogger" TargetMode="External"/><Relationship Id="rId4" Type="http://schemas.openxmlformats.org/officeDocument/2006/relationships/hyperlink" Target="https://doi.org/10.1109/TMC.2014.2307331" TargetMode="External"/><Relationship Id="rId9" Type="http://schemas.openxmlformats.org/officeDocument/2006/relationships/hyperlink" Target="https://en.wikipedia.org/wiki/Keystroke_logging#cite_ref-2"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lstStyle/>
          <a:p>
            <a:r>
              <a:rPr lang="en-IN" sz="3500" b="1" dirty="0" smtClean="0"/>
              <a:t> KEYLOGGERS AND IT’S SECURITY</a:t>
            </a:r>
            <a:endParaRPr lang="en-IN" sz="4000" b="1" dirty="0">
              <a:latin typeface="Arial Black" panose="020B0A04020102020204" pitchFamily="34" charset="0"/>
            </a:endParaRPr>
          </a:p>
        </p:txBody>
      </p:sp>
      <p:sp>
        <p:nvSpPr>
          <p:cNvPr id="1048588" name="TextBox 4"/>
          <p:cNvSpPr txBox="1"/>
          <p:nvPr/>
        </p:nvSpPr>
        <p:spPr>
          <a:xfrm>
            <a:off x="1811214" y="4369777"/>
            <a:ext cx="8352693" cy="923330"/>
          </a:xfrm>
          <a:prstGeom prst="rect">
            <a:avLst/>
          </a:prstGeom>
          <a:noFill/>
        </p:spPr>
        <p:txBody>
          <a:bodyPr wrap="square" rtlCol="0">
            <a:spAutoFit/>
          </a:bodyPr>
          <a:lstStyle/>
          <a:p>
            <a:r>
              <a:rPr lang="en-US" b="1" dirty="0" smtClean="0"/>
              <a:t>Presented by </a:t>
            </a:r>
            <a:endParaRPr lang="zh-CN" altLang="en-US" dirty="0"/>
          </a:p>
          <a:p>
            <a:endParaRPr lang="zh-CN" altLang="en-US" dirty="0"/>
          </a:p>
          <a:p>
            <a:r>
              <a:rPr lang="en-US" b="1" smtClean="0"/>
              <a:t>LAVANYA.J</a:t>
            </a:r>
            <a:r>
              <a:rPr lang="en-IN" b="1" smtClean="0"/>
              <a:t>– </a:t>
            </a:r>
            <a:r>
              <a:rPr lang="en-IN" b="1" dirty="0" smtClean="0"/>
              <a:t>MADHA ENGINEERING COLLEGE – B.TECH-INFORMATION TECNOLOGY</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104861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15"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6"/>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17"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8"/>
              </a:rPr>
              <a:t>"</a:t>
            </a:r>
            <a:r>
              <a:rPr lang="en-IN" sz="2000" i="1" dirty="0" err="1">
                <a:latin typeface="Arial" panose="020B0604020202020204" pitchFamily="34" charset="0"/>
                <a:cs typeface="Arial" panose="020B0604020202020204" pitchFamily="34" charset="0"/>
                <a:hlinkClick r:id="rId18"/>
              </a:rPr>
              <a:t>Keylogger</a:t>
            </a:r>
            <a:r>
              <a:rPr lang="en-IN" sz="2000" i="1" dirty="0">
                <a:latin typeface="Arial" panose="020B0604020202020204" pitchFamily="34" charset="0"/>
                <a:cs typeface="Arial" panose="020B0604020202020204" pitchFamily="34" charset="0"/>
                <a:hlinkClick r:id="rId18"/>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9"/>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20"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21"/>
              </a:rPr>
              <a:t>Keyloggers</a:t>
            </a:r>
            <a:r>
              <a:rPr lang="en-IN" sz="2000" dirty="0">
                <a:latin typeface="Arial" panose="020B0604020202020204" pitchFamily="34" charset="0"/>
                <a:cs typeface="Arial" panose="020B0604020202020204" pitchFamily="34" charset="0"/>
                <a:hlinkClick r:id="rId21"/>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r:embed="rId2"/>
          <a:stretch>
            <a:fillRect/>
          </a:stretch>
        </p:blipFill>
        <p:spPr>
          <a:xfrm>
            <a:off x="1613938" y="2716822"/>
            <a:ext cx="8013638" cy="3930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noChangeAspect="1"/>
          </p:cNvPicPr>
          <p:nvPr/>
        </p:nvPicPr>
        <p:blipFill>
          <a:blip r:embed="rId2"/>
          <a:stretch>
            <a:fillRect/>
          </a:stretch>
        </p:blipFill>
        <p:spPr>
          <a:xfrm>
            <a:off x="378071" y="1353192"/>
            <a:ext cx="5148417" cy="4212340"/>
          </a:xfrm>
          <a:prstGeom prst="rect">
            <a:avLst/>
          </a:prstGeom>
        </p:spPr>
      </p:pic>
      <p:sp>
        <p:nvSpPr>
          <p:cNvPr id="1048609"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2097154" name="Picture 3"/>
          <p:cNvPicPr>
            <a:picLocks noChangeAspect="1"/>
          </p:cNvPicPr>
          <p:nvPr/>
        </p:nvPicPr>
        <p:blipFill>
          <a:blip r:embed="rId3" cstate="print"/>
          <a:stretch>
            <a:fillRect/>
          </a:stretch>
        </p:blipFill>
        <p:spPr>
          <a:xfrm>
            <a:off x="6049107" y="1415561"/>
            <a:ext cx="5421924" cy="41499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1048611"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SYSTEM/SOLUTION</vt:lpstr>
      <vt:lpstr>SYSTEM DEVELOPMENT APPROACH</vt:lpstr>
      <vt:lpstr>ALGORITHM AND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RD 69</cp:lastModifiedBy>
  <cp:revision>2</cp:revision>
  <dcterms:created xsi:type="dcterms:W3CDTF">2024-03-24T17:46:37Z</dcterms:created>
  <dcterms:modified xsi:type="dcterms:W3CDTF">2024-03-27T09:57:17Z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27ee278b0ba547fea756f3aba8ebdd79</vt:lpwstr>
  </property>
</Properties>
</file>