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248" d="100"/>
          <a:sy n="248" d="100"/>
        </p:scale>
        <p:origin x="19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 Văn Tiến" userId="0761f8374d5a0d80" providerId="LiveId" clId="{E7DDE70A-5A50-4F8A-81DB-3CC9E72B9651}"/>
    <pc:docChg chg="undo redo custSel addSld delSld modSld modMainMaster">
      <pc:chgData name="La Văn Tiến" userId="0761f8374d5a0d80" providerId="LiveId" clId="{E7DDE70A-5A50-4F8A-81DB-3CC9E72B9651}" dt="2019-11-02T10:24:18.570" v="3405" actId="114"/>
      <pc:docMkLst>
        <pc:docMk/>
      </pc:docMkLst>
      <pc:sldChg chg="delSp modSp setBg">
        <pc:chgData name="La Văn Tiến" userId="0761f8374d5a0d80" providerId="LiveId" clId="{E7DDE70A-5A50-4F8A-81DB-3CC9E72B9651}" dt="2019-11-02T06:15:24.081" v="615"/>
        <pc:sldMkLst>
          <pc:docMk/>
          <pc:sldMk cId="1326218795" sldId="256"/>
        </pc:sldMkLst>
        <pc:spChg chg="mod">
          <ac:chgData name="La Văn Tiến" userId="0761f8374d5a0d80" providerId="LiveId" clId="{E7DDE70A-5A50-4F8A-81DB-3CC9E72B9651}" dt="2019-11-02T06:06:53.690" v="257" actId="14100"/>
          <ac:spMkLst>
            <pc:docMk/>
            <pc:sldMk cId="1326218795" sldId="256"/>
            <ac:spMk id="2" creationId="{E7EB32FC-15AA-48B5-8D78-50E0F9B7B149}"/>
          </ac:spMkLst>
        </pc:spChg>
        <pc:spChg chg="del">
          <ac:chgData name="La Văn Tiến" userId="0761f8374d5a0d80" providerId="LiveId" clId="{E7DDE70A-5A50-4F8A-81DB-3CC9E72B9651}" dt="2019-11-02T05:57:31.468" v="3" actId="478"/>
          <ac:spMkLst>
            <pc:docMk/>
            <pc:sldMk cId="1326218795" sldId="256"/>
            <ac:spMk id="3" creationId="{131025FA-526F-421E-BD3E-54D669F7D5BA}"/>
          </ac:spMkLst>
        </pc:spChg>
      </pc:sldChg>
      <pc:sldChg chg="modSp add setBg">
        <pc:chgData name="La Văn Tiến" userId="0761f8374d5a0d80" providerId="LiveId" clId="{E7DDE70A-5A50-4F8A-81DB-3CC9E72B9651}" dt="2019-11-02T10:06:32.514" v="3302" actId="20577"/>
        <pc:sldMkLst>
          <pc:docMk/>
          <pc:sldMk cId="758584467" sldId="257"/>
        </pc:sldMkLst>
        <pc:spChg chg="mod">
          <ac:chgData name="La Văn Tiến" userId="0761f8374d5a0d80" providerId="LiveId" clId="{E7DDE70A-5A50-4F8A-81DB-3CC9E72B9651}" dt="2019-11-02T06:08:59.895" v="265" actId="20577"/>
          <ac:spMkLst>
            <pc:docMk/>
            <pc:sldMk cId="758584467" sldId="257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10:06:32.514" v="3302" actId="20577"/>
          <ac:spMkLst>
            <pc:docMk/>
            <pc:sldMk cId="758584467" sldId="257"/>
            <ac:spMk id="3" creationId="{3A64146C-782A-46A6-8976-D2F464200766}"/>
          </ac:spMkLst>
        </pc:spChg>
      </pc:sldChg>
      <pc:sldChg chg="modSp add setBg">
        <pc:chgData name="La Văn Tiến" userId="0761f8374d5a0d80" providerId="LiveId" clId="{E7DDE70A-5A50-4F8A-81DB-3CC9E72B9651}" dt="2019-11-02T06:30:31.913" v="1551" actId="20577"/>
        <pc:sldMkLst>
          <pc:docMk/>
          <pc:sldMk cId="476536904" sldId="258"/>
        </pc:sldMkLst>
        <pc:spChg chg="mod">
          <ac:chgData name="La Văn Tiến" userId="0761f8374d5a0d80" providerId="LiveId" clId="{E7DDE70A-5A50-4F8A-81DB-3CC9E72B9651}" dt="2019-11-02T06:15:55.865" v="628" actId="20577"/>
          <ac:spMkLst>
            <pc:docMk/>
            <pc:sldMk cId="476536904" sldId="258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06:30:31.913" v="1551" actId="20577"/>
          <ac:spMkLst>
            <pc:docMk/>
            <pc:sldMk cId="476536904" sldId="258"/>
            <ac:spMk id="3" creationId="{3A64146C-782A-46A6-8976-D2F464200766}"/>
          </ac:spMkLst>
        </pc:spChg>
      </pc:sldChg>
      <pc:sldChg chg="modSp add">
        <pc:chgData name="La Văn Tiến" userId="0761f8374d5a0d80" providerId="LiveId" clId="{E7DDE70A-5A50-4F8A-81DB-3CC9E72B9651}" dt="2019-11-02T06:32:14.360" v="1696" actId="5793"/>
        <pc:sldMkLst>
          <pc:docMk/>
          <pc:sldMk cId="1002122780" sldId="259"/>
        </pc:sldMkLst>
        <pc:spChg chg="mod">
          <ac:chgData name="La Văn Tiến" userId="0761f8374d5a0d80" providerId="LiveId" clId="{E7DDE70A-5A50-4F8A-81DB-3CC9E72B9651}" dt="2019-11-02T06:20:29.153" v="1062" actId="20577"/>
          <ac:spMkLst>
            <pc:docMk/>
            <pc:sldMk cId="1002122780" sldId="259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06:32:14.360" v="1696" actId="5793"/>
          <ac:spMkLst>
            <pc:docMk/>
            <pc:sldMk cId="1002122780" sldId="259"/>
            <ac:spMk id="3" creationId="{3A64146C-782A-46A6-8976-D2F464200766}"/>
          </ac:spMkLst>
        </pc:spChg>
      </pc:sldChg>
      <pc:sldChg chg="modSp add">
        <pc:chgData name="La Văn Tiến" userId="0761f8374d5a0d80" providerId="LiveId" clId="{E7DDE70A-5A50-4F8A-81DB-3CC9E72B9651}" dt="2019-11-02T06:38:14.454" v="2005" actId="20577"/>
        <pc:sldMkLst>
          <pc:docMk/>
          <pc:sldMk cId="3882551664" sldId="260"/>
        </pc:sldMkLst>
        <pc:spChg chg="mod">
          <ac:chgData name="La Văn Tiến" userId="0761f8374d5a0d80" providerId="LiveId" clId="{E7DDE70A-5A50-4F8A-81DB-3CC9E72B9651}" dt="2019-11-02T06:32:50.790" v="1698" actId="20577"/>
          <ac:spMkLst>
            <pc:docMk/>
            <pc:sldMk cId="3882551664" sldId="260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06:38:14.454" v="2005" actId="20577"/>
          <ac:spMkLst>
            <pc:docMk/>
            <pc:sldMk cId="3882551664" sldId="260"/>
            <ac:spMk id="3" creationId="{3A64146C-782A-46A6-8976-D2F464200766}"/>
          </ac:spMkLst>
        </pc:spChg>
      </pc:sldChg>
      <pc:sldChg chg="addSp delSp modSp add">
        <pc:chgData name="La Văn Tiến" userId="0761f8374d5a0d80" providerId="LiveId" clId="{E7DDE70A-5A50-4F8A-81DB-3CC9E72B9651}" dt="2019-11-02T10:19:07.219" v="3400" actId="113"/>
        <pc:sldMkLst>
          <pc:docMk/>
          <pc:sldMk cId="4003593653" sldId="261"/>
        </pc:sldMkLst>
        <pc:spChg chg="mod">
          <ac:chgData name="La Văn Tiến" userId="0761f8374d5a0d80" providerId="LiveId" clId="{E7DDE70A-5A50-4F8A-81DB-3CC9E72B9651}" dt="2019-11-02T06:38:48.250" v="2012" actId="20577"/>
          <ac:spMkLst>
            <pc:docMk/>
            <pc:sldMk cId="4003593653" sldId="261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10:19:07.219" v="3400" actId="113"/>
          <ac:spMkLst>
            <pc:docMk/>
            <pc:sldMk cId="4003593653" sldId="261"/>
            <ac:spMk id="3" creationId="{3A64146C-782A-46A6-8976-D2F464200766}"/>
          </ac:spMkLst>
        </pc:spChg>
        <pc:spChg chg="add del">
          <ac:chgData name="La Văn Tiến" userId="0761f8374d5a0d80" providerId="LiveId" clId="{E7DDE70A-5A50-4F8A-81DB-3CC9E72B9651}" dt="2019-11-02T06:42:09.625" v="2157"/>
          <ac:spMkLst>
            <pc:docMk/>
            <pc:sldMk cId="4003593653" sldId="261"/>
            <ac:spMk id="5" creationId="{B8A07D5E-1793-45C0-8D05-304593FDB2B6}"/>
          </ac:spMkLst>
        </pc:spChg>
        <pc:graphicFrameChg chg="add del">
          <ac:chgData name="La Văn Tiến" userId="0761f8374d5a0d80" providerId="LiveId" clId="{E7DDE70A-5A50-4F8A-81DB-3CC9E72B9651}" dt="2019-11-02T06:42:09.625" v="2157"/>
          <ac:graphicFrameMkLst>
            <pc:docMk/>
            <pc:sldMk cId="4003593653" sldId="261"/>
            <ac:graphicFrameMk id="4" creationId="{7696031B-F888-4A72-B0C4-A72EE80ED9E1}"/>
          </ac:graphicFrameMkLst>
        </pc:graphicFrameChg>
      </pc:sldChg>
      <pc:sldChg chg="addSp delSp modSp add">
        <pc:chgData name="La Văn Tiến" userId="0761f8374d5a0d80" providerId="LiveId" clId="{E7DDE70A-5A50-4F8A-81DB-3CC9E72B9651}" dt="2019-11-02T10:18:08.002" v="3391" actId="113"/>
        <pc:sldMkLst>
          <pc:docMk/>
          <pc:sldMk cId="3610039494" sldId="262"/>
        </pc:sldMkLst>
        <pc:spChg chg="mod">
          <ac:chgData name="La Văn Tiến" userId="0761f8374d5a0d80" providerId="LiveId" clId="{E7DDE70A-5A50-4F8A-81DB-3CC9E72B9651}" dt="2019-11-02T06:44:20.563" v="2224"/>
          <ac:spMkLst>
            <pc:docMk/>
            <pc:sldMk cId="3610039494" sldId="262"/>
            <ac:spMk id="2" creationId="{4BA910D9-0AE9-4E77-8923-3731380D4398}"/>
          </ac:spMkLst>
        </pc:spChg>
        <pc:spChg chg="add del mod">
          <ac:chgData name="La Văn Tiến" userId="0761f8374d5a0d80" providerId="LiveId" clId="{E7DDE70A-5A50-4F8A-81DB-3CC9E72B9651}" dt="2019-11-02T10:18:08.002" v="3391" actId="113"/>
          <ac:spMkLst>
            <pc:docMk/>
            <pc:sldMk cId="3610039494" sldId="262"/>
            <ac:spMk id="3" creationId="{3A64146C-782A-46A6-8976-D2F464200766}"/>
          </ac:spMkLst>
        </pc:spChg>
        <pc:graphicFrameChg chg="add del mod">
          <ac:chgData name="La Văn Tiến" userId="0761f8374d5a0d80" providerId="LiveId" clId="{E7DDE70A-5A50-4F8A-81DB-3CC9E72B9651}" dt="2019-11-02T06:50:02.818" v="2394"/>
          <ac:graphicFrameMkLst>
            <pc:docMk/>
            <pc:sldMk cId="3610039494" sldId="262"/>
            <ac:graphicFrameMk id="4" creationId="{02C28DCC-4A70-4B78-8957-E4F9EEE47638}"/>
          </ac:graphicFrameMkLst>
        </pc:graphicFrameChg>
      </pc:sldChg>
      <pc:sldChg chg="add del">
        <pc:chgData name="La Văn Tiến" userId="0761f8374d5a0d80" providerId="LiveId" clId="{E7DDE70A-5A50-4F8A-81DB-3CC9E72B9651}" dt="2019-11-02T06:45:46.901" v="2254" actId="2696"/>
        <pc:sldMkLst>
          <pc:docMk/>
          <pc:sldMk cId="3085676836" sldId="263"/>
        </pc:sldMkLst>
      </pc:sldChg>
      <pc:sldChg chg="modSp add">
        <pc:chgData name="La Văn Tiến" userId="0761f8374d5a0d80" providerId="LiveId" clId="{E7DDE70A-5A50-4F8A-81DB-3CC9E72B9651}" dt="2019-11-02T10:24:18.570" v="3405" actId="114"/>
        <pc:sldMkLst>
          <pc:docMk/>
          <pc:sldMk cId="3777982112" sldId="263"/>
        </pc:sldMkLst>
        <pc:spChg chg="mod">
          <ac:chgData name="La Văn Tiến" userId="0761f8374d5a0d80" providerId="LiveId" clId="{E7DDE70A-5A50-4F8A-81DB-3CC9E72B9651}" dt="2019-11-02T06:47:19.415" v="2319" actId="20577"/>
          <ac:spMkLst>
            <pc:docMk/>
            <pc:sldMk cId="3777982112" sldId="263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10:24:18.570" v="3405" actId="114"/>
          <ac:spMkLst>
            <pc:docMk/>
            <pc:sldMk cId="3777982112" sldId="263"/>
            <ac:spMk id="3" creationId="{3A64146C-782A-46A6-8976-D2F464200766}"/>
          </ac:spMkLst>
        </pc:spChg>
      </pc:sldChg>
      <pc:sldChg chg="modSp add">
        <pc:chgData name="La Văn Tiến" userId="0761f8374d5a0d80" providerId="LiveId" clId="{E7DDE70A-5A50-4F8A-81DB-3CC9E72B9651}" dt="2019-11-02T10:24:06.999" v="3404" actId="114"/>
        <pc:sldMkLst>
          <pc:docMk/>
          <pc:sldMk cId="216781544" sldId="264"/>
        </pc:sldMkLst>
        <pc:spChg chg="mod">
          <ac:chgData name="La Văn Tiến" userId="0761f8374d5a0d80" providerId="LiveId" clId="{E7DDE70A-5A50-4F8A-81DB-3CC9E72B9651}" dt="2019-11-02T06:53:48.529" v="2458"/>
          <ac:spMkLst>
            <pc:docMk/>
            <pc:sldMk cId="216781544" sldId="264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10:24:06.999" v="3404" actId="114"/>
          <ac:spMkLst>
            <pc:docMk/>
            <pc:sldMk cId="216781544" sldId="264"/>
            <ac:spMk id="3" creationId="{3A64146C-782A-46A6-8976-D2F464200766}"/>
          </ac:spMkLst>
        </pc:spChg>
      </pc:sldChg>
      <pc:sldChg chg="modSp add">
        <pc:chgData name="La Văn Tiến" userId="0761f8374d5a0d80" providerId="LiveId" clId="{E7DDE70A-5A50-4F8A-81DB-3CC9E72B9651}" dt="2019-11-02T10:14:44.531" v="3378" actId="113"/>
        <pc:sldMkLst>
          <pc:docMk/>
          <pc:sldMk cId="3082052337" sldId="265"/>
        </pc:sldMkLst>
        <pc:spChg chg="mod">
          <ac:chgData name="La Văn Tiến" userId="0761f8374d5a0d80" providerId="LiveId" clId="{E7DDE70A-5A50-4F8A-81DB-3CC9E72B9651}" dt="2019-11-02T08:32:43.750" v="2831" actId="20577"/>
          <ac:spMkLst>
            <pc:docMk/>
            <pc:sldMk cId="3082052337" sldId="265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10:14:44.531" v="3378" actId="113"/>
          <ac:spMkLst>
            <pc:docMk/>
            <pc:sldMk cId="3082052337" sldId="265"/>
            <ac:spMk id="3" creationId="{3A64146C-782A-46A6-8976-D2F464200766}"/>
          </ac:spMkLst>
        </pc:spChg>
      </pc:sldChg>
      <pc:sldChg chg="modSp add">
        <pc:chgData name="La Văn Tiến" userId="0761f8374d5a0d80" providerId="LiveId" clId="{E7DDE70A-5A50-4F8A-81DB-3CC9E72B9651}" dt="2019-11-02T10:12:28.850" v="3371" actId="404"/>
        <pc:sldMkLst>
          <pc:docMk/>
          <pc:sldMk cId="783415775" sldId="266"/>
        </pc:sldMkLst>
        <pc:spChg chg="mod">
          <ac:chgData name="La Văn Tiến" userId="0761f8374d5a0d80" providerId="LiveId" clId="{E7DDE70A-5A50-4F8A-81DB-3CC9E72B9651}" dt="2019-11-02T08:44:18.547" v="2879"/>
          <ac:spMkLst>
            <pc:docMk/>
            <pc:sldMk cId="783415775" sldId="266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10:12:28.850" v="3371" actId="404"/>
          <ac:spMkLst>
            <pc:docMk/>
            <pc:sldMk cId="783415775" sldId="266"/>
            <ac:spMk id="3" creationId="{3A64146C-782A-46A6-8976-D2F464200766}"/>
          </ac:spMkLst>
        </pc:spChg>
      </pc:sldChg>
      <pc:sldChg chg="addSp delSp modSp add">
        <pc:chgData name="La Văn Tiến" userId="0761f8374d5a0d80" providerId="LiveId" clId="{E7DDE70A-5A50-4F8A-81DB-3CC9E72B9651}" dt="2019-11-02T10:10:38.212" v="3367" actId="113"/>
        <pc:sldMkLst>
          <pc:docMk/>
          <pc:sldMk cId="2627576360" sldId="267"/>
        </pc:sldMkLst>
        <pc:spChg chg="mod">
          <ac:chgData name="La Văn Tiến" userId="0761f8374d5a0d80" providerId="LiveId" clId="{E7DDE70A-5A50-4F8A-81DB-3CC9E72B9651}" dt="2019-11-02T08:50:27.625" v="2907" actId="20577"/>
          <ac:spMkLst>
            <pc:docMk/>
            <pc:sldMk cId="2627576360" sldId="267"/>
            <ac:spMk id="2" creationId="{4BA910D9-0AE9-4E77-8923-3731380D4398}"/>
          </ac:spMkLst>
        </pc:spChg>
        <pc:spChg chg="add del mod">
          <ac:chgData name="La Văn Tiến" userId="0761f8374d5a0d80" providerId="LiveId" clId="{E7DDE70A-5A50-4F8A-81DB-3CC9E72B9651}" dt="2019-11-02T10:10:38.212" v="3367" actId="113"/>
          <ac:spMkLst>
            <pc:docMk/>
            <pc:sldMk cId="2627576360" sldId="267"/>
            <ac:spMk id="3" creationId="{3A64146C-782A-46A6-8976-D2F464200766}"/>
          </ac:spMkLst>
        </pc:spChg>
        <pc:graphicFrameChg chg="add del mod">
          <ac:chgData name="La Văn Tiến" userId="0761f8374d5a0d80" providerId="LiveId" clId="{E7DDE70A-5A50-4F8A-81DB-3CC9E72B9651}" dt="2019-11-02T08:55:19.739" v="2910"/>
          <ac:graphicFrameMkLst>
            <pc:docMk/>
            <pc:sldMk cId="2627576360" sldId="267"/>
            <ac:graphicFrameMk id="4" creationId="{5DCF81FC-2CB4-4FE8-B96A-673F731D3D58}"/>
          </ac:graphicFrameMkLst>
        </pc:graphicFrameChg>
      </pc:sldChg>
      <pc:sldChg chg="modSp add">
        <pc:chgData name="La Văn Tiến" userId="0761f8374d5a0d80" providerId="LiveId" clId="{E7DDE70A-5A50-4F8A-81DB-3CC9E72B9651}" dt="2019-11-02T10:03:13.757" v="3176" actId="20577"/>
        <pc:sldMkLst>
          <pc:docMk/>
          <pc:sldMk cId="497609114" sldId="268"/>
        </pc:sldMkLst>
        <pc:spChg chg="mod">
          <ac:chgData name="La Văn Tiến" userId="0761f8374d5a0d80" providerId="LiveId" clId="{E7DDE70A-5A50-4F8A-81DB-3CC9E72B9651}" dt="2019-11-02T09:59:00.249" v="3074" actId="20577"/>
          <ac:spMkLst>
            <pc:docMk/>
            <pc:sldMk cId="497609114" sldId="268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10:03:13.757" v="3176" actId="20577"/>
          <ac:spMkLst>
            <pc:docMk/>
            <pc:sldMk cId="497609114" sldId="268"/>
            <ac:spMk id="3" creationId="{3A64146C-782A-46A6-8976-D2F464200766}"/>
          </ac:spMkLst>
        </pc:spChg>
      </pc:sldChg>
      <pc:sldChg chg="modSp add">
        <pc:chgData name="La Văn Tiến" userId="0761f8374d5a0d80" providerId="LiveId" clId="{E7DDE70A-5A50-4F8A-81DB-3CC9E72B9651}" dt="2019-11-02T10:06:11.804" v="3282" actId="207"/>
        <pc:sldMkLst>
          <pc:docMk/>
          <pc:sldMk cId="170707973" sldId="269"/>
        </pc:sldMkLst>
        <pc:spChg chg="mod">
          <ac:chgData name="La Văn Tiến" userId="0761f8374d5a0d80" providerId="LiveId" clId="{E7DDE70A-5A50-4F8A-81DB-3CC9E72B9651}" dt="2019-11-02T10:05:32.549" v="3277" actId="20577"/>
          <ac:spMkLst>
            <pc:docMk/>
            <pc:sldMk cId="170707973" sldId="269"/>
            <ac:spMk id="2" creationId="{4BA910D9-0AE9-4E77-8923-3731380D4398}"/>
          </ac:spMkLst>
        </pc:spChg>
        <pc:spChg chg="mod">
          <ac:chgData name="La Văn Tiến" userId="0761f8374d5a0d80" providerId="LiveId" clId="{E7DDE70A-5A50-4F8A-81DB-3CC9E72B9651}" dt="2019-11-02T10:06:11.804" v="3282" actId="207"/>
          <ac:spMkLst>
            <pc:docMk/>
            <pc:sldMk cId="170707973" sldId="269"/>
            <ac:spMk id="3" creationId="{3A64146C-782A-46A6-8976-D2F464200766}"/>
          </ac:spMkLst>
        </pc:spChg>
      </pc:sldChg>
      <pc:sldChg chg="modSp add">
        <pc:chgData name="La Văn Tiến" userId="0761f8374d5a0d80" providerId="LiveId" clId="{E7DDE70A-5A50-4F8A-81DB-3CC9E72B9651}" dt="2019-11-02T10:06:45.164" v="3314" actId="20577"/>
        <pc:sldMkLst>
          <pc:docMk/>
          <pc:sldMk cId="1717169210" sldId="270"/>
        </pc:sldMkLst>
        <pc:spChg chg="mod">
          <ac:chgData name="La Văn Tiến" userId="0761f8374d5a0d80" providerId="LiveId" clId="{E7DDE70A-5A50-4F8A-81DB-3CC9E72B9651}" dt="2019-11-02T10:06:45.164" v="3314" actId="20577"/>
          <ac:spMkLst>
            <pc:docMk/>
            <pc:sldMk cId="1717169210" sldId="270"/>
            <ac:spMk id="2" creationId="{4BA910D9-0AE9-4E77-8923-3731380D4398}"/>
          </ac:spMkLst>
        </pc:spChg>
      </pc:sldChg>
      <pc:sldChg chg="add del">
        <pc:chgData name="La Văn Tiến" userId="0761f8374d5a0d80" providerId="LiveId" clId="{E7DDE70A-5A50-4F8A-81DB-3CC9E72B9651}" dt="2019-11-02T10:07:11.771" v="3315" actId="2696"/>
        <pc:sldMkLst>
          <pc:docMk/>
          <pc:sldMk cId="3080566191" sldId="271"/>
        </pc:sldMkLst>
      </pc:sldChg>
      <pc:sldChg chg="modSp add">
        <pc:chgData name="La Văn Tiến" userId="0761f8374d5a0d80" providerId="LiveId" clId="{E7DDE70A-5A50-4F8A-81DB-3CC9E72B9651}" dt="2019-11-02T10:08:45.930" v="3347" actId="20577"/>
        <pc:sldMkLst>
          <pc:docMk/>
          <pc:sldMk cId="4261124778" sldId="271"/>
        </pc:sldMkLst>
        <pc:spChg chg="mod">
          <ac:chgData name="La Văn Tiến" userId="0761f8374d5a0d80" providerId="LiveId" clId="{E7DDE70A-5A50-4F8A-81DB-3CC9E72B9651}" dt="2019-11-02T10:08:45.930" v="3347" actId="20577"/>
          <ac:spMkLst>
            <pc:docMk/>
            <pc:sldMk cId="4261124778" sldId="271"/>
            <ac:spMk id="2" creationId="{4BA910D9-0AE9-4E77-8923-3731380D4398}"/>
          </ac:spMkLst>
        </pc:spChg>
      </pc:sldChg>
      <pc:sldChg chg="add del">
        <pc:chgData name="La Văn Tiến" userId="0761f8374d5a0d80" providerId="LiveId" clId="{E7DDE70A-5A50-4F8A-81DB-3CC9E72B9651}" dt="2019-11-02T10:07:12.627" v="3316" actId="2696"/>
        <pc:sldMkLst>
          <pc:docMk/>
          <pc:sldMk cId="3414616711" sldId="272"/>
        </pc:sldMkLst>
      </pc:sldChg>
      <pc:sldChg chg="add del">
        <pc:chgData name="La Văn Tiến" userId="0761f8374d5a0d80" providerId="LiveId" clId="{E7DDE70A-5A50-4F8A-81DB-3CC9E72B9651}" dt="2019-11-02T10:07:13.058" v="3317" actId="2696"/>
        <pc:sldMkLst>
          <pc:docMk/>
          <pc:sldMk cId="2350573758" sldId="273"/>
        </pc:sldMkLst>
      </pc:sldChg>
      <pc:sldChg chg="add del">
        <pc:chgData name="La Văn Tiến" userId="0761f8374d5a0d80" providerId="LiveId" clId="{E7DDE70A-5A50-4F8A-81DB-3CC9E72B9651}" dt="2019-11-02T10:07:13.317" v="3318" actId="2696"/>
        <pc:sldMkLst>
          <pc:docMk/>
          <pc:sldMk cId="2108066577" sldId="274"/>
        </pc:sldMkLst>
      </pc:sldChg>
      <pc:sldChg chg="add del">
        <pc:chgData name="La Văn Tiến" userId="0761f8374d5a0d80" providerId="LiveId" clId="{E7DDE70A-5A50-4F8A-81DB-3CC9E72B9651}" dt="2019-11-02T10:07:13.517" v="3319" actId="2696"/>
        <pc:sldMkLst>
          <pc:docMk/>
          <pc:sldMk cId="3524709967" sldId="275"/>
        </pc:sldMkLst>
      </pc:sldChg>
      <pc:sldChg chg="add del">
        <pc:chgData name="La Văn Tiến" userId="0761f8374d5a0d80" providerId="LiveId" clId="{E7DDE70A-5A50-4F8A-81DB-3CC9E72B9651}" dt="2019-11-02T10:07:14.042" v="3320" actId="2696"/>
        <pc:sldMkLst>
          <pc:docMk/>
          <pc:sldMk cId="714501227" sldId="276"/>
        </pc:sldMkLst>
      </pc:sldChg>
      <pc:sldChg chg="add del">
        <pc:chgData name="La Văn Tiến" userId="0761f8374d5a0d80" providerId="LiveId" clId="{E7DDE70A-5A50-4F8A-81DB-3CC9E72B9651}" dt="2019-11-02T10:07:14.253" v="3321" actId="2696"/>
        <pc:sldMkLst>
          <pc:docMk/>
          <pc:sldMk cId="2971025689" sldId="277"/>
        </pc:sldMkLst>
      </pc:sldChg>
      <pc:sldChg chg="add del">
        <pc:chgData name="La Văn Tiến" userId="0761f8374d5a0d80" providerId="LiveId" clId="{E7DDE70A-5A50-4F8A-81DB-3CC9E72B9651}" dt="2019-11-02T10:07:14.456" v="3322" actId="2696"/>
        <pc:sldMkLst>
          <pc:docMk/>
          <pc:sldMk cId="3043856487" sldId="278"/>
        </pc:sldMkLst>
      </pc:sldChg>
      <pc:sldChg chg="add del">
        <pc:chgData name="La Văn Tiến" userId="0761f8374d5a0d80" providerId="LiveId" clId="{E7DDE70A-5A50-4F8A-81DB-3CC9E72B9651}" dt="2019-11-02T10:07:14.814" v="3323" actId="2696"/>
        <pc:sldMkLst>
          <pc:docMk/>
          <pc:sldMk cId="2986335701" sldId="279"/>
        </pc:sldMkLst>
      </pc:sldChg>
      <pc:sldChg chg="add del">
        <pc:chgData name="La Văn Tiến" userId="0761f8374d5a0d80" providerId="LiveId" clId="{E7DDE70A-5A50-4F8A-81DB-3CC9E72B9651}" dt="2019-11-02T10:07:15.044" v="3324" actId="2696"/>
        <pc:sldMkLst>
          <pc:docMk/>
          <pc:sldMk cId="3236699035" sldId="280"/>
        </pc:sldMkLst>
      </pc:sldChg>
      <pc:sldChg chg="add del">
        <pc:chgData name="La Văn Tiến" userId="0761f8374d5a0d80" providerId="LiveId" clId="{E7DDE70A-5A50-4F8A-81DB-3CC9E72B9651}" dt="2019-11-02T10:07:15.264" v="3325" actId="2696"/>
        <pc:sldMkLst>
          <pc:docMk/>
          <pc:sldMk cId="1894049687" sldId="281"/>
        </pc:sldMkLst>
      </pc:sldChg>
      <pc:sldChg chg="add del">
        <pc:chgData name="La Văn Tiến" userId="0761f8374d5a0d80" providerId="LiveId" clId="{E7DDE70A-5A50-4F8A-81DB-3CC9E72B9651}" dt="2019-11-02T10:07:15.510" v="3326" actId="2696"/>
        <pc:sldMkLst>
          <pc:docMk/>
          <pc:sldMk cId="621073541" sldId="282"/>
        </pc:sldMkLst>
      </pc:sldChg>
      <pc:sldChg chg="add del">
        <pc:chgData name="La Văn Tiến" userId="0761f8374d5a0d80" providerId="LiveId" clId="{E7DDE70A-5A50-4F8A-81DB-3CC9E72B9651}" dt="2019-11-02T10:07:15.717" v="3327" actId="2696"/>
        <pc:sldMkLst>
          <pc:docMk/>
          <pc:sldMk cId="2146274091" sldId="283"/>
        </pc:sldMkLst>
      </pc:sldChg>
      <pc:sldChg chg="add del">
        <pc:chgData name="La Văn Tiến" userId="0761f8374d5a0d80" providerId="LiveId" clId="{E7DDE70A-5A50-4F8A-81DB-3CC9E72B9651}" dt="2019-11-02T10:07:15.956" v="3328" actId="2696"/>
        <pc:sldMkLst>
          <pc:docMk/>
          <pc:sldMk cId="4071618863" sldId="284"/>
        </pc:sldMkLst>
      </pc:sldChg>
      <pc:sldChg chg="add del">
        <pc:chgData name="La Văn Tiến" userId="0761f8374d5a0d80" providerId="LiveId" clId="{E7DDE70A-5A50-4F8A-81DB-3CC9E72B9651}" dt="2019-11-02T10:07:16.564" v="3329" actId="2696"/>
        <pc:sldMkLst>
          <pc:docMk/>
          <pc:sldMk cId="4139383433" sldId="285"/>
        </pc:sldMkLst>
      </pc:sldChg>
      <pc:sldMasterChg chg="setBg modSldLayout">
        <pc:chgData name="La Văn Tiến" userId="0761f8374d5a0d80" providerId="LiveId" clId="{E7DDE70A-5A50-4F8A-81DB-3CC9E72B9651}" dt="2019-11-02T06:15:11.734" v="612"/>
        <pc:sldMasterMkLst>
          <pc:docMk/>
          <pc:sldMasterMk cId="2345255406" sldId="2147483648"/>
        </pc:sldMasterMkLst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818540033" sldId="2147483649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161786455" sldId="2147483650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2296915841" sldId="2147483651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2935514270" sldId="2147483652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1310657361" sldId="2147483653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203922647" sldId="2147483654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139332853" sldId="2147483655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2599841768" sldId="2147483656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3042923080" sldId="2147483657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853667703" sldId="2147483658"/>
          </pc:sldLayoutMkLst>
        </pc:sldLayoutChg>
        <pc:sldLayoutChg chg="setBg">
          <pc:chgData name="La Văn Tiến" userId="0761f8374d5a0d80" providerId="LiveId" clId="{E7DDE70A-5A50-4F8A-81DB-3CC9E72B9651}" dt="2019-11-02T06:15:11.734" v="612"/>
          <pc:sldLayoutMkLst>
            <pc:docMk/>
            <pc:sldMasterMk cId="2345255406" sldId="2147483648"/>
            <pc:sldLayoutMk cId="3674881619" sldId="2147483659"/>
          </pc:sldLayoutMkLst>
        </pc:sldLayoutChg>
      </pc:sldMasterChg>
    </pc:docChg>
  </pc:docChgLst>
  <pc:docChgLst>
    <pc:chgData name="La Văn Tiến" userId="0761f8374d5a0d80" providerId="LiveId" clId="{E96D729A-EB0E-45B6-97E7-DBF45BD76BCE}"/>
    <pc:docChg chg="modSld">
      <pc:chgData name="La Văn Tiến" userId="0761f8374d5a0d80" providerId="LiveId" clId="{E96D729A-EB0E-45B6-97E7-DBF45BD76BCE}" dt="2020-08-05T15:16:57.399" v="1" actId="20577"/>
      <pc:docMkLst>
        <pc:docMk/>
      </pc:docMkLst>
      <pc:sldChg chg="modSp mod">
        <pc:chgData name="La Văn Tiến" userId="0761f8374d5a0d80" providerId="LiveId" clId="{E96D729A-EB0E-45B6-97E7-DBF45BD76BCE}" dt="2020-08-05T15:16:57.399" v="1" actId="20577"/>
        <pc:sldMkLst>
          <pc:docMk/>
          <pc:sldMk cId="1326218795" sldId="256"/>
        </pc:sldMkLst>
        <pc:spChg chg="mod">
          <ac:chgData name="La Văn Tiến" userId="0761f8374d5a0d80" providerId="LiveId" clId="{E96D729A-EB0E-45B6-97E7-DBF45BD76BCE}" dt="2020-08-05T15:16:57.399" v="1" actId="20577"/>
          <ac:spMkLst>
            <pc:docMk/>
            <pc:sldMk cId="1326218795" sldId="256"/>
            <ac:spMk id="2" creationId="{E7EB32FC-15AA-48B5-8D78-50E0F9B7B1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F429-41D6-40CA-93D3-D9A9CF85D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0ECB8-250E-4913-AD00-EB7CEBF1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2B89D-DA8D-42B7-9CB5-45640B4D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2414-893C-4CD5-9BDE-DF55828B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98BDF-6D09-48DE-BA22-7B636E78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4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0225-337E-4150-8FDF-2B93F534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C9BF-A7F1-4221-830F-09632CEE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7FBA-5026-4B8F-A616-38627D46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EA52-0734-4877-A536-7696114B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A47D0-7C20-4354-933C-7F028D11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6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8662B-4033-4A38-8F53-8F51022AA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3BE75-58B4-4311-81B2-4AE5F4F5C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031F-AC20-4AFF-9A40-96DD101B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C4FC-5E96-4946-9BBB-881159A1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21AC-7B11-4609-90DF-835CAB5B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8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B9B1-2AE9-4F86-B7BF-7CEEBA80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9864-1664-4979-9A54-AAA2BF60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D422-7664-4B3F-804F-B6FEC8AD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E1F0-15AA-4D0C-AD6A-28D9FA27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F0844-0F0A-43D6-B306-56FF94CB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6916-76C0-4236-8A37-5B2F3763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5BEB7-1687-45AC-AC9A-27DE2B243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AB79-3FF6-46DD-8096-FECEF410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B68E-5766-466B-9BF7-3A5C90BA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A439-294E-403B-9003-BEB4DF81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33D4-D726-4D11-99B5-7D2D759B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C965-CB93-4181-9D96-DDF4DC39E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3CABB-DC93-4E21-8A8B-964F2C249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2E543-7411-4008-BFDE-6804574C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887F9-5C54-42D6-8EEF-00AE541B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08FA4-C1A8-4317-9989-A6B5F283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6068-592D-47FF-9BAF-847776ED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97AE4-6734-4B64-9C8D-90EC968D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1A654-5736-4A3A-9666-DF01F3458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F8C60-9236-476A-B2AB-69CE1EEB2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7F1AB-1A06-45E4-BDFD-A38AD9A52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61B6-F307-417F-9C83-E23EB036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E5F94-A5E8-4620-9AA0-504D9059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B9E95-1E7E-4263-BD12-15F86ED5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5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870A-297F-4657-9817-B8E1B4C1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EB1E8-2A4E-4248-AFB7-719DD24B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F7770-3878-491D-80AE-AC7DB052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3885C-55DA-41E0-95A6-1DFCF450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D0CE3-362F-4718-8270-159B5228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BCFA8-186A-4E00-97F7-736CDB1E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10752-9B05-4AEC-BCD2-B1F33A1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23C1-0F9D-40F2-A4F9-81A6083C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3667-FCED-421E-BB81-6AE1813B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48C10-6F24-404D-B1FC-7AFFE25B9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13593-026D-4057-8F17-630810F6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F42EE-02A4-40E0-9FBA-67BAB7FD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953B0-BA77-4D17-A286-B12EA6D8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4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74D5-E781-4FEC-A171-C809561A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377ED-4707-4B6D-BBEB-831ACE321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FB38-EB82-4AFE-9064-8EBFA53D2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971B5-09E3-4C99-8CE9-60A7D74C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15C-EA87-4945-B478-7DEFA48E848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0FD23-2698-4379-94AD-77689F7B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D74AE-7203-4968-8351-5FE0FC7D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2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26B96-754E-4E21-868E-12BA08CB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0C45-69E8-44C5-839B-3D86D07AE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85D4-DA2E-49C1-A733-94E5CAD2E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715C-EA87-4945-B478-7DEFA48E848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F922-1593-4072-9C5F-C485EB394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57E5-BA68-48E6-A3DF-386B91073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69DF-4090-4E64-957E-BDBE362B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5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32FC-15AA-48B5-8D78-50E0F9B7B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0"/>
            <a:ext cx="6095999" cy="534270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6789</a:t>
            </a:r>
            <a:b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TypeScript</a:t>
            </a:r>
            <a:b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Lavantien</a:t>
            </a:r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1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click, change, 2-way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&lt;tr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="let product of products;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trackBy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trackByFn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scope="row"&gt;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{{product.id}}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&lt;td&gt;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{{product.name}}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&lt;/td&gt;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&lt;td&gt;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{{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product.price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&lt;/td&gt;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&lt;td&gt;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&lt;button class="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-info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-edit"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(click)="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openEditModal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editTemplate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product.id)"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&gt;Edit&lt;/button&gt;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&lt;button class="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-warning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-edit"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(click)="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onDelete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(product.id)"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&gt;Delete&lt;/button&gt;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&lt;/td&gt;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&lt;/tr&gt;</a:t>
            </a:r>
          </a:p>
        </p:txBody>
      </p:sp>
    </p:spTree>
    <p:extLst>
      <p:ext uri="{BB962C8B-B14F-4D97-AF65-F5344CB8AC3E}">
        <p14:creationId xmlns:p14="http://schemas.microsoft.com/office/powerpoint/2010/main" val="308205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click, change, 2-way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class="modal-body"&gt;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&lt;div class="form-group row"&gt;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&lt;label class="col-sm-3 col-form-label" for="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inputName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"&gt;&lt;b&gt;Name&lt;/b&gt;&lt;/label&gt;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&lt;div class="col-sm-9"&gt;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[(</a:t>
            </a:r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ngModel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)]="createForm.name"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class="form-control" id="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inputName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type="text"&gt;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&lt;div class="form-group row"&gt;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&lt;label class="col-sm-3 col-form-label" for="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inputPrice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"&gt;&lt;b&gt;Price&lt;/b&gt;&lt;/label&gt;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&lt;div class="col-sm-9"&gt;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&lt;input 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[(</a:t>
            </a:r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ngModel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)]="</a:t>
            </a:r>
            <a:r>
              <a:rPr lang="en-US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createForm.price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class="form-control" id="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inputPrice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type="text"&gt;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78341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Routing, Module, Lazy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ng g m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admin-site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--route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-m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app.module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ng g m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customer-site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--route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-m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app.module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routes: Routes = [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‘ ',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redirectTo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'shop',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pathMatch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'full'},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'admin',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loadChildren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() =&gt;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('./admin-site/admin-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site.module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').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 =&gt;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m.AdminSiteModule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'shop',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loadChildren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() =&gt;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('./customer-site/customer-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site.module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').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 =&gt;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m.CustomerSiteModule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62757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Service,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service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 it as private in a constructor of certain component</a:t>
            </a:r>
          </a:p>
        </p:txBody>
      </p:sp>
    </p:spTree>
    <p:extLst>
      <p:ext uri="{BB962C8B-B14F-4D97-AF65-F5344CB8AC3E}">
        <p14:creationId xmlns:p14="http://schemas.microsoft.com/office/powerpoint/2010/main" val="49760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CLI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ng n </a:t>
            </a:r>
            <a:r>
              <a:rPr lang="en-US" b="1" dirty="0">
                <a:solidFill>
                  <a:schemeClr val="bg1"/>
                </a:solidFill>
              </a:rPr>
              <a:t>[package-name]</a:t>
            </a:r>
            <a:r>
              <a:rPr lang="en-US" dirty="0">
                <a:solidFill>
                  <a:schemeClr val="bg1"/>
                </a:solidFill>
              </a:rPr>
              <a:t> --routing --enable-ivy --</a:t>
            </a:r>
            <a:r>
              <a:rPr lang="en-US" dirty="0" err="1">
                <a:solidFill>
                  <a:schemeClr val="bg1"/>
                </a:solidFill>
              </a:rPr>
              <a:t>skipTests</a:t>
            </a:r>
            <a:r>
              <a:rPr lang="en-US" dirty="0">
                <a:solidFill>
                  <a:schemeClr val="bg1"/>
                </a:solidFill>
              </a:rPr>
              <a:t> --style=</a:t>
            </a:r>
            <a:r>
              <a:rPr lang="en-US" dirty="0" err="1">
                <a:solidFill>
                  <a:schemeClr val="bg1"/>
                </a:solidFill>
              </a:rPr>
              <a:t>scss</a:t>
            </a:r>
            <a:r>
              <a:rPr lang="en-US" dirty="0">
                <a:solidFill>
                  <a:schemeClr val="bg1"/>
                </a:solidFill>
              </a:rPr>
              <a:t> (--minimal)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m </a:t>
            </a:r>
            <a:r>
              <a:rPr lang="en-US" b="1" dirty="0">
                <a:solidFill>
                  <a:schemeClr val="bg1"/>
                </a:solidFill>
              </a:rPr>
              <a:t>[module-name]</a:t>
            </a:r>
            <a:r>
              <a:rPr lang="en-US" dirty="0">
                <a:solidFill>
                  <a:schemeClr val="bg1"/>
                </a:solidFill>
              </a:rPr>
              <a:t> --routing (-m --flat)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c </a:t>
            </a:r>
            <a:r>
              <a:rPr lang="en-US" b="1" dirty="0">
                <a:solidFill>
                  <a:schemeClr val="bg1"/>
                </a:solidFill>
              </a:rPr>
              <a:t>[component-name]</a:t>
            </a:r>
            <a:r>
              <a:rPr lang="en-US" dirty="0">
                <a:solidFill>
                  <a:schemeClr val="bg1"/>
                </a:solidFill>
              </a:rPr>
              <a:t> --</a:t>
            </a:r>
            <a:r>
              <a:rPr lang="en-US" dirty="0" err="1">
                <a:solidFill>
                  <a:schemeClr val="bg1"/>
                </a:solidFill>
              </a:rPr>
              <a:t>skipTests</a:t>
            </a:r>
            <a:r>
              <a:rPr lang="en-US" dirty="0">
                <a:solidFill>
                  <a:schemeClr val="bg1"/>
                </a:solidFill>
              </a:rPr>
              <a:t> (-m [module-name])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s </a:t>
            </a:r>
            <a:r>
              <a:rPr lang="en-US" b="1" dirty="0">
                <a:solidFill>
                  <a:schemeClr val="bg1"/>
                </a:solidFill>
              </a:rPr>
              <a:t>[service-name]</a:t>
            </a:r>
            <a:r>
              <a:rPr lang="en-US" dirty="0">
                <a:solidFill>
                  <a:schemeClr val="bg1"/>
                </a:solidFill>
              </a:rPr>
              <a:t> --</a:t>
            </a:r>
            <a:r>
              <a:rPr lang="en-US" dirty="0" err="1">
                <a:solidFill>
                  <a:schemeClr val="bg1"/>
                </a:solidFill>
              </a:rPr>
              <a:t>skipTests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p </a:t>
            </a:r>
            <a:r>
              <a:rPr lang="en-US" b="1" dirty="0">
                <a:solidFill>
                  <a:schemeClr val="bg1"/>
                </a:solidFill>
              </a:rPr>
              <a:t>[pipe-name]</a:t>
            </a:r>
            <a:r>
              <a:rPr lang="en-US" dirty="0">
                <a:solidFill>
                  <a:schemeClr val="bg1"/>
                </a:solidFill>
              </a:rPr>
              <a:t> --</a:t>
            </a:r>
            <a:r>
              <a:rPr lang="en-US" dirty="0" err="1">
                <a:solidFill>
                  <a:schemeClr val="bg1"/>
                </a:solidFill>
              </a:rPr>
              <a:t>skipTests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</a:t>
            </a:r>
            <a:r>
              <a:rPr lang="en-US" dirty="0" err="1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[guard-name]</a:t>
            </a:r>
            <a:r>
              <a:rPr lang="en-US" dirty="0">
                <a:solidFill>
                  <a:schemeClr val="bg1"/>
                </a:solidFill>
              </a:rPr>
              <a:t> --</a:t>
            </a:r>
            <a:r>
              <a:rPr lang="en-US" dirty="0" err="1">
                <a:solidFill>
                  <a:schemeClr val="bg1"/>
                </a:solidFill>
              </a:rPr>
              <a:t>skipTests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d </a:t>
            </a:r>
            <a:r>
              <a:rPr lang="en-US" b="1" dirty="0">
                <a:solidFill>
                  <a:schemeClr val="bg1"/>
                </a:solidFill>
              </a:rPr>
              <a:t>[directive-name]</a:t>
            </a:r>
            <a:r>
              <a:rPr lang="en-US" dirty="0">
                <a:solidFill>
                  <a:schemeClr val="bg1"/>
                </a:solidFill>
              </a:rPr>
              <a:t> --</a:t>
            </a:r>
            <a:r>
              <a:rPr lang="en-US" dirty="0" err="1">
                <a:solidFill>
                  <a:schemeClr val="bg1"/>
                </a:solidFill>
              </a:rPr>
              <a:t>skipTests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cl </a:t>
            </a:r>
            <a:r>
              <a:rPr lang="en-US" b="1" dirty="0">
                <a:solidFill>
                  <a:schemeClr val="bg1"/>
                </a:solidFill>
              </a:rPr>
              <a:t>[class-name] </a:t>
            </a:r>
            <a:r>
              <a:rPr lang="en-US" dirty="0">
                <a:solidFill>
                  <a:schemeClr val="bg1"/>
                </a:solidFill>
              </a:rPr>
              <a:t>--</a:t>
            </a:r>
            <a:r>
              <a:rPr lang="en-US" dirty="0" err="1">
                <a:solidFill>
                  <a:schemeClr val="bg1"/>
                </a:solidFill>
              </a:rPr>
              <a:t>skipTests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[interface-name]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ng g e 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en-US" b="1" dirty="0" err="1">
                <a:solidFill>
                  <a:schemeClr val="bg1"/>
                </a:solidFill>
              </a:rPr>
              <a:t>enum</a:t>
            </a:r>
            <a:r>
              <a:rPr lang="en-US" b="1" dirty="0">
                <a:solidFill>
                  <a:schemeClr val="bg1"/>
                </a:solidFill>
              </a:rPr>
              <a:t>-name]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introduction to TypeScript and SCSS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introduction to Angular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Skeleton of an Angular project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ngOnDestroy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GET/POST, Subscribe to Observable</a:t>
            </a: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click, change, 2-way binding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Routing, Module, Lazy Loading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Service, Dependency Injection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CLI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project</a:t>
            </a:r>
          </a:p>
        </p:txBody>
      </p:sp>
    </p:spTree>
    <p:extLst>
      <p:ext uri="{BB962C8B-B14F-4D97-AF65-F5344CB8AC3E}">
        <p14:creationId xmlns:p14="http://schemas.microsoft.com/office/powerpoint/2010/main" val="75858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intro to TypeScript and SCSS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 is an upgraded version of JavaScript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compatible with JavaScript (ES6+)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static typing and enforce static typing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support OOP with class and interface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compile to JavaScript at rune time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SCSS is an upgraded version of CSS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support function, variable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compile to CSS at run time</a:t>
            </a:r>
          </a:p>
        </p:txBody>
      </p:sp>
    </p:spTree>
    <p:extLst>
      <p:ext uri="{BB962C8B-B14F-4D97-AF65-F5344CB8AC3E}">
        <p14:creationId xmlns:p14="http://schemas.microsoft.com/office/powerpoint/2010/main" val="47653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introduction to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platform: SPA, PWA, Native, Desktop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modular and robust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High scalability and easy to maintain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performance, optimized for TypeScript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documentation and community/library support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large-scale projects in mind, use by big company: Microsoft, Autodesk, McDonald’s, UPS, Apple, Adobe, Udemy,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Paypal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Nike, Google, Telegram, AWS,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ProtonMail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0212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Skeleton of an Angular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A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1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TypeScript file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View: HTML and SCSS files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Service: TypeScript file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2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TypeScript file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View: HTML and SCSS files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B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TypeScript file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View: HTML and SCSS files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SharedService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5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ngOnDestroy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http: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HttpClient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 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.getProducts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ngOnDestroy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Clean up something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798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GET/POST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 to Observable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id: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name: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price: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products: Product[ ] = [ ];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getProducts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.http.get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&lt;Product[ ]&gt;('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/product/all').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 =&gt;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.products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data;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9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GET/POST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 to Observable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createForm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name: ‘ ',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price: 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onCreate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.http.post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&lt;Product&gt;('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/product/add’,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.createForm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.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 =&gt;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alert('Created!');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3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0D9-0AE9-4E77-8923-3731380D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GET/POST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 to Observable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46C-782A-46A6-8976-D2F46420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If you want to separate data handle to another service, create your model interface in another TS file and use Observable as return type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Product }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‘./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product.ts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getProducts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Observable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&lt;Product[ ]&gt;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.http.get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&lt;Product[ ]&gt;('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/product/all’);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getProducts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Observable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&lt;any&gt;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.http.get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&lt;any&gt;('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/product/all’);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78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1007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Team 6789  Angular TypeScript  Lavantien</vt:lpstr>
      <vt:lpstr>Contents</vt:lpstr>
      <vt:lpstr>Quick intro to TypeScript and SCSS</vt:lpstr>
      <vt:lpstr>Quick introduction to Angular</vt:lpstr>
      <vt:lpstr>Skeleton of an Angular project</vt:lpstr>
      <vt:lpstr>Constructor, ngOnInit and ngOnDestroy</vt:lpstr>
      <vt:lpstr>HTTP GET/POST Subscribe to Observable</vt:lpstr>
      <vt:lpstr>HTTP GET/POST Subscribe to Observable</vt:lpstr>
      <vt:lpstr>HTTP GET/POST Subscribe to Observable</vt:lpstr>
      <vt:lpstr>ngFor, ngIf, click, change, 2-way binding</vt:lpstr>
      <vt:lpstr>ngFor, ngIf, click, change, 2-way binding</vt:lpstr>
      <vt:lpstr>Routing, Module, Lazy Loading</vt:lpstr>
      <vt:lpstr>Shared Service, Dependency Injection</vt:lpstr>
      <vt:lpstr>Angular CLI cheatsheet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 VĂN TIẾN</dc:creator>
  <cp:lastModifiedBy>lavantien</cp:lastModifiedBy>
  <cp:revision>2</cp:revision>
  <dcterms:created xsi:type="dcterms:W3CDTF">2019-11-02T05:50:08Z</dcterms:created>
  <dcterms:modified xsi:type="dcterms:W3CDTF">2024-04-09T11:15:17Z</dcterms:modified>
</cp:coreProperties>
</file>