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70" r:id="rId9"/>
    <p:sldId id="271" r:id="rId10"/>
    <p:sldId id="272" r:id="rId11"/>
    <p:sldId id="273" r:id="rId12"/>
    <p:sldId id="274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D23657-D1E8-4B22-974B-8DC90813F51B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ng n</a:t>
          </a:r>
        </a:p>
      </dgm:t>
    </dgm:pt>
    <dgm:pt modelId="{89EF0911-2234-42D0-AEF3-7FADAFD12999}" type="parTrans" cxnId="{99F95D8E-A851-4953-A3C5-9BF7753ED9FA}">
      <dgm:prSet/>
      <dgm:spPr/>
      <dgm:t>
        <a:bodyPr/>
        <a:lstStyle/>
        <a:p>
          <a:endParaRPr lang="en-US"/>
        </a:p>
      </dgm:t>
    </dgm:pt>
    <dgm:pt modelId="{529487B0-19AA-4AAC-8F83-CF2C113EB84D}" type="sibTrans" cxnId="{99F95D8E-A851-4953-A3C5-9BF7753ED9FA}">
      <dgm:prSet/>
      <dgm:spPr/>
      <dgm:t>
        <a:bodyPr/>
        <a:lstStyle/>
        <a:p>
          <a:endParaRPr lang="en-US"/>
        </a:p>
      </dgm:t>
    </dgm:pt>
    <dgm:pt modelId="{EF034794-D109-40B6-8FA2-8971C3123AB6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ng g m</a:t>
          </a:r>
        </a:p>
      </dgm:t>
    </dgm:pt>
    <dgm:pt modelId="{64D09C75-3D44-4CEF-9459-5C91DB44A9EA}" type="parTrans" cxnId="{80FF73C0-9BCD-436E-A85B-D6D7D322462C}">
      <dgm:prSet/>
      <dgm:spPr/>
      <dgm:t>
        <a:bodyPr/>
        <a:lstStyle/>
        <a:p>
          <a:endParaRPr lang="en-US"/>
        </a:p>
      </dgm:t>
    </dgm:pt>
    <dgm:pt modelId="{CDDFC891-FC62-4131-A642-2D94388BCCE2}" type="sibTrans" cxnId="{80FF73C0-9BCD-436E-A85B-D6D7D322462C}">
      <dgm:prSet/>
      <dgm:spPr/>
      <dgm:t>
        <a:bodyPr/>
        <a:lstStyle/>
        <a:p>
          <a:endParaRPr lang="en-US"/>
        </a:p>
      </dgm:t>
    </dgm:pt>
    <dgm:pt modelId="{15E11DBD-E9B5-4BCF-A56C-7AAE26CE30DC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ng g c</a:t>
          </a:r>
        </a:p>
      </dgm:t>
    </dgm:pt>
    <dgm:pt modelId="{B7B43D5B-12E9-44B1-B818-4B50F6AD3C0A}" type="parTrans" cxnId="{5E0737F0-6DE4-4885-BC59-82E10D617E50}">
      <dgm:prSet/>
      <dgm:spPr/>
      <dgm:t>
        <a:bodyPr/>
        <a:lstStyle/>
        <a:p>
          <a:endParaRPr lang="en-US"/>
        </a:p>
      </dgm:t>
    </dgm:pt>
    <dgm:pt modelId="{329BDEDB-415B-4AB3-B964-E819D0C56DBB}" type="sibTrans" cxnId="{5E0737F0-6DE4-4885-BC59-82E10D617E50}">
      <dgm:prSet/>
      <dgm:spPr/>
      <dgm:t>
        <a:bodyPr/>
        <a:lstStyle/>
        <a:p>
          <a:endParaRPr lang="en-US"/>
        </a:p>
      </dgm:t>
    </dgm:pt>
    <dgm:pt modelId="{778AA374-0E17-4AEA-8EB6-0C342D57D8D8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ng g s</a:t>
          </a:r>
        </a:p>
      </dgm:t>
    </dgm:pt>
    <dgm:pt modelId="{5E28F01D-9664-415C-A0CD-EBFDAB29426C}" type="parTrans" cxnId="{6F55886F-2AC8-4F4F-B328-821CB3A2117B}">
      <dgm:prSet/>
      <dgm:spPr/>
      <dgm:t>
        <a:bodyPr/>
        <a:lstStyle/>
        <a:p>
          <a:endParaRPr lang="en-US"/>
        </a:p>
      </dgm:t>
    </dgm:pt>
    <dgm:pt modelId="{1A604594-E883-4DA9-8A2A-16DFACE8640A}" type="sibTrans" cxnId="{6F55886F-2AC8-4F4F-B328-821CB3A2117B}">
      <dgm:prSet/>
      <dgm:spPr/>
      <dgm:t>
        <a:bodyPr/>
        <a:lstStyle/>
        <a:p>
          <a:endParaRPr lang="en-US"/>
        </a:p>
      </dgm:t>
    </dgm:pt>
    <dgm:pt modelId="{05F1A7D0-6E45-49DA-80B3-7FF4B8783E5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ng s -o</a:t>
          </a:r>
        </a:p>
      </dgm:t>
    </dgm:pt>
    <dgm:pt modelId="{3ECE110E-B07E-4F19-B2DF-3E42E99B2E8D}" type="parTrans" cxnId="{33A927E1-3C94-4A92-8DB3-42886008240C}">
      <dgm:prSet/>
      <dgm:spPr/>
      <dgm:t>
        <a:bodyPr/>
        <a:lstStyle/>
        <a:p>
          <a:endParaRPr lang="en-US"/>
        </a:p>
      </dgm:t>
    </dgm:pt>
    <dgm:pt modelId="{47B1D0F3-117D-4CE7-9037-3F5A4995054A}" type="sibTrans" cxnId="{33A927E1-3C94-4A92-8DB3-42886008240C}">
      <dgm:prSet/>
      <dgm:spPr/>
      <dgm:t>
        <a:bodyPr/>
        <a:lstStyle/>
        <a:p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1 </a:t>
          </a:r>
          <a:br>
            <a:rPr lang="en-US" sz="3200" kern="1200" dirty="0"/>
          </a:br>
          <a:r>
            <a:rPr lang="en-US" sz="3200" kern="1200" dirty="0"/>
            <a:t>ng n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2</a:t>
          </a:r>
          <a:br>
            <a:rPr lang="en-US" sz="3200" kern="1200" dirty="0"/>
          </a:br>
          <a:r>
            <a:rPr lang="en-US" sz="3200" kern="1200" dirty="0"/>
            <a:t>ng g m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3</a:t>
          </a:r>
          <a:br>
            <a:rPr lang="en-US" sz="3200" kern="1200" dirty="0"/>
          </a:br>
          <a:r>
            <a:rPr lang="en-US" sz="3200" kern="1200" dirty="0"/>
            <a:t>ng g c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4</a:t>
          </a:r>
          <a:br>
            <a:rPr lang="en-US" sz="3200" kern="1200" dirty="0"/>
          </a:br>
          <a:r>
            <a:rPr lang="en-US" sz="3200" kern="1200" dirty="0"/>
            <a:t>ng g s</a:t>
          </a:r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5</a:t>
          </a:r>
          <a:br>
            <a:rPr lang="en-US" sz="3200" kern="1200" dirty="0"/>
          </a:br>
          <a:r>
            <a:rPr lang="en-US" sz="3200" kern="1200" dirty="0"/>
            <a:t>ng s -o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12/5/2018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12/5/2018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12/5/2018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12/5/2018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avantien/project-battleship" TargetMode="External"/><Relationship Id="rId5" Type="http://schemas.openxmlformats.org/officeDocument/2006/relationships/hyperlink" Target="https://angular.io/guide/deployment" TargetMode="External"/><Relationship Id="rId4" Type="http://schemas.openxmlformats.org/officeDocument/2006/relationships/hyperlink" Target="https://angular.io/guide/dependency-inje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3"/>
            <a:ext cx="7091361" cy="1398803"/>
          </a:xfrm>
        </p:spPr>
        <p:txBody>
          <a:bodyPr>
            <a:normAutofit/>
          </a:bodyPr>
          <a:lstStyle/>
          <a:p>
            <a:r>
              <a:rPr lang="en-US" dirty="0"/>
              <a:t>Command Line Interface</a:t>
            </a:r>
            <a:br>
              <a:rPr lang="en-US" dirty="0"/>
            </a:br>
            <a:r>
              <a:rPr lang="en-US" dirty="0"/>
              <a:t>Dependency Injection</a:t>
            </a:r>
            <a:br>
              <a:rPr lang="en-US" dirty="0"/>
            </a:br>
            <a:r>
              <a:rPr lang="en-US" dirty="0"/>
              <a:t>Build and Optimize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B&amp;O – Server Configs.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304800"/>
            <a:ext cx="9833533" cy="1200416"/>
          </a:xfrm>
        </p:spPr>
        <p:txBody>
          <a:bodyPr/>
          <a:lstStyle/>
          <a:p>
            <a:r>
              <a:rPr lang="en-US" dirty="0"/>
              <a:t>B&amp;O – Cross-origin Resource </a:t>
            </a:r>
            <a:r>
              <a:rPr lang="en-US" dirty="0" err="1"/>
              <a:t>Sharign</a:t>
            </a:r>
            <a:r>
              <a:rPr lang="en-US" dirty="0"/>
              <a:t> (CORS).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61" y="304800"/>
            <a:ext cx="10826839" cy="1200416"/>
          </a:xfrm>
        </p:spPr>
        <p:txBody>
          <a:bodyPr>
            <a:normAutofit/>
          </a:bodyPr>
          <a:lstStyle/>
          <a:p>
            <a:r>
              <a:rPr lang="en-US" dirty="0"/>
              <a:t>B&amp;O – Lazy Loading and Production Optimizations.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university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structure explained in details.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2" y="2505075"/>
            <a:ext cx="9372599" cy="3337560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Deploy to real world via AWS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GLHF</a:t>
            </a:r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? (Headers are 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Angular CLI:</a:t>
            </a:r>
            <a:br>
              <a:rPr lang="en-US" dirty="0"/>
            </a:br>
            <a:r>
              <a:rPr lang="en-US" dirty="0"/>
              <a:t>- How to create a Skeleton?</a:t>
            </a:r>
            <a:br>
              <a:rPr lang="en-US" dirty="0"/>
            </a:br>
            <a:r>
              <a:rPr lang="en-US" dirty="0"/>
              <a:t>- Workflow for an Angular project.</a:t>
            </a:r>
            <a:br>
              <a:rPr lang="en-US" dirty="0"/>
            </a:br>
            <a:r>
              <a:rPr lang="en-US" dirty="0"/>
              <a:t>- Real world collection of commands.</a:t>
            </a:r>
          </a:p>
          <a:p>
            <a:r>
              <a:rPr lang="en-US" dirty="0">
                <a:hlinkClick r:id="rId4"/>
              </a:rPr>
              <a:t>Dependency Injection:</a:t>
            </a:r>
            <a:br>
              <a:rPr lang="en-US" dirty="0"/>
            </a:br>
            <a:r>
              <a:rPr lang="en-US" dirty="0"/>
              <a:t>- Data Mocking for Unit Testing.</a:t>
            </a:r>
            <a:br>
              <a:rPr lang="en-US" dirty="0"/>
            </a:br>
            <a:r>
              <a:rPr lang="en-US" dirty="0"/>
              <a:t>- How DI works in Angular?</a:t>
            </a:r>
            <a:br>
              <a:rPr lang="en-US" dirty="0"/>
            </a:br>
            <a:r>
              <a:rPr lang="en-US" dirty="0"/>
              <a:t>- Neat tricks with Services.</a:t>
            </a:r>
          </a:p>
          <a:p>
            <a:r>
              <a:rPr lang="en-US" dirty="0">
                <a:hlinkClick r:id="rId5"/>
              </a:rPr>
              <a:t>Build and Optimize:</a:t>
            </a:r>
            <a:br>
              <a:rPr lang="en-US" dirty="0"/>
            </a:br>
            <a:r>
              <a:rPr lang="en-US" dirty="0"/>
              <a:t>- Server Configs.</a:t>
            </a:r>
            <a:br>
              <a:rPr lang="en-US" dirty="0"/>
            </a:br>
            <a:r>
              <a:rPr lang="en-US" dirty="0"/>
              <a:t>- Cross-origin Resource </a:t>
            </a:r>
            <a:r>
              <a:rPr lang="en-US" dirty="0" err="1"/>
              <a:t>Sharign</a:t>
            </a:r>
            <a:r>
              <a:rPr lang="en-US" dirty="0"/>
              <a:t> (CORS).</a:t>
            </a:r>
            <a:br>
              <a:rPr lang="en-US" dirty="0"/>
            </a:br>
            <a:r>
              <a:rPr lang="en-US" dirty="0"/>
              <a:t>- Lazy Loading and Production Optimizations.</a:t>
            </a:r>
          </a:p>
          <a:p>
            <a:r>
              <a:rPr lang="en-US" dirty="0">
                <a:hlinkClick r:id="rId6"/>
              </a:rPr>
              <a:t>Explain of my university project that using Angular 7.1:</a:t>
            </a:r>
            <a:br>
              <a:rPr lang="en-US" dirty="0"/>
            </a:br>
            <a:r>
              <a:rPr lang="en-US" dirty="0"/>
              <a:t>- Working with Amazon Web Services (Cloud Deployment).</a:t>
            </a: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notes before we start: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2" y="1600200"/>
            <a:ext cx="8403979" cy="4114800"/>
          </a:xfrm>
        </p:spPr>
        <p:txBody>
          <a:bodyPr/>
          <a:lstStyle/>
          <a:p>
            <a:r>
              <a:rPr lang="en-US" dirty="0"/>
              <a:t>I will mostly presenting.</a:t>
            </a:r>
          </a:p>
          <a:p>
            <a:r>
              <a:rPr lang="en-US" dirty="0"/>
              <a:t>There is not much in these slides. External documentations will be provided.</a:t>
            </a:r>
          </a:p>
          <a:p>
            <a:r>
              <a:rPr lang="en-US" dirty="0"/>
              <a:t>I think this approach will be better for the audiences as their have to pay attention to understand what’s actually going on and not rely on the slides.</a:t>
            </a:r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 Skeleton:</a:t>
            </a:r>
          </a:p>
        </p:txBody>
      </p:sp>
      <p:graphicFrame>
        <p:nvGraphicFramePr>
          <p:cNvPr id="15" name="Content Placeholder 14" descr="Step Up Process diagram showing 5 steps ascending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400183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859665"/>
          </a:xfrm>
        </p:spPr>
        <p:txBody>
          <a:bodyPr/>
          <a:lstStyle/>
          <a:p>
            <a:r>
              <a:rPr lang="en-US" dirty="0"/>
              <a:t>Learn by Heart: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2459866"/>
            <a:ext cx="7011989" cy="4131188"/>
          </a:xfrm>
        </p:spPr>
        <p:txBody>
          <a:bodyPr>
            <a:normAutofit/>
          </a:bodyPr>
          <a:lstStyle/>
          <a:p>
            <a:r>
              <a:rPr lang="en-US" dirty="0"/>
              <a:t>ng n &lt;</a:t>
            </a:r>
            <a:r>
              <a:rPr lang="en-US" dirty="0" err="1"/>
              <a:t>dir</a:t>
            </a:r>
            <a:r>
              <a:rPr lang="en-US" dirty="0"/>
              <a:t>/project-name&gt; --minimal --routing --style=</a:t>
            </a:r>
            <a:r>
              <a:rPr lang="en-US" dirty="0" err="1"/>
              <a:t>scss</a:t>
            </a:r>
            <a:br>
              <a:rPr lang="en-US" dirty="0"/>
            </a:br>
            <a:r>
              <a:rPr lang="en-US" dirty="0"/>
              <a:t>ng g m &lt;</a:t>
            </a:r>
            <a:r>
              <a:rPr lang="en-US" dirty="0" err="1"/>
              <a:t>dir</a:t>
            </a:r>
            <a:r>
              <a:rPr lang="en-US" dirty="0"/>
              <a:t>/module-name&gt; --routing</a:t>
            </a:r>
            <a:br>
              <a:rPr lang="en-US" dirty="0"/>
            </a:br>
            <a:r>
              <a:rPr lang="en-US" dirty="0"/>
              <a:t>ng g c &lt;</a:t>
            </a:r>
            <a:r>
              <a:rPr lang="en-US" dirty="0" err="1"/>
              <a:t>dir</a:t>
            </a:r>
            <a:r>
              <a:rPr lang="en-US" dirty="0"/>
              <a:t>/component-name&gt; --spec=false</a:t>
            </a:r>
            <a:br>
              <a:rPr lang="en-US" dirty="0"/>
            </a:br>
            <a:r>
              <a:rPr lang="en-US" dirty="0"/>
              <a:t>ng g s &lt;</a:t>
            </a:r>
            <a:r>
              <a:rPr lang="en-US" dirty="0" err="1"/>
              <a:t>dir</a:t>
            </a:r>
            <a:r>
              <a:rPr lang="en-US" dirty="0"/>
              <a:t>/service-name&gt; --spec=false</a:t>
            </a:r>
            <a:br>
              <a:rPr lang="en-US" dirty="0"/>
            </a:br>
            <a:r>
              <a:rPr lang="en-US" dirty="0"/>
              <a:t>ng s –o</a:t>
            </a:r>
            <a:br>
              <a:rPr lang="en-US" dirty="0"/>
            </a:b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 err="1"/>
              <a:t>npm</a:t>
            </a:r>
            <a:r>
              <a:rPr lang="en-US" dirty="0"/>
              <a:t> run &lt;command-defined-in-</a:t>
            </a:r>
            <a:r>
              <a:rPr lang="en-US" dirty="0" err="1"/>
              <a:t>package.json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("start": "ng serve --proxy-config </a:t>
            </a:r>
            <a:r>
              <a:rPr lang="en-US" dirty="0" err="1"/>
              <a:t>proxy.config.json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"build": "ng build --prod --</a:t>
            </a:r>
            <a:r>
              <a:rPr lang="en-US" dirty="0" err="1"/>
              <a:t>aot</a:t>
            </a:r>
            <a:r>
              <a:rPr lang="en-US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Project Layout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BBAC26-352C-47EF-8A24-E6D5F4BA33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1474" r="21272" b="-1474"/>
          <a:stretch/>
        </p:blipFill>
        <p:spPr>
          <a:xfrm>
            <a:off x="1408112" y="647700"/>
            <a:ext cx="6629400" cy="45720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My university project.</a:t>
            </a:r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Data Mocking for Unit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How DI works in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Neat tricks with Services.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Demostration</a:t>
            </a:r>
            <a:r>
              <a:rPr lang="en-US" dirty="0"/>
              <a:t> ( ͡° ͜ʖ ͡°)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8810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74</TotalTime>
  <Words>249</Words>
  <Application>Microsoft Office PowerPoint</Application>
  <PresentationFormat>Widescreen</PresentationFormat>
  <Paragraphs>41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Euphemia</vt:lpstr>
      <vt:lpstr>Wingdings</vt:lpstr>
      <vt:lpstr>Children Playing 16x9</vt:lpstr>
      <vt:lpstr>Angular CLI</vt:lpstr>
      <vt:lpstr>What we will learn? (Headers are links)</vt:lpstr>
      <vt:lpstr>Few notes before we start:</vt:lpstr>
      <vt:lpstr>Steps to create a Skeleton:</vt:lpstr>
      <vt:lpstr>Learn by Heart:</vt:lpstr>
      <vt:lpstr>Angular Project Layout</vt:lpstr>
      <vt:lpstr>DI – Data Mocking for Unit Testing.</vt:lpstr>
      <vt:lpstr>DI – How DI works in Angular?</vt:lpstr>
      <vt:lpstr>DI – Neat tricks with Services.</vt:lpstr>
      <vt:lpstr>B&amp;O – Server Configs.</vt:lpstr>
      <vt:lpstr>B&amp;O – Cross-origin Resource Sharign (CORS).</vt:lpstr>
      <vt:lpstr>B&amp;O – Lazy Loading and Production Optimizations.</vt:lpstr>
      <vt:lpstr>My university project</vt:lpstr>
      <vt:lpstr>GLHF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lavantien</dc:creator>
  <cp:lastModifiedBy>lavantien</cp:lastModifiedBy>
  <cp:revision>8</cp:revision>
  <dcterms:created xsi:type="dcterms:W3CDTF">2018-12-05T12:41:26Z</dcterms:created>
  <dcterms:modified xsi:type="dcterms:W3CDTF">2018-12-05T13:56:10Z</dcterms:modified>
</cp:coreProperties>
</file>