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0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9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0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3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9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9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24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6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3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9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6B4559-DE2C-4F6A-BAFA-C2F4D8F86F6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7E2EBE-9EF7-40C9-A8DA-AAAE14534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3F2D-0311-6761-A6C4-1FF0BE76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0" y="139700"/>
            <a:ext cx="9944100" cy="3468099"/>
          </a:xfrm>
        </p:spPr>
        <p:txBody>
          <a:bodyPr/>
          <a:lstStyle/>
          <a:p>
            <a:r>
              <a:rPr lang="en-IN" sz="3200" dirty="0"/>
              <a:t>NAME     : LAVANYA.V</a:t>
            </a:r>
            <a:br>
              <a:rPr lang="en-IN" sz="3200" dirty="0"/>
            </a:br>
            <a:r>
              <a:rPr lang="en-IN" sz="3200" dirty="0"/>
              <a:t>REG NO : 192121052</a:t>
            </a:r>
            <a:br>
              <a:rPr lang="en-IN" sz="4400" dirty="0"/>
            </a:br>
            <a:r>
              <a:rPr lang="en-IN" sz="3200" dirty="0"/>
              <a:t>DEPT       : B.TECH (IT)</a:t>
            </a:r>
            <a:br>
              <a:rPr lang="en-IN" sz="4400" dirty="0"/>
            </a:br>
            <a:r>
              <a:rPr lang="en-IN" sz="3200" dirty="0"/>
              <a:t>COURSE : SOFTWARE TESTING</a:t>
            </a:r>
            <a:br>
              <a:rPr lang="en-IN" sz="3200" dirty="0"/>
            </a:br>
            <a:r>
              <a:rPr lang="en-IN" sz="3200" dirty="0"/>
              <a:t>CODE     : CSA3723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41865-CAB3-817A-46BD-8465C7523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A3E6-C37B-F31C-C678-64E3DA26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71AD-ADC6-AD10-73BC-1FD86C3A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044700"/>
            <a:ext cx="8939213" cy="397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                    </a:t>
            </a:r>
            <a:r>
              <a:rPr lang="en-IN" sz="6600" dirty="0"/>
              <a:t>TOPIC</a:t>
            </a:r>
          </a:p>
          <a:p>
            <a:pPr marL="0" indent="0">
              <a:buNone/>
            </a:pPr>
            <a:r>
              <a:rPr lang="en-IN" sz="5400" dirty="0">
                <a:solidFill>
                  <a:schemeClr val="accent1"/>
                </a:solidFill>
              </a:rPr>
              <a:t>ONLINE EDUCATION PORTAL</a:t>
            </a:r>
          </a:p>
        </p:txBody>
      </p:sp>
    </p:spTree>
    <p:extLst>
      <p:ext uri="{BB962C8B-B14F-4D97-AF65-F5344CB8AC3E}">
        <p14:creationId xmlns:p14="http://schemas.microsoft.com/office/powerpoint/2010/main" val="350814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23FB-6ADD-A827-3575-F2700BC6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F8E6-E397-BE8A-11DD-CD19E6FA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03" y="2349500"/>
            <a:ext cx="10471897" cy="4318000"/>
          </a:xfrm>
        </p:spPr>
        <p:txBody>
          <a:bodyPr>
            <a:normAutofit fontScale="32500" lnSpcReduction="20000"/>
          </a:bodyPr>
          <a:lstStyle/>
          <a:p>
            <a:r>
              <a:rPr lang="en-IN" sz="8600" dirty="0">
                <a:solidFill>
                  <a:schemeClr val="accent1"/>
                </a:solidFill>
              </a:rPr>
              <a:t> AIM : </a:t>
            </a:r>
          </a:p>
          <a:p>
            <a:pPr marL="0" indent="0">
              <a:buNone/>
            </a:pPr>
            <a:r>
              <a:rPr lang="en-IN" sz="3200" dirty="0"/>
              <a:t>       </a:t>
            </a:r>
            <a:r>
              <a:rPr lang="en-IN" sz="5000" dirty="0"/>
              <a:t>TO verify the new course registration in the online education portal.</a:t>
            </a:r>
          </a:p>
          <a:p>
            <a:r>
              <a:rPr lang="en-IN" sz="8600" dirty="0"/>
              <a:t> </a:t>
            </a:r>
            <a:r>
              <a:rPr lang="en-IN" sz="8600" dirty="0">
                <a:solidFill>
                  <a:schemeClr val="accent1"/>
                </a:solidFill>
              </a:rPr>
              <a:t>TEST SCENARIO: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                             </a:t>
            </a:r>
            <a:r>
              <a:rPr lang="en-IN" sz="5500" b="1" i="1" u="sng" dirty="0">
                <a:solidFill>
                  <a:srgbClr val="7030A0"/>
                </a:solidFill>
              </a:rPr>
              <a:t>TEST SCENARIO FOR ADMIN SECTION</a:t>
            </a:r>
            <a:r>
              <a:rPr lang="en-IN" sz="5500" b="1" i="1" u="sng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400" b="1" i="1" u="sng" dirty="0">
                <a:solidFill>
                  <a:schemeClr val="accent1"/>
                </a:solidFill>
              </a:rPr>
              <a:t>       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/>
                </a:solidFill>
              </a:rPr>
              <a:t>   verify that the admin should set the login details like ”Username” ,”password” or “email id”.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/>
                </a:solidFill>
              </a:rPr>
              <a:t>   verify that the admin should have uploaded the new courses for registration.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/>
                </a:solidFill>
              </a:rPr>
              <a:t>   verify that the uploaded courses should belongs to the your department.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/>
                </a:solidFill>
              </a:rPr>
              <a:t>   verify that the admin  should set the select or rejected option in the portal.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/>
                </a:solidFill>
              </a:rPr>
              <a:t>   verify that the admin should set the send for approval option .</a:t>
            </a:r>
          </a:p>
          <a:p>
            <a:pPr marL="0" indent="0">
              <a:buNone/>
            </a:pPr>
            <a:r>
              <a:rPr lang="en-IN" sz="5000" dirty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IN" sz="5000" b="1" i="1" u="sng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661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7192-6C30-26F6-F681-0F3FB2E4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3A745-430C-A218-1E12-C376765B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b="1" u="sng" dirty="0">
                <a:solidFill>
                  <a:schemeClr val="accent6">
                    <a:lumMod val="50000"/>
                  </a:schemeClr>
                </a:solidFill>
              </a:rPr>
              <a:t>TEST SCENARIO FOR STUDENT SECTION 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  verify that the student should the options to fill the password and username.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  verify that the student can choose the new courses based on the course code and course name.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 verify that the student can see the new courses.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 verify that the student can select  the required course which belongs to the their department.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 verify that after selecting the course student can see the option for sending  approval to accept the course.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7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3DC6-904A-526E-A160-A939312F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0391-B24C-320C-9C9E-E84AA0CD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9307"/>
            <a:ext cx="8825659" cy="3816220"/>
          </a:xfrm>
        </p:spPr>
        <p:txBody>
          <a:bodyPr>
            <a:normAutofit fontScale="55000" lnSpcReduction="20000"/>
          </a:bodyPr>
          <a:lstStyle/>
          <a:p>
            <a:r>
              <a:rPr lang="en-IN" sz="5100" dirty="0">
                <a:solidFill>
                  <a:schemeClr val="accent1"/>
                </a:solidFill>
              </a:rPr>
              <a:t>TEST CASES </a:t>
            </a:r>
            <a:r>
              <a:rPr lang="en-IN" sz="28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5">
                    <a:lumMod val="50000"/>
                  </a:schemeClr>
                </a:solidFill>
              </a:rPr>
              <a:t>         </a:t>
            </a:r>
            <a:r>
              <a:rPr lang="en-IN" sz="4400" b="1" u="sng" dirty="0">
                <a:solidFill>
                  <a:schemeClr val="accent5">
                    <a:lumMod val="50000"/>
                  </a:schemeClr>
                </a:solidFill>
              </a:rPr>
              <a:t>POSITIVE SCENARIOS </a:t>
            </a:r>
            <a:r>
              <a:rPr lang="en-IN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900" i="1" dirty="0">
                <a:solidFill>
                  <a:schemeClr val="tx1"/>
                </a:solidFill>
              </a:rPr>
              <a:t>Online education portals are very flexible to the  users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900" i="1" dirty="0">
                <a:solidFill>
                  <a:schemeClr val="tx1"/>
                </a:solidFill>
              </a:rPr>
              <a:t>Online education portals makes wide range of courses and  programs offers to the students.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900" i="1" dirty="0">
                <a:solidFill>
                  <a:schemeClr val="tx1"/>
                </a:solidFill>
              </a:rPr>
              <a:t>Online education portals are more sustainable option because it is environmentally friendly option</a:t>
            </a:r>
            <a:r>
              <a:rPr lang="en-IN" sz="2000" i="1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900" i="1" dirty="0">
                <a:solidFill>
                  <a:schemeClr val="tx1"/>
                </a:solidFill>
              </a:rPr>
              <a:t>Online portals are end-to-end testing of applications</a:t>
            </a:r>
            <a:r>
              <a:rPr lang="en-IN" sz="2000" i="1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900" i="1" dirty="0">
                <a:solidFill>
                  <a:schemeClr val="tx1"/>
                </a:solidFill>
              </a:rPr>
              <a:t>Online education portals get the user needs and </a:t>
            </a:r>
            <a:r>
              <a:rPr lang="en-IN" sz="2900" i="1" dirty="0" err="1">
                <a:solidFill>
                  <a:schemeClr val="tx1"/>
                </a:solidFill>
              </a:rPr>
              <a:t>fullfill</a:t>
            </a:r>
            <a:r>
              <a:rPr lang="en-IN" sz="2900" i="1" dirty="0">
                <a:solidFill>
                  <a:schemeClr val="tx1"/>
                </a:solidFill>
              </a:rPr>
              <a:t>  them.  </a:t>
            </a:r>
          </a:p>
          <a:p>
            <a:pPr marL="0" indent="0">
              <a:buNone/>
            </a:pPr>
            <a:endParaRPr lang="en-IN" sz="29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b="1" u="sng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2000" b="1" u="sng" dirty="0">
                <a:solidFill>
                  <a:schemeClr val="tx1"/>
                </a:solidFill>
              </a:rPr>
              <a:t>    </a:t>
            </a:r>
            <a:endParaRPr lang="en-IN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6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5930-08BF-BC5D-D703-9B78171C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A870-E5A6-11F9-FC83-D81711A2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114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NEGATIVE SCENARIOS: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i="1" dirty="0">
                <a:solidFill>
                  <a:schemeClr val="accent5">
                    <a:lumMod val="50000"/>
                  </a:schemeClr>
                </a:solidFill>
              </a:rPr>
              <a:t>  S</a:t>
            </a:r>
            <a:r>
              <a:rPr lang="en-IN" sz="1600" i="1" dirty="0">
                <a:solidFill>
                  <a:schemeClr val="tx1"/>
                </a:solidFill>
              </a:rPr>
              <a:t>ometimes the user password and input are shown as invalid</a:t>
            </a:r>
            <a:r>
              <a:rPr lang="en-IN" sz="2400" i="1" dirty="0">
                <a:solidFill>
                  <a:schemeClr val="tx1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i="1" dirty="0">
                <a:solidFill>
                  <a:schemeClr val="tx1"/>
                </a:solidFill>
              </a:rPr>
              <a:t>  Portals may bug and there is a possibilities of losing data while processing.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i="1" dirty="0">
                <a:solidFill>
                  <a:schemeClr val="tx1"/>
                </a:solidFill>
              </a:rPr>
              <a:t> Sometimes the portal webpage shows error because under maintenance.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i="1" dirty="0">
                <a:solidFill>
                  <a:schemeClr val="tx1"/>
                </a:solidFill>
              </a:rPr>
              <a:t> There may be a lose of data in the online education portals.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i="1" dirty="0">
                <a:solidFill>
                  <a:schemeClr val="tx1"/>
                </a:solidFill>
              </a:rPr>
              <a:t> Network issue is the largest problem in the online education portals.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6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6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9176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366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NAME     : LAVANYA.V REG NO : 192121052 DEPT       : B.TECH (IT) COURSE : SOFTWARE TESTING CODE     : CSA3723 </vt:lpstr>
      <vt:lpstr>PowerPoint Presentation</vt:lpstr>
      <vt:lpstr>PowerPoint Presentation</vt:lpstr>
      <vt:lpstr>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 : LAVANYA.V REG NO : 192121052 DEPT       : B.TECH (IT) COURSE : SOFTWARE TESTING CODE     : CSA3723 </dc:title>
  <dc:creator>bhavana kovi</dc:creator>
  <cp:lastModifiedBy>pavanikankanampati@gmail.com</cp:lastModifiedBy>
  <cp:revision>3</cp:revision>
  <dcterms:created xsi:type="dcterms:W3CDTF">2022-09-16T06:08:14Z</dcterms:created>
  <dcterms:modified xsi:type="dcterms:W3CDTF">2022-10-03T15:36:08Z</dcterms:modified>
</cp:coreProperties>
</file>