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CD12-73D0-4B86-AB41-3552615DC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4288-EE84-4676-8AD7-4EAFECDE5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46F5-B38E-4EBC-AD84-58F40AA5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2A13-1157-4805-B7A6-84E7A4F1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9BF0-8C20-4E6E-8873-2ED076F6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0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0CA7-7555-423E-97EB-7DFF9E24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D2A7A-0C77-4370-B195-EC1C7415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3D83-9BA4-4F8A-9189-A05BBF84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5BCD-2955-4C7F-8389-965F8CBB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608E-50B1-484D-BF97-B6855EF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4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01A10-C5BB-4128-9669-FC2F61463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FDB03-E184-418C-B16A-107D7AE01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75D5-6573-4E56-8D8C-29190A37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0BFC-A4A2-4A0F-AE8A-ECFF2B1A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C78A-C65E-447A-BD5B-AA9AA10B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CE1A-E9EC-4773-8AD2-AC05D9B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8E51-2755-4F5F-97DC-7E997E5E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A639-EBAA-4D91-98AB-A50A7462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F582-2860-40EA-A211-A14D6351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A612-FBF4-4498-8154-BC338CC3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3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9A54-53E4-4BB6-9526-5A78E95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5E671-42FB-493B-B64A-F3D687A8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2A10-F5C1-49AE-AE4E-5BEDEAAF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75BD-9B33-4D5A-A00B-8E4D4DF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D2FA-362C-449A-92F3-647E718C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5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6FEB-DB2D-4101-9B6C-82FE1145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85B1-F516-498B-B6CB-6A5E35CD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266B3-6558-486B-812E-1E4177F15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FC12E-2533-44B4-9190-79CD79F5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EADB-0B27-4898-B417-A2496C14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19B6-CB4F-409A-AC9F-705931E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1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A17E-614A-4D2C-BA9C-A843681D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06B4-5078-43FA-9DF4-DDC4DFD6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E759F-24EA-4852-9433-9E21B44D2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F25DE-3AB3-4EC9-AC7D-434CD4095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E73A9-9327-42A8-B0EE-184241097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24846-C16C-4508-ADA7-71EF5CC3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5650D-8340-455E-B5E5-A864AB25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4A924-4DF2-43AE-BF30-29155B3B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DF3-C97F-4102-A86B-3652322A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CEF94-0895-4397-9E5B-ECB85A11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0ECC3-1CAF-49AF-8862-5559D5EB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9F9EF-F643-45BD-8526-2AC98340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2B46E-4C25-4009-A576-74F061D5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F632A-CB24-461B-83E0-5BA03573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57F11-FDB7-40E0-A294-C7D2DF42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8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8257-9062-49A9-B382-7BE6C96A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6F3C-8302-4029-8E8A-915EBBF8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F0DEC-9A88-49EA-8862-3DE2221C3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34150-9E59-4CC7-BF48-A68F8F5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FF868-EC1E-45FD-A1B0-5BBB502E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36810-D4AD-4E5C-827F-FEDBDBC9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F00A-AD94-48B1-BB1D-33928A02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CF953-A81B-4F1D-9DFA-B9D993604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FE3F-16B3-4667-8AF4-AF5C5BE5B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3D38E-3A02-474B-BBB9-65B2DAEE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4FC09-3AD5-459B-BE52-30339299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221C-B030-45A6-9FFC-732989A9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97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29F6B-3AB7-4A6B-97EB-B520C398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F717-4DF5-4F5D-84C7-A2D125C25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E6F9-47E4-4A75-B809-AC85F9C4B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B8DF-8BB7-4D10-B03F-E5395CE3816F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2B2D-6C3F-4259-AC7F-9C1E856D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8838-55CB-43AF-9D81-2DBA83B45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D15E-D3F0-4BF5-9198-BAEBE3E7A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61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le of credit cards">
            <a:extLst>
              <a:ext uri="{FF2B5EF4-FFF2-40B4-BE49-F238E27FC236}">
                <a16:creationId xmlns:a16="http://schemas.microsoft.com/office/drawing/2014/main" id="{61999759-5E92-4070-A1B3-920788A9E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9380-D344-46C4-949A-55F722DD8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In case of using ATM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69A47-DB9F-40BB-B07C-FB875CFE5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Fraud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07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6675-1870-4645-87A2-EFB3BE5A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752964"/>
            <a:ext cx="5120114" cy="1692794"/>
          </a:xfrm>
        </p:spPr>
        <p:txBody>
          <a:bodyPr>
            <a:normAutofit/>
          </a:bodyPr>
          <a:lstStyle/>
          <a:p>
            <a:r>
              <a:rPr lang="en-IN" dirty="0"/>
              <a:t>Fraud Detection via Video Analysis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5FB0-B52A-44D7-AFBF-4DCB794F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Cash withdrawal without notice of a person.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Usage of cards online at ecommerce by third party/hacker.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Issue with card at ATM and seeking for immediate help.</a:t>
            </a:r>
          </a:p>
        </p:txBody>
      </p:sp>
      <p:pic>
        <p:nvPicPr>
          <p:cNvPr id="5" name="Picture 4" descr="A finger pointing on a tablet with green neon lights">
            <a:extLst>
              <a:ext uri="{FF2B5EF4-FFF2-40B4-BE49-F238E27FC236}">
                <a16:creationId xmlns:a16="http://schemas.microsoft.com/office/drawing/2014/main" id="{65D1C910-2CDA-4E9B-B1E5-384AD91CB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" r="31211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99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C00A9-6E87-4D90-ACFA-A26D00CA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dirty="0"/>
              <a:t>Prevention rather than solution for 1</a:t>
            </a:r>
            <a:r>
              <a:rPr lang="en-US" sz="3800" baseline="30000" dirty="0"/>
              <a:t>st</a:t>
            </a:r>
            <a:r>
              <a:rPr lang="en-US" sz="3800" dirty="0"/>
              <a:t> and 2</a:t>
            </a:r>
            <a:r>
              <a:rPr lang="en-US" sz="3800" baseline="30000" dirty="0"/>
              <a:t>nd</a:t>
            </a:r>
            <a:r>
              <a:rPr lang="en-US" sz="3800" dirty="0"/>
              <a:t> Problem statement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D89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FE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AF218E4-C4CF-1137-59DA-644B0F1E6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0" b="-1"/>
          <a:stretch/>
        </p:blipFill>
        <p:spPr>
          <a:xfrm>
            <a:off x="6492113" y="1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7F55-4509-4964-BECC-ACF3B254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– Transaction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AF9D-3E47-4571-B510-A0945771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936"/>
            <a:ext cx="10515600" cy="10243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Have a login and logout time at ATM along with a photo identity for every individual. </a:t>
            </a:r>
          </a:p>
        </p:txBody>
      </p:sp>
      <p:pic>
        <p:nvPicPr>
          <p:cNvPr id="1026" name="Picture 2" descr="Realistic a atm machine Royalty Free Vector Image">
            <a:extLst>
              <a:ext uri="{FF2B5EF4-FFF2-40B4-BE49-F238E27FC236}">
                <a16:creationId xmlns:a16="http://schemas.microsoft.com/office/drawing/2014/main" id="{4FEDF9BC-741A-4994-ABF7-337B3C3AD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9"/>
          <a:stretch/>
        </p:blipFill>
        <p:spPr bwMode="auto">
          <a:xfrm>
            <a:off x="838200" y="3429000"/>
            <a:ext cx="3025069" cy="30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7CB7AF5-BCF6-4234-AA04-E2A86729EBE2}"/>
              </a:ext>
            </a:extLst>
          </p:cNvPr>
          <p:cNvSpPr/>
          <p:nvPr/>
        </p:nvSpPr>
        <p:spPr>
          <a:xfrm>
            <a:off x="2038350" y="4375438"/>
            <a:ext cx="123825" cy="1047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1EC68-E0E6-4015-9ABC-093C25240A99}"/>
              </a:ext>
            </a:extLst>
          </p:cNvPr>
          <p:cNvSpPr txBox="1"/>
          <p:nvPr/>
        </p:nvSpPr>
        <p:spPr>
          <a:xfrm>
            <a:off x="4064000" y="3729181"/>
            <a:ext cx="251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Camera fixed to machine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CEAB0-6E10-422E-A94A-329D25F03D0F}"/>
              </a:ext>
            </a:extLst>
          </p:cNvPr>
          <p:cNvCxnSpPr>
            <a:cxnSpLocks/>
          </p:cNvCxnSpPr>
          <p:nvPr/>
        </p:nvCxnSpPr>
        <p:spPr>
          <a:xfrm flipV="1">
            <a:off x="2162175" y="3925833"/>
            <a:ext cx="1919959" cy="47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A64258-092D-4CE7-B5FE-3B19CB9752F2}"/>
              </a:ext>
            </a:extLst>
          </p:cNvPr>
          <p:cNvSpPr txBox="1"/>
          <p:nvPr/>
        </p:nvSpPr>
        <p:spPr>
          <a:xfrm>
            <a:off x="4082134" y="4537705"/>
            <a:ext cx="251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Automatically notes login and logout time on card insertion.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35EC7E-16F4-4D34-B1F9-C256A114079D}"/>
              </a:ext>
            </a:extLst>
          </p:cNvPr>
          <p:cNvCxnSpPr>
            <a:cxnSpLocks/>
          </p:cNvCxnSpPr>
          <p:nvPr/>
        </p:nvCxnSpPr>
        <p:spPr>
          <a:xfrm>
            <a:off x="3325091" y="4717472"/>
            <a:ext cx="757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EC3DA77-61B8-4A2B-9F94-DCC847888E3E}"/>
              </a:ext>
            </a:extLst>
          </p:cNvPr>
          <p:cNvSpPr/>
          <p:nvPr/>
        </p:nvSpPr>
        <p:spPr>
          <a:xfrm>
            <a:off x="4064001" y="2589283"/>
            <a:ext cx="2769844" cy="102430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/>
              <a:t>Suggestion – </a:t>
            </a:r>
            <a:r>
              <a:rPr lang="en-IN" sz="1400" dirty="0"/>
              <a:t>Unless machine could identify the person from social database, he cannot proceed further with transaction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A4F4F470-B496-4523-BD83-84C9D2E8881B}"/>
              </a:ext>
            </a:extLst>
          </p:cNvPr>
          <p:cNvSpPr/>
          <p:nvPr/>
        </p:nvSpPr>
        <p:spPr>
          <a:xfrm>
            <a:off x="7001162" y="4427825"/>
            <a:ext cx="4581237" cy="2117437"/>
          </a:xfrm>
          <a:prstGeom prst="wedgeRoundRectCallout">
            <a:avLst>
              <a:gd name="adj1" fmla="val -59489"/>
              <a:gd name="adj2" fmla="val -2059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Possibilities on spending more time at ATM –</a:t>
            </a:r>
          </a:p>
          <a:p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Withdrawing huge amount by inserting card for multiple times.</a:t>
            </a:r>
          </a:p>
          <a:p>
            <a:pPr marL="342900" indent="-342900">
              <a:buAutoNum type="arabicPeriod"/>
            </a:pPr>
            <a:r>
              <a:rPr lang="en-IN" sz="1400" dirty="0"/>
              <a:t>Facing technical issue with machine (machine couldn’t read the card, touch screen not working properly, no efficient amount in the machine)</a:t>
            </a:r>
          </a:p>
          <a:p>
            <a:pPr marL="342900" indent="-342900">
              <a:buAutoNum type="arabicPeriod"/>
            </a:pPr>
            <a:r>
              <a:rPr lang="en-IN" sz="1400" dirty="0"/>
              <a:t>Fraud trying to use an ATM card.</a:t>
            </a:r>
          </a:p>
        </p:txBody>
      </p:sp>
    </p:spTree>
    <p:extLst>
      <p:ext uri="{BB962C8B-B14F-4D97-AF65-F5344CB8AC3E}">
        <p14:creationId xmlns:p14="http://schemas.microsoft.com/office/powerpoint/2010/main" val="111411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7F55-4509-4964-BECC-ACF3B254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- Transaction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AF9D-3E47-4571-B510-A0945771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936"/>
            <a:ext cx="10515600" cy="10243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Give access to owner of the card on transaction proceeding.</a:t>
            </a:r>
          </a:p>
        </p:txBody>
      </p:sp>
      <p:pic>
        <p:nvPicPr>
          <p:cNvPr id="1026" name="Picture 2" descr="Realistic a atm machine Royalty Free Vector Image">
            <a:extLst>
              <a:ext uri="{FF2B5EF4-FFF2-40B4-BE49-F238E27FC236}">
                <a16:creationId xmlns:a16="http://schemas.microsoft.com/office/drawing/2014/main" id="{4FEDF9BC-741A-4994-ABF7-337B3C3AD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9"/>
          <a:stretch/>
        </p:blipFill>
        <p:spPr bwMode="auto">
          <a:xfrm>
            <a:off x="838200" y="3429000"/>
            <a:ext cx="3025069" cy="30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7CB7AF5-BCF6-4234-AA04-E2A86729EBE2}"/>
              </a:ext>
            </a:extLst>
          </p:cNvPr>
          <p:cNvSpPr/>
          <p:nvPr/>
        </p:nvSpPr>
        <p:spPr>
          <a:xfrm>
            <a:off x="2038350" y="4375438"/>
            <a:ext cx="123825" cy="1047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A3F52F0-D0D4-4F88-8579-5B28FC760937}"/>
              </a:ext>
            </a:extLst>
          </p:cNvPr>
          <p:cNvSpPr/>
          <p:nvPr/>
        </p:nvSpPr>
        <p:spPr>
          <a:xfrm>
            <a:off x="4213967" y="3831617"/>
            <a:ext cx="489517" cy="54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93A46E-6F10-43C4-AE2F-24FC139C0894}"/>
              </a:ext>
            </a:extLst>
          </p:cNvPr>
          <p:cNvSpPr txBox="1"/>
          <p:nvPr/>
        </p:nvSpPr>
        <p:spPr>
          <a:xfrm>
            <a:off x="5054183" y="4751360"/>
            <a:ext cx="258815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Information (person photo, login and logout time) on card usage is sent to the owner of the card.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1364AE-7252-4496-B8B1-87520915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04" y="3453911"/>
            <a:ext cx="1297708" cy="12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B418A23-6548-4805-96DF-83596860FFD3}"/>
              </a:ext>
            </a:extLst>
          </p:cNvPr>
          <p:cNvSpPr/>
          <p:nvPr/>
        </p:nvSpPr>
        <p:spPr>
          <a:xfrm>
            <a:off x="8178486" y="3831616"/>
            <a:ext cx="489517" cy="54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9264703-0D99-4182-B6F1-C38A0F51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437" y="2826069"/>
            <a:ext cx="1297708" cy="12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9F9DA2-EA3C-4A9E-B7F6-121813A9004E}"/>
              </a:ext>
            </a:extLst>
          </p:cNvPr>
          <p:cNvSpPr txBox="1"/>
          <p:nvPr/>
        </p:nvSpPr>
        <p:spPr>
          <a:xfrm>
            <a:off x="8830847" y="4751360"/>
            <a:ext cx="258815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Provide authority to user via app on </a:t>
            </a:r>
            <a:r>
              <a:rPr lang="en-IN" sz="1400" i="1" dirty="0"/>
              <a:t>allowing or denying</a:t>
            </a:r>
            <a:r>
              <a:rPr lang="en-IN" sz="1400" dirty="0"/>
              <a:t> the transaction at the moment. If the person couldn’t take action in the given time, then transaction will be done and later details will be sent to the owner.</a:t>
            </a:r>
          </a:p>
        </p:txBody>
      </p:sp>
      <p:pic>
        <p:nvPicPr>
          <p:cNvPr id="2050" name="Picture 2" descr="Accept Decline - Buttony Goodness by Vin Thomas on Dribbble">
            <a:extLst>
              <a:ext uri="{FF2B5EF4-FFF2-40B4-BE49-F238E27FC236}">
                <a16:creationId xmlns:a16="http://schemas.microsoft.com/office/drawing/2014/main" id="{43EEC3FA-5D4A-4546-B40C-CB682C9B8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t="41516" r="18485" b="40978"/>
          <a:stretch/>
        </p:blipFill>
        <p:spPr bwMode="auto">
          <a:xfrm>
            <a:off x="8827215" y="4123777"/>
            <a:ext cx="2588152" cy="50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8FA4C-FCD4-4196-BF11-96E89FD16721}"/>
              </a:ext>
            </a:extLst>
          </p:cNvPr>
          <p:cNvSpPr txBox="1"/>
          <p:nvPr/>
        </p:nvSpPr>
        <p:spPr>
          <a:xfrm>
            <a:off x="838200" y="2380052"/>
            <a:ext cx="10422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 this way, we can reduce the fraud happening at ATM. And if any fraud occurs, we can also track the person </a:t>
            </a:r>
          </a:p>
          <a:p>
            <a:r>
              <a:rPr lang="en-IN" dirty="0">
                <a:solidFill>
                  <a:srgbClr val="FF0000"/>
                </a:solidFill>
              </a:rPr>
              <a:t>who has done it by making photo verification compulsory at all ATMs</a:t>
            </a:r>
          </a:p>
        </p:txBody>
      </p:sp>
    </p:spTree>
    <p:extLst>
      <p:ext uri="{BB962C8B-B14F-4D97-AF65-F5344CB8AC3E}">
        <p14:creationId xmlns:p14="http://schemas.microsoft.com/office/powerpoint/2010/main" val="23510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C00A9-6E87-4D90-ACFA-A26D00CA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dirty="0"/>
              <a:t>Solution for 3</a:t>
            </a:r>
            <a:r>
              <a:rPr lang="en-US" sz="3800" baseline="30000" dirty="0"/>
              <a:t>rd</a:t>
            </a:r>
            <a:r>
              <a:rPr lang="en-US" sz="3800" dirty="0"/>
              <a:t> Problem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D89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FE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AF218E4-C4CF-1137-59DA-644B0F1E6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0" b="-1"/>
          <a:stretch/>
        </p:blipFill>
        <p:spPr>
          <a:xfrm>
            <a:off x="6492113" y="1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2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A712-9A54-423D-8FFC-84BDA02A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– Help with the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01E7-EC78-4804-80D5-FF7F1883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Sometimes, many of us face some technical issue with ATM Machine.</a:t>
            </a:r>
          </a:p>
          <a:p>
            <a:pPr marL="514350" indent="-514350">
              <a:buAutoNum type="arabicPeriod"/>
            </a:pPr>
            <a:r>
              <a:rPr lang="en-IN" sz="2200" dirty="0"/>
              <a:t>Urgency of penny but ATM doesn’t have amount in it.</a:t>
            </a:r>
          </a:p>
          <a:p>
            <a:pPr marL="514350" indent="-514350">
              <a:buAutoNum type="arabicPeriod"/>
            </a:pPr>
            <a:r>
              <a:rPr lang="en-IN" sz="2200" dirty="0"/>
              <a:t>There is a technical glitch in the machine where it couldn’t accept or read the card.</a:t>
            </a:r>
          </a:p>
          <a:p>
            <a:pPr marL="514350" indent="-514350">
              <a:buAutoNum type="arabicPeriod"/>
            </a:pPr>
            <a:r>
              <a:rPr lang="en-IN" sz="2200" dirty="0"/>
              <a:t>The touch screen of the ATM doesn’t work properly.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In case of all above three, solution is - </a:t>
            </a:r>
            <a:r>
              <a:rPr lang="en-IN" sz="2200" b="1" i="1" dirty="0"/>
              <a:t>We go to next ATM</a:t>
            </a:r>
            <a:r>
              <a:rPr lang="en-IN" sz="2200" dirty="0"/>
              <a:t>, but 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Q1. What if we are new to place and don’t know where is the next ATM nearby?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Q2. How will the Authority know that there is an issue/kind of issue with the ATM?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Q3. How next user know that there is problem with this particular ATM before he steps into it?</a:t>
            </a:r>
          </a:p>
        </p:txBody>
      </p:sp>
    </p:spTree>
    <p:extLst>
      <p:ext uri="{BB962C8B-B14F-4D97-AF65-F5344CB8AC3E}">
        <p14:creationId xmlns:p14="http://schemas.microsoft.com/office/powerpoint/2010/main" val="238373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A712-9A54-423D-8FFC-84BDA02A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– Help with the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01E7-EC78-4804-80D5-FF7F1883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9587" cy="4351338"/>
          </a:xfrm>
        </p:spPr>
        <p:txBody>
          <a:bodyPr>
            <a:normAutofit lnSpcReduction="10000"/>
          </a:bodyPr>
          <a:lstStyle/>
          <a:p>
            <a:r>
              <a:rPr lang="en-IN" sz="2200" dirty="0"/>
              <a:t>Have a </a:t>
            </a:r>
            <a:r>
              <a:rPr lang="en-IN" sz="2200" b="1" dirty="0">
                <a:solidFill>
                  <a:schemeClr val="accent2"/>
                </a:solidFill>
              </a:rPr>
              <a:t>report option</a:t>
            </a:r>
            <a:r>
              <a:rPr lang="en-IN" sz="2200" dirty="0"/>
              <a:t> on the machine so that authority knows if there is any technical glitch.</a:t>
            </a:r>
          </a:p>
          <a:p>
            <a:r>
              <a:rPr lang="en-IN" sz="2200" dirty="0"/>
              <a:t>Have some buttons as providing the </a:t>
            </a:r>
            <a:r>
              <a:rPr lang="en-IN" sz="2200" b="1" dirty="0">
                <a:solidFill>
                  <a:schemeClr val="accent2"/>
                </a:solidFill>
              </a:rPr>
              <a:t>feedback</a:t>
            </a:r>
            <a:r>
              <a:rPr lang="en-IN" sz="2200" dirty="0"/>
              <a:t> of machine working status in ATM. Based on the feedback, the working status of machine can be indicated.</a:t>
            </a:r>
          </a:p>
          <a:p>
            <a:r>
              <a:rPr lang="en-IN" sz="2200" dirty="0"/>
              <a:t>Have the </a:t>
            </a:r>
            <a:r>
              <a:rPr lang="en-IN" sz="2200" b="1" dirty="0">
                <a:solidFill>
                  <a:schemeClr val="accent2"/>
                </a:solidFill>
              </a:rPr>
              <a:t>next nearby ATM details </a:t>
            </a:r>
            <a:r>
              <a:rPr lang="en-IN" sz="2200" dirty="0"/>
              <a:t>which </a:t>
            </a:r>
            <a:r>
              <a:rPr lang="en-IN" sz="2200" i="1" dirty="0"/>
              <a:t>works fine(status of machines can be interlinked) </a:t>
            </a:r>
            <a:r>
              <a:rPr lang="en-IN" sz="2200" dirty="0"/>
              <a:t>in the present machine.</a:t>
            </a:r>
          </a:p>
          <a:p>
            <a:endParaRPr lang="en-IN" sz="2200" dirty="0"/>
          </a:p>
          <a:p>
            <a:pPr marL="0" indent="0">
              <a:buNone/>
            </a:pPr>
            <a:r>
              <a:rPr lang="en-IN" sz="1500" i="1" dirty="0">
                <a:solidFill>
                  <a:srgbClr val="FF0000"/>
                </a:solidFill>
              </a:rPr>
              <a:t>Suggestion –</a:t>
            </a:r>
          </a:p>
          <a:p>
            <a:r>
              <a:rPr lang="en-IN" sz="1500" i="1" dirty="0">
                <a:solidFill>
                  <a:srgbClr val="FF0000"/>
                </a:solidFill>
              </a:rPr>
              <a:t>People who are new to ATM and not aware of withdrawing the amount can be helped by providing a video/instructions on how to make transactions in ATM. </a:t>
            </a:r>
          </a:p>
          <a:p>
            <a:r>
              <a:rPr lang="en-IN" sz="1500" i="1" dirty="0">
                <a:solidFill>
                  <a:srgbClr val="FF0000"/>
                </a:solidFill>
              </a:rPr>
              <a:t>Video or instructions can be displayed on the screen itself before transaction happens.</a:t>
            </a:r>
          </a:p>
          <a:p>
            <a:endParaRPr lang="en-IN" sz="15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2" descr="Realistic a atm machine Royalty Free Vector Image">
            <a:extLst>
              <a:ext uri="{FF2B5EF4-FFF2-40B4-BE49-F238E27FC236}">
                <a16:creationId xmlns:a16="http://schemas.microsoft.com/office/drawing/2014/main" id="{65265029-D218-4EB7-9B3D-704769BB7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9"/>
          <a:stretch/>
        </p:blipFill>
        <p:spPr bwMode="auto">
          <a:xfrm>
            <a:off x="8328731" y="2619810"/>
            <a:ext cx="3025069" cy="30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EF0BCF1-F163-4A62-A36F-0732F4D9C02C}"/>
              </a:ext>
            </a:extLst>
          </p:cNvPr>
          <p:cNvSpPr/>
          <p:nvPr/>
        </p:nvSpPr>
        <p:spPr>
          <a:xfrm>
            <a:off x="9528881" y="3566248"/>
            <a:ext cx="123825" cy="1047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D4C82-DE3E-4985-B8CF-1D0BB436CD4E}"/>
              </a:ext>
            </a:extLst>
          </p:cNvPr>
          <p:cNvSpPr/>
          <p:nvPr/>
        </p:nvSpPr>
        <p:spPr>
          <a:xfrm>
            <a:off x="9594818" y="3215964"/>
            <a:ext cx="203200" cy="196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E598DD-59D9-4686-8F2C-760A233708D3}"/>
              </a:ext>
            </a:extLst>
          </p:cNvPr>
          <p:cNvSpPr/>
          <p:nvPr/>
        </p:nvSpPr>
        <p:spPr>
          <a:xfrm>
            <a:off x="10015681" y="3215964"/>
            <a:ext cx="203200" cy="196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C86A7-1C5B-4B9B-9FA6-886A8300BF41}"/>
              </a:ext>
            </a:extLst>
          </p:cNvPr>
          <p:cNvSpPr txBox="1"/>
          <p:nvPr/>
        </p:nvSpPr>
        <p:spPr>
          <a:xfrm>
            <a:off x="9448668" y="2031247"/>
            <a:ext cx="99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No glitches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C1588-14E1-4378-BF33-F5DB49EE781F}"/>
              </a:ext>
            </a:extLst>
          </p:cNvPr>
          <p:cNvSpPr txBox="1"/>
          <p:nvPr/>
        </p:nvSpPr>
        <p:spPr>
          <a:xfrm>
            <a:off x="10453628" y="20261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Has an issue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F8984-68ED-4DCC-92FE-DEE2AB90DFBB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9696418" y="2339024"/>
            <a:ext cx="248252" cy="87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E71D5D-9463-4B2F-957F-581176212364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10117281" y="2333916"/>
            <a:ext cx="877521" cy="88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DECC3-2602-40C8-A6B0-B57DE923B09E}"/>
              </a:ext>
            </a:extLst>
          </p:cNvPr>
          <p:cNvSpPr/>
          <p:nvPr/>
        </p:nvSpPr>
        <p:spPr>
          <a:xfrm>
            <a:off x="8950036" y="3215964"/>
            <a:ext cx="498632" cy="21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BD9ED-5676-4355-9CD7-C652052DD393}"/>
              </a:ext>
            </a:extLst>
          </p:cNvPr>
          <p:cNvSpPr txBox="1"/>
          <p:nvPr/>
        </p:nvSpPr>
        <p:spPr>
          <a:xfrm>
            <a:off x="7941618" y="2024362"/>
            <a:ext cx="1275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/>
              <a:t>Working status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93DDB6-BFC4-43CD-BFFD-F817F8728067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H="1" flipV="1">
            <a:off x="8579485" y="2332139"/>
            <a:ext cx="619867" cy="88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7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 descr="Empty dining table">
            <a:extLst>
              <a:ext uri="{FF2B5EF4-FFF2-40B4-BE49-F238E27FC236}">
                <a16:creationId xmlns:a16="http://schemas.microsoft.com/office/drawing/2014/main" id="{A99ADE0B-50A7-A6B7-F54F-805B5DA3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73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2DA859-C48C-4694-A9B1-C04ADEDF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669644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B23F68-AC4B-4F84-8CD8-966D1108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2433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>
                <a:solidFill>
                  <a:srgbClr val="FFFFFF"/>
                </a:solidFill>
              </a:rPr>
              <a:t>Lavanya Pasunoori</a:t>
            </a:r>
          </a:p>
          <a:p>
            <a:pPr marL="0" indent="0">
              <a:buNone/>
            </a:pPr>
            <a:r>
              <a:rPr lang="en-IN" sz="2000">
                <a:solidFill>
                  <a:srgbClr val="FFFFFF"/>
                </a:solidFill>
              </a:rPr>
              <a:t>+91 9052237153</a:t>
            </a:r>
          </a:p>
          <a:p>
            <a:pPr marL="0" indent="0">
              <a:buNone/>
            </a:pPr>
            <a:r>
              <a:rPr lang="en-IN" sz="2000">
                <a:solidFill>
                  <a:srgbClr val="FFFFFF"/>
                </a:solidFill>
              </a:rPr>
              <a:t>Hyderabad, India</a:t>
            </a:r>
          </a:p>
        </p:txBody>
      </p:sp>
    </p:spTree>
    <p:extLst>
      <p:ext uri="{BB962C8B-B14F-4D97-AF65-F5344CB8AC3E}">
        <p14:creationId xmlns:p14="http://schemas.microsoft.com/office/powerpoint/2010/main" val="30434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 case of using ATM cards</vt:lpstr>
      <vt:lpstr>Fraud Detection via Video Analysis</vt:lpstr>
      <vt:lpstr>Prevention rather than solution for 1st and 2nd Problem statement</vt:lpstr>
      <vt:lpstr>Idea – Transaction Security</vt:lpstr>
      <vt:lpstr>Idea - Transaction Security</vt:lpstr>
      <vt:lpstr>Solution for 3rd Problem statement</vt:lpstr>
      <vt:lpstr>Idea – Help with the Glitch</vt:lpstr>
      <vt:lpstr>Idea – Help with the Glitch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case of using ATM cards</dc:title>
  <dc:creator>lavanya p</dc:creator>
  <cp:lastModifiedBy>lavanya p</cp:lastModifiedBy>
  <cp:revision>2</cp:revision>
  <dcterms:created xsi:type="dcterms:W3CDTF">2022-04-28T04:25:07Z</dcterms:created>
  <dcterms:modified xsi:type="dcterms:W3CDTF">2022-04-28T05:24:39Z</dcterms:modified>
</cp:coreProperties>
</file>