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5" r:id="rId4"/>
    <p:sldMasterId id="2147484160" r:id="rId5"/>
  </p:sldMasterIdLst>
  <p:notesMasterIdLst>
    <p:notesMasterId r:id="rId19"/>
  </p:notesMasterIdLst>
  <p:handoutMasterIdLst>
    <p:handoutMasterId r:id="rId20"/>
  </p:handoutMasterIdLst>
  <p:sldIdLst>
    <p:sldId id="316" r:id="rId6"/>
    <p:sldId id="330" r:id="rId7"/>
    <p:sldId id="332" r:id="rId8"/>
    <p:sldId id="346" r:id="rId9"/>
    <p:sldId id="347" r:id="rId10"/>
    <p:sldId id="341" r:id="rId11"/>
    <p:sldId id="342" r:id="rId12"/>
    <p:sldId id="333" r:id="rId13"/>
    <p:sldId id="334" r:id="rId14"/>
    <p:sldId id="336" r:id="rId15"/>
    <p:sldId id="339" r:id="rId16"/>
    <p:sldId id="338" r:id="rId17"/>
    <p:sldId id="34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FD9"/>
    <a:srgbClr val="8A8338"/>
    <a:srgbClr val="FF9609"/>
    <a:srgbClr val="56123F"/>
    <a:srgbClr val="67273B"/>
    <a:srgbClr val="277DE5"/>
    <a:srgbClr val="221A2C"/>
    <a:srgbClr val="562E50"/>
    <a:srgbClr val="F6882E"/>
    <a:srgbClr val="F579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939DDD-5778-FCB4-1F72-B930CBAC142B}" v="550" dt="2020-12-09T06:03:45.102"/>
    <p1510:client id="{06E1949F-2771-42FE-8F70-8818413450BB}" v="5" dt="2020-12-10T12:17:35.675"/>
    <p1510:client id="{088BCAFC-300A-480D-A310-F42D851E5063}" v="21" dt="2020-12-08T15:23:42.663"/>
    <p1510:client id="{0D985AC7-13DA-4589-84EF-4651CA0011AC}" v="12" dt="2021-02-25T12:47:00.628"/>
    <p1510:client id="{0E0915A1-B64C-4DE8-B84D-E4BE01FF1FC1}" v="2" dt="2020-12-10T07:22:44.824"/>
    <p1510:client id="{25A8B532-2411-8B49-85F8-12465EB06B1D}" v="463" dt="2020-12-10T05:02:16.607"/>
    <p1510:client id="{2F5E40F9-D6D2-405A-9C85-DB69D001249E}" v="1" dt="2020-12-07T06:29:09.410"/>
    <p1510:client id="{3250ACB8-49BE-41C3-A33A-1A56B62261C1}" v="331" dt="2020-12-08T16:36:31.474"/>
    <p1510:client id="{47505DA8-236D-D588-728C-44B7D69FE724}" v="85" dt="2020-12-10T10:54:16.903"/>
    <p1510:client id="{5322E1F9-4A0A-737F-1C2F-F29416F5EDE3}" v="527" dt="2020-12-10T06:15:23.558"/>
    <p1510:client id="{55A8709D-9652-4D50-9D53-7C92985422E4}" v="189" dt="2020-12-08T15:21:16.780"/>
    <p1510:client id="{589427DF-6D85-862E-6FA0-6E5C6FC3AE54}" v="800" dt="2020-12-10T07:00:00.522"/>
    <p1510:client id="{AD9134C0-FB28-6072-2B6E-E88D1FF0B191}" v="15" dt="2020-12-10T07:06:02.373"/>
    <p1510:client id="{C27B5E73-4D07-4EA6-A71B-1F52A10DAE93}" v="62" dt="2020-12-09T08:46:54.698"/>
    <p1510:client id="{C381D3AF-42DE-448D-AEFB-529931B3AB3B}" v="25" dt="2020-12-09T08:47:31.546"/>
    <p1510:client id="{C94660A6-B9BC-4EAD-90ED-59F85C012DBB}" v="6" dt="2020-12-09T08:45:05.489"/>
    <p1510:client id="{DC87FCA5-260F-A4B4-BBFC-F2E4357CC058}" v="20" dt="2020-12-10T07:05:20.851"/>
    <p1510:client id="{E431461A-B94C-F434-6354-1AB3773949CE}" v="7" dt="2020-12-10T07:19:44.556"/>
    <p1510:client id="{F02A80FA-627C-690E-D939-485CD5DE5BAD}" v="160" dt="2020-12-10T04:14:48.9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92" autoAdjust="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uvada Sai Mouli" userId="S::maruvada.mouli@tavant.com::60b5656b-b190-4425-9846-30a027c5cbad" providerId="AD" clId="Web-{0D985AC7-13DA-4589-84EF-4651CA0011AC}"/>
    <pc:docChg chg="modSld">
      <pc:chgData name="Maruvada Sai Mouli" userId="S::maruvada.mouli@tavant.com::60b5656b-b190-4425-9846-30a027c5cbad" providerId="AD" clId="Web-{0D985AC7-13DA-4589-84EF-4651CA0011AC}" dt="2021-02-25T12:47:00.628" v="9" actId="1076"/>
      <pc:docMkLst>
        <pc:docMk/>
      </pc:docMkLst>
      <pc:sldChg chg="modSp">
        <pc:chgData name="Maruvada Sai Mouli" userId="S::maruvada.mouli@tavant.com::60b5656b-b190-4425-9846-30a027c5cbad" providerId="AD" clId="Web-{0D985AC7-13DA-4589-84EF-4651CA0011AC}" dt="2021-02-25T12:46:26.205" v="8" actId="1076"/>
        <pc:sldMkLst>
          <pc:docMk/>
          <pc:sldMk cId="2655254759" sldId="332"/>
        </pc:sldMkLst>
        <pc:spChg chg="mod">
          <ac:chgData name="Maruvada Sai Mouli" userId="S::maruvada.mouli@tavant.com::60b5656b-b190-4425-9846-30a027c5cbad" providerId="AD" clId="Web-{0D985AC7-13DA-4589-84EF-4651CA0011AC}" dt="2021-02-25T12:46:17.892" v="6" actId="14100"/>
          <ac:spMkLst>
            <pc:docMk/>
            <pc:sldMk cId="2655254759" sldId="332"/>
            <ac:spMk id="2" creationId="{2F1B219F-5810-44AF-A1A3-8DD8A68D6D0F}"/>
          </ac:spMkLst>
        </pc:spChg>
        <pc:spChg chg="mod">
          <ac:chgData name="Maruvada Sai Mouli" userId="S::maruvada.mouli@tavant.com::60b5656b-b190-4425-9846-30a027c5cbad" providerId="AD" clId="Web-{0D985AC7-13DA-4589-84EF-4651CA0011AC}" dt="2021-02-25T12:46:26.205" v="8" actId="1076"/>
          <ac:spMkLst>
            <pc:docMk/>
            <pc:sldMk cId="2655254759" sldId="332"/>
            <ac:spMk id="4" creationId="{B8899AB1-1514-4977-8354-94FCF5AFD06F}"/>
          </ac:spMkLst>
        </pc:spChg>
      </pc:sldChg>
      <pc:sldChg chg="modSp">
        <pc:chgData name="Maruvada Sai Mouli" userId="S::maruvada.mouli@tavant.com::60b5656b-b190-4425-9846-30a027c5cbad" providerId="AD" clId="Web-{0D985AC7-13DA-4589-84EF-4651CA0011AC}" dt="2021-02-25T12:47:00.628" v="9" actId="1076"/>
        <pc:sldMkLst>
          <pc:docMk/>
          <pc:sldMk cId="1734570742" sldId="346"/>
        </pc:sldMkLst>
        <pc:picChg chg="mod">
          <ac:chgData name="Maruvada Sai Mouli" userId="S::maruvada.mouli@tavant.com::60b5656b-b190-4425-9846-30a027c5cbad" providerId="AD" clId="Web-{0D985AC7-13DA-4589-84EF-4651CA0011AC}" dt="2021-02-25T12:47:00.628" v="9" actId="1076"/>
          <ac:picMkLst>
            <pc:docMk/>
            <pc:sldMk cId="1734570742" sldId="346"/>
            <ac:picMk id="6" creationId="{EE7B1183-41AB-4F44-B9A6-DD30B68182A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7160-6AAB-4A4A-B259-39F0D6B6BC1E}" type="datetimeFigureOut">
              <a:rPr lang="en-US" smtClean="0"/>
              <a:pPr/>
              <a:t>2/26/2021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48A516-F654-4979-B3BC-5FDE4AC294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87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B8024-696E-422C-8394-0DDB6F747F77}" type="datetimeFigureOut">
              <a:rPr lang="en-US" smtClean="0"/>
              <a:pPr/>
              <a:t>2/26/2021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39F36-2FB3-432C-9D11-F2C3D89C0A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98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1.Problem Statement</a:t>
            </a:r>
          </a:p>
          <a:p>
            <a:r>
              <a:rPr lang="en-US" dirty="0"/>
              <a:t>2.Approach and Solution</a:t>
            </a:r>
          </a:p>
          <a:p>
            <a:r>
              <a:rPr lang="en-US" dirty="0"/>
              <a:t>3.Challenges</a:t>
            </a:r>
          </a:p>
          <a:p>
            <a:r>
              <a:rPr lang="en-US" dirty="0"/>
              <a:t>4.Takeaways</a:t>
            </a:r>
          </a:p>
          <a:p>
            <a:r>
              <a:rPr lang="en-US" dirty="0"/>
              <a:t>5.Think Different Way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39F36-2FB3-432C-9D11-F2C3D89C0A1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76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39F36-2FB3-432C-9D11-F2C3D89C0A1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00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Create the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39F36-2FB3-432C-9D11-F2C3D89C0A1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46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Spring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39F36-2FB3-432C-9D11-F2C3D89C0A1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37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Above diagram represent the view of communication between Angular, Spring Boot, Database.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Rest API to communicate between Frontend(Angular) and Backend(Spring Boot).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39F36-2FB3-432C-9D11-F2C3D89C0A1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7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Angular: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39F36-2FB3-432C-9D11-F2C3D89C0A1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78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39F36-2FB3-432C-9D11-F2C3D89C0A1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39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Cover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705252"/>
            <a:ext cx="10363200" cy="93819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 b="1" i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Base Template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+mj-lt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+mj-lt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10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517775" y="2793301"/>
            <a:ext cx="7156450" cy="606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WITH COMBINED INFORMATION FRAMEWORK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A8AEDD-C47A-4FBE-A034-B11F0A1328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ingle Column 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2369" y="1055472"/>
            <a:ext cx="5146708" cy="6454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600" b="0" i="0" spc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paragraph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8" hasCustomPrompt="1"/>
          </p:nvPr>
        </p:nvSpPr>
        <p:spPr>
          <a:xfrm>
            <a:off x="5930900" y="1312863"/>
            <a:ext cx="5843588" cy="44894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r>
              <a:rPr lang="en-US"/>
              <a:t>Graphics Placeholder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19"/>
          </p:nvPr>
        </p:nvSpPr>
        <p:spPr>
          <a:xfrm>
            <a:off x="362369" y="1974036"/>
            <a:ext cx="5146708" cy="4183583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object 3"/>
          <p:cNvSpPr/>
          <p:nvPr userDrawn="1"/>
        </p:nvSpPr>
        <p:spPr>
          <a:xfrm>
            <a:off x="4587096" y="6469496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362369" y="366873"/>
            <a:ext cx="11562931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15" name="Text Placeholder 35"/>
          <p:cNvSpPr>
            <a:spLocks noGrp="1"/>
          </p:cNvSpPr>
          <p:nvPr>
            <p:ph type="body" sz="quarter" idx="13" hasCustomPrompt="1"/>
          </p:nvPr>
        </p:nvSpPr>
        <p:spPr>
          <a:xfrm>
            <a:off x="4664259" y="6416578"/>
            <a:ext cx="5568950" cy="330200"/>
          </a:xfrm>
          <a:prstGeom prst="rect">
            <a:avLst/>
          </a:prstGeom>
        </p:spPr>
        <p:txBody>
          <a:bodyPr anchor="t"/>
          <a:lstStyle>
            <a:lvl1pPr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Sub Title Goes Here</a:t>
            </a:r>
          </a:p>
        </p:txBody>
      </p:sp>
      <p:sp>
        <p:nvSpPr>
          <p:cNvPr id="20" name="Text Placeholder 33"/>
          <p:cNvSpPr>
            <a:spLocks noGrp="1"/>
          </p:cNvSpPr>
          <p:nvPr>
            <p:ph type="body" sz="quarter" idx="12" hasCustomPrompt="1"/>
          </p:nvPr>
        </p:nvSpPr>
        <p:spPr>
          <a:xfrm>
            <a:off x="1419988" y="6384828"/>
            <a:ext cx="3147379" cy="393700"/>
          </a:xfrm>
          <a:prstGeom prst="rect">
            <a:avLst/>
          </a:prstGeom>
        </p:spPr>
        <p:txBody>
          <a:bodyPr anchor="t"/>
          <a:lstStyle>
            <a:lvl1pPr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Slide Header Goes Here</a:t>
            </a:r>
          </a:p>
        </p:txBody>
      </p:sp>
      <p:sp>
        <p:nvSpPr>
          <p:cNvPr id="18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E8BCA4C-47CA-4C49-94A5-90A2DF399B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41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Single Column Text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3"/>
          <p:cNvSpPr>
            <a:spLocks noGrp="1"/>
          </p:cNvSpPr>
          <p:nvPr>
            <p:ph sz="quarter" idx="16"/>
          </p:nvPr>
        </p:nvSpPr>
        <p:spPr>
          <a:xfrm>
            <a:off x="362370" y="1449639"/>
            <a:ext cx="7109519" cy="4614495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Roboto" pitchFamily="2" charset="0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0050" y="830262"/>
            <a:ext cx="7101838" cy="3543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800" b="0" i="0" spc="3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SUB HEADER TITLE OR DESCRIPTIVE LINE 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7109518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7623673" y="0"/>
            <a:ext cx="4567367" cy="62361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4" name="object 3"/>
          <p:cNvSpPr/>
          <p:nvPr userDrawn="1"/>
        </p:nvSpPr>
        <p:spPr>
          <a:xfrm>
            <a:off x="4587096" y="6469496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21" name="Text Placeholder 35"/>
          <p:cNvSpPr>
            <a:spLocks noGrp="1"/>
          </p:cNvSpPr>
          <p:nvPr>
            <p:ph type="body" sz="quarter" idx="13" hasCustomPrompt="1"/>
          </p:nvPr>
        </p:nvSpPr>
        <p:spPr>
          <a:xfrm>
            <a:off x="4664259" y="6416578"/>
            <a:ext cx="5568950" cy="330200"/>
          </a:xfrm>
          <a:prstGeom prst="rect">
            <a:avLst/>
          </a:prstGeom>
        </p:spPr>
        <p:txBody>
          <a:bodyPr anchor="t"/>
          <a:lstStyle>
            <a:lvl1pPr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Sub Title Goes Here</a:t>
            </a:r>
          </a:p>
        </p:txBody>
      </p:sp>
      <p:sp>
        <p:nvSpPr>
          <p:cNvPr id="22" name="Text Placeholder 33"/>
          <p:cNvSpPr>
            <a:spLocks noGrp="1"/>
          </p:cNvSpPr>
          <p:nvPr>
            <p:ph type="body" sz="quarter" idx="12" hasCustomPrompt="1"/>
          </p:nvPr>
        </p:nvSpPr>
        <p:spPr>
          <a:xfrm>
            <a:off x="1419988" y="6384828"/>
            <a:ext cx="3147379" cy="393700"/>
          </a:xfrm>
          <a:prstGeom prst="rect">
            <a:avLst/>
          </a:prstGeom>
        </p:spPr>
        <p:txBody>
          <a:bodyPr anchor="t"/>
          <a:lstStyle>
            <a:lvl1pPr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Slide Header Goes Here</a:t>
            </a:r>
          </a:p>
        </p:txBody>
      </p:sp>
      <p:sp>
        <p:nvSpPr>
          <p:cNvPr id="17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5CFB0C6-6580-4E92-93CC-19F0104911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Single Column 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2370" y="1180336"/>
            <a:ext cx="5146707" cy="6454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600" b="1" i="0" spc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paragraph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6096001" y="0"/>
            <a:ext cx="6095040" cy="62361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3975"/>
            <a:ext cx="5568873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5"/>
          </p:nvPr>
        </p:nvSpPr>
        <p:spPr>
          <a:xfrm>
            <a:off x="362370" y="2190841"/>
            <a:ext cx="5146707" cy="3960577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6361DC0-0E9E-415F-8696-4F3F80B510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119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ingle Column 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3"/>
          <p:cNvSpPr>
            <a:spLocks noGrp="1"/>
          </p:cNvSpPr>
          <p:nvPr>
            <p:ph sz="quarter" idx="15"/>
          </p:nvPr>
        </p:nvSpPr>
        <p:spPr>
          <a:xfrm>
            <a:off x="370049" y="2215015"/>
            <a:ext cx="4844632" cy="3520767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362370" y="1587730"/>
            <a:ext cx="4852311" cy="595088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 sz="2000" b="1">
                <a:solidFill>
                  <a:srgbClr val="FFA021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1587730"/>
            <a:ext cx="6095040" cy="4648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latin typeface="+mj-lt"/>
              </a:defRPr>
            </a:lvl1pPr>
          </a:lstStyle>
          <a:p>
            <a:r>
              <a:rPr lang="en-US"/>
              <a:t>Graphics Element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69" y="363975"/>
            <a:ext cx="11411564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0049" y="830262"/>
            <a:ext cx="11399237" cy="35437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800" b="0" i="0" spc="3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SUB HEADER TITLE OR DESCRIPTIVE LINE </a:t>
            </a:r>
          </a:p>
        </p:txBody>
      </p:sp>
      <p:sp>
        <p:nvSpPr>
          <p:cNvPr id="12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BF61887-7D56-4738-AC9F-491B45E756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206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Single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562143" y="305455"/>
            <a:ext cx="5533858" cy="5612537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1200"/>
              </a:spcBef>
              <a:buSzPct val="300000"/>
              <a:buFontTx/>
              <a:buNone/>
              <a:defRPr sz="1200" b="0" baseline="0">
                <a:solidFill>
                  <a:schemeClr val="bg1"/>
                </a:solidFill>
                <a:latin typeface="Roboto Thin"/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1832058" y="1325305"/>
            <a:ext cx="2961598" cy="2081957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 TITLE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6096001" y="0"/>
            <a:ext cx="6095040" cy="62361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8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28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78382" y="3553697"/>
            <a:ext cx="4668951" cy="87781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1200"/>
              </a:spcBef>
              <a:buSzPct val="300000"/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12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4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8CEB848-0954-46F1-8FCD-653C5A0A18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255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ingle Column Text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2649538" y="1346200"/>
            <a:ext cx="6918325" cy="4718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GRAPHIC PLACE HOLDER</a:t>
            </a:r>
          </a:p>
        </p:txBody>
      </p:sp>
      <p:sp>
        <p:nvSpPr>
          <p:cNvPr id="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0049" y="830262"/>
            <a:ext cx="11299203" cy="35437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800" b="0" i="0" spc="3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SUB HEADER TITLE OR DESCRIPTIVE LINE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2" name="object 3"/>
          <p:cNvSpPr/>
          <p:nvPr userDrawn="1"/>
        </p:nvSpPr>
        <p:spPr>
          <a:xfrm>
            <a:off x="4587096" y="6469496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6" name="Text Placeholder 35"/>
          <p:cNvSpPr>
            <a:spLocks noGrp="1"/>
          </p:cNvSpPr>
          <p:nvPr>
            <p:ph type="body" sz="quarter" idx="13" hasCustomPrompt="1"/>
          </p:nvPr>
        </p:nvSpPr>
        <p:spPr>
          <a:xfrm>
            <a:off x="4664259" y="6416578"/>
            <a:ext cx="5568950" cy="330200"/>
          </a:xfrm>
          <a:prstGeom prst="rect">
            <a:avLst/>
          </a:prstGeom>
        </p:spPr>
        <p:txBody>
          <a:bodyPr anchor="t"/>
          <a:lstStyle>
            <a:lvl1pPr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Sub Title Goes Here</a:t>
            </a:r>
          </a:p>
        </p:txBody>
      </p:sp>
      <p:sp>
        <p:nvSpPr>
          <p:cNvPr id="17" name="Text Placeholder 33"/>
          <p:cNvSpPr>
            <a:spLocks noGrp="1"/>
          </p:cNvSpPr>
          <p:nvPr>
            <p:ph type="body" sz="quarter" idx="12" hasCustomPrompt="1"/>
          </p:nvPr>
        </p:nvSpPr>
        <p:spPr>
          <a:xfrm>
            <a:off x="1419988" y="6384828"/>
            <a:ext cx="3147379" cy="393700"/>
          </a:xfrm>
          <a:prstGeom prst="rect">
            <a:avLst/>
          </a:prstGeom>
        </p:spPr>
        <p:txBody>
          <a:bodyPr anchor="t"/>
          <a:lstStyle>
            <a:lvl1pPr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Slide Header Goes Here</a:t>
            </a:r>
          </a:p>
        </p:txBody>
      </p:sp>
      <p:sp>
        <p:nvSpPr>
          <p:cNvPr id="13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ADE0A1D-3E5B-4670-AD06-5450959FAD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614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Header and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235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12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62369" y="365162"/>
            <a:ext cx="11411563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14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9D6542-BB18-4300-BEEB-C73F93E030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894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Image_Doubl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"/>
          <p:cNvSpPr>
            <a:spLocks noGrp="1"/>
          </p:cNvSpPr>
          <p:nvPr>
            <p:ph sz="quarter" idx="19"/>
          </p:nvPr>
        </p:nvSpPr>
        <p:spPr>
          <a:xfrm>
            <a:off x="9242041" y="2251338"/>
            <a:ext cx="2635557" cy="3293250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quarter" idx="15"/>
          </p:nvPr>
        </p:nvSpPr>
        <p:spPr>
          <a:xfrm>
            <a:off x="6104990" y="2251338"/>
            <a:ext cx="2635557" cy="3293250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33"/>
          <p:cNvSpPr>
            <a:spLocks noGrp="1"/>
          </p:cNvSpPr>
          <p:nvPr>
            <p:ph type="body" sz="quarter" idx="12" hasCustomPrompt="1"/>
          </p:nvPr>
        </p:nvSpPr>
        <p:spPr>
          <a:xfrm>
            <a:off x="1827616" y="4149357"/>
            <a:ext cx="3749040" cy="1436491"/>
          </a:xfrm>
          <a:prstGeom prst="rect">
            <a:avLst/>
          </a:prstGeom>
        </p:spPr>
        <p:txBody>
          <a:bodyPr anchor="t"/>
          <a:lstStyle>
            <a:lvl1pPr algn="ctr">
              <a:buNone/>
              <a:defRPr sz="2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9202391" y="1113715"/>
            <a:ext cx="2635250" cy="4238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6104990" y="1127763"/>
            <a:ext cx="2635557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2000" b="1" i="0" baseline="0">
                <a:solidFill>
                  <a:srgbClr val="FF8909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HEADER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-8239" y="-12358"/>
            <a:ext cx="6218609" cy="6211479"/>
          </a:xfrm>
          <a:custGeom>
            <a:avLst/>
            <a:gdLst>
              <a:gd name="connsiteX0" fmla="*/ 0 w 6095040"/>
              <a:gd name="connsiteY0" fmla="*/ 0 h 6236192"/>
              <a:gd name="connsiteX1" fmla="*/ 6095040 w 6095040"/>
              <a:gd name="connsiteY1" fmla="*/ 0 h 6236192"/>
              <a:gd name="connsiteX2" fmla="*/ 6095040 w 6095040"/>
              <a:gd name="connsiteY2" fmla="*/ 6236192 h 6236192"/>
              <a:gd name="connsiteX3" fmla="*/ 0 w 6095040"/>
              <a:gd name="connsiteY3" fmla="*/ 6236192 h 6236192"/>
              <a:gd name="connsiteX4" fmla="*/ 0 w 6095040"/>
              <a:gd name="connsiteY4" fmla="*/ 0 h 6236192"/>
              <a:gd name="connsiteX0" fmla="*/ 0 w 10605257"/>
              <a:gd name="connsiteY0" fmla="*/ 0 h 6248549"/>
              <a:gd name="connsiteX1" fmla="*/ 10605257 w 10605257"/>
              <a:gd name="connsiteY1" fmla="*/ 12357 h 6248549"/>
              <a:gd name="connsiteX2" fmla="*/ 10605257 w 10605257"/>
              <a:gd name="connsiteY2" fmla="*/ 6248549 h 6248549"/>
              <a:gd name="connsiteX3" fmla="*/ 4510217 w 10605257"/>
              <a:gd name="connsiteY3" fmla="*/ 6248549 h 6248549"/>
              <a:gd name="connsiteX4" fmla="*/ 0 w 10605257"/>
              <a:gd name="connsiteY4" fmla="*/ 0 h 6248549"/>
              <a:gd name="connsiteX0" fmla="*/ 0 w 10605257"/>
              <a:gd name="connsiteY0" fmla="*/ 0 h 6248549"/>
              <a:gd name="connsiteX1" fmla="*/ 4698727 w 10605257"/>
              <a:gd name="connsiteY1" fmla="*/ 12357 h 6248549"/>
              <a:gd name="connsiteX2" fmla="*/ 10605257 w 10605257"/>
              <a:gd name="connsiteY2" fmla="*/ 6248549 h 6248549"/>
              <a:gd name="connsiteX3" fmla="*/ 4510217 w 10605257"/>
              <a:gd name="connsiteY3" fmla="*/ 6248549 h 6248549"/>
              <a:gd name="connsiteX4" fmla="*/ 0 w 10605257"/>
              <a:gd name="connsiteY4" fmla="*/ 0 h 6248549"/>
              <a:gd name="connsiteX0" fmla="*/ 1631091 w 12236348"/>
              <a:gd name="connsiteY0" fmla="*/ 0 h 6248549"/>
              <a:gd name="connsiteX1" fmla="*/ 6329818 w 12236348"/>
              <a:gd name="connsiteY1" fmla="*/ 12357 h 6248549"/>
              <a:gd name="connsiteX2" fmla="*/ 12236348 w 12236348"/>
              <a:gd name="connsiteY2" fmla="*/ 6248549 h 6248549"/>
              <a:gd name="connsiteX3" fmla="*/ 0 w 12236348"/>
              <a:gd name="connsiteY3" fmla="*/ 1651835 h 6248549"/>
              <a:gd name="connsiteX4" fmla="*/ 1631091 w 12236348"/>
              <a:gd name="connsiteY4" fmla="*/ 0 h 6248549"/>
              <a:gd name="connsiteX0" fmla="*/ 1631091 w 6329818"/>
              <a:gd name="connsiteY0" fmla="*/ 0 h 6211479"/>
              <a:gd name="connsiteX1" fmla="*/ 6329818 w 6329818"/>
              <a:gd name="connsiteY1" fmla="*/ 12357 h 6211479"/>
              <a:gd name="connsiteX2" fmla="*/ 52585 w 6329818"/>
              <a:gd name="connsiteY2" fmla="*/ 6211479 h 6211479"/>
              <a:gd name="connsiteX3" fmla="*/ 0 w 6329818"/>
              <a:gd name="connsiteY3" fmla="*/ 1651835 h 6211479"/>
              <a:gd name="connsiteX4" fmla="*/ 1631091 w 6329818"/>
              <a:gd name="connsiteY4" fmla="*/ 0 h 6211479"/>
              <a:gd name="connsiteX0" fmla="*/ 1631091 w 6255678"/>
              <a:gd name="connsiteY0" fmla="*/ 0 h 6211479"/>
              <a:gd name="connsiteX1" fmla="*/ 6255678 w 6255678"/>
              <a:gd name="connsiteY1" fmla="*/ 12357 h 6211479"/>
              <a:gd name="connsiteX2" fmla="*/ 52585 w 6255678"/>
              <a:gd name="connsiteY2" fmla="*/ 6211479 h 6211479"/>
              <a:gd name="connsiteX3" fmla="*/ 0 w 6255678"/>
              <a:gd name="connsiteY3" fmla="*/ 1651835 h 6211479"/>
              <a:gd name="connsiteX4" fmla="*/ 1631091 w 6255678"/>
              <a:gd name="connsiteY4" fmla="*/ 0 h 6211479"/>
              <a:gd name="connsiteX0" fmla="*/ 1594021 w 6218608"/>
              <a:gd name="connsiteY0" fmla="*/ 0 h 6211479"/>
              <a:gd name="connsiteX1" fmla="*/ 6218608 w 6218608"/>
              <a:gd name="connsiteY1" fmla="*/ 12357 h 6211479"/>
              <a:gd name="connsiteX2" fmla="*/ 15515 w 6218608"/>
              <a:gd name="connsiteY2" fmla="*/ 6211479 h 6211479"/>
              <a:gd name="connsiteX3" fmla="*/ 0 w 6218608"/>
              <a:gd name="connsiteY3" fmla="*/ 1602408 h 6211479"/>
              <a:gd name="connsiteX4" fmla="*/ 1594021 w 6218608"/>
              <a:gd name="connsiteY4" fmla="*/ 0 h 6211479"/>
              <a:gd name="connsiteX0" fmla="*/ 1578616 w 6203203"/>
              <a:gd name="connsiteY0" fmla="*/ 0 h 6211479"/>
              <a:gd name="connsiteX1" fmla="*/ 6203203 w 6203203"/>
              <a:gd name="connsiteY1" fmla="*/ 12357 h 6211479"/>
              <a:gd name="connsiteX2" fmla="*/ 110 w 6203203"/>
              <a:gd name="connsiteY2" fmla="*/ 6211479 h 6211479"/>
              <a:gd name="connsiteX3" fmla="*/ 169946 w 6203203"/>
              <a:gd name="connsiteY3" fmla="*/ 1936041 h 6211479"/>
              <a:gd name="connsiteX4" fmla="*/ 1578616 w 6203203"/>
              <a:gd name="connsiteY4" fmla="*/ 0 h 6211479"/>
              <a:gd name="connsiteX0" fmla="*/ 1594022 w 6218609"/>
              <a:gd name="connsiteY0" fmla="*/ 0 h 6211479"/>
              <a:gd name="connsiteX1" fmla="*/ 6218609 w 6218609"/>
              <a:gd name="connsiteY1" fmla="*/ 12357 h 6211479"/>
              <a:gd name="connsiteX2" fmla="*/ 15516 w 6218609"/>
              <a:gd name="connsiteY2" fmla="*/ 6211479 h 6211479"/>
              <a:gd name="connsiteX3" fmla="*/ 0 w 6218609"/>
              <a:gd name="connsiteY3" fmla="*/ 1614766 h 6211479"/>
              <a:gd name="connsiteX4" fmla="*/ 1594022 w 6218609"/>
              <a:gd name="connsiteY4" fmla="*/ 0 h 6211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18609" h="6211479">
                <a:moveTo>
                  <a:pt x="1594022" y="0"/>
                </a:moveTo>
                <a:lnTo>
                  <a:pt x="6218609" y="12357"/>
                </a:lnTo>
                <a:lnTo>
                  <a:pt x="15516" y="6211479"/>
                </a:lnTo>
                <a:cubicBezTo>
                  <a:pt x="10344" y="4675122"/>
                  <a:pt x="5172" y="3151123"/>
                  <a:pt x="0" y="1614766"/>
                </a:cubicBezTo>
                <a:lnTo>
                  <a:pt x="1594022" y="0"/>
                </a:lnTo>
                <a:close/>
              </a:path>
            </a:pathLst>
          </a:cu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000" b="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1" hasCustomPrompt="1"/>
          </p:nvPr>
        </p:nvSpPr>
        <p:spPr>
          <a:xfrm>
            <a:off x="6104990" y="1946978"/>
            <a:ext cx="2635557" cy="26449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buSzPct val="300000"/>
              <a:buFontTx/>
              <a:buNone/>
              <a:defRPr sz="1600" b="1" baseline="0">
                <a:latin typeface="+mj-lt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r>
              <a:rPr lang="en-US"/>
              <a:t>Click here to add Sub title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16" hasCustomPrompt="1"/>
          </p:nvPr>
        </p:nvSpPr>
        <p:spPr>
          <a:xfrm>
            <a:off x="9242042" y="1946978"/>
            <a:ext cx="2635557" cy="26449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buSzPct val="300000"/>
              <a:buFontTx/>
              <a:buNone/>
              <a:defRPr sz="1600" b="1" baseline="0">
                <a:latin typeface="+mj-lt"/>
              </a:defRPr>
            </a:lvl1pPr>
          </a:lstStyle>
          <a:p>
            <a:pPr lvl="0"/>
            <a:r>
              <a:rPr lang="en-US"/>
              <a:t>Click here to add Sub title</a:t>
            </a:r>
          </a:p>
        </p:txBody>
      </p:sp>
      <p:sp>
        <p:nvSpPr>
          <p:cNvPr id="19" name="object 3"/>
          <p:cNvSpPr/>
          <p:nvPr userDrawn="1"/>
        </p:nvSpPr>
        <p:spPr>
          <a:xfrm>
            <a:off x="4587096" y="6469496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24" name="Text Placeholder 35"/>
          <p:cNvSpPr>
            <a:spLocks noGrp="1"/>
          </p:cNvSpPr>
          <p:nvPr>
            <p:ph type="body" sz="quarter" idx="13" hasCustomPrompt="1"/>
          </p:nvPr>
        </p:nvSpPr>
        <p:spPr>
          <a:xfrm>
            <a:off x="4664259" y="6416578"/>
            <a:ext cx="5568950" cy="330200"/>
          </a:xfrm>
          <a:prstGeom prst="rect">
            <a:avLst/>
          </a:prstGeom>
        </p:spPr>
        <p:txBody>
          <a:bodyPr anchor="t"/>
          <a:lstStyle>
            <a:lvl1pPr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Sub Title Goes Here</a:t>
            </a:r>
          </a:p>
        </p:txBody>
      </p:sp>
      <p:sp>
        <p:nvSpPr>
          <p:cNvPr id="25" name="Text Placeholder 33"/>
          <p:cNvSpPr>
            <a:spLocks noGrp="1"/>
          </p:cNvSpPr>
          <p:nvPr>
            <p:ph type="body" sz="quarter" idx="20" hasCustomPrompt="1"/>
          </p:nvPr>
        </p:nvSpPr>
        <p:spPr>
          <a:xfrm>
            <a:off x="1419988" y="6384828"/>
            <a:ext cx="3147379" cy="393700"/>
          </a:xfrm>
          <a:prstGeom prst="rect">
            <a:avLst/>
          </a:prstGeom>
        </p:spPr>
        <p:txBody>
          <a:bodyPr anchor="t"/>
          <a:lstStyle>
            <a:lvl1pPr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Slide Header Goes Here</a:t>
            </a:r>
          </a:p>
        </p:txBody>
      </p:sp>
      <p:sp>
        <p:nvSpPr>
          <p:cNvPr id="20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6D29350-E234-440A-B448-30452917BB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1623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ow_Icon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 userDrawn="1"/>
        </p:nvSpPr>
        <p:spPr>
          <a:xfrm>
            <a:off x="2552465" y="1515016"/>
            <a:ext cx="1202907" cy="120290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6"/>
          </p:nvPr>
        </p:nvSpPr>
        <p:spPr>
          <a:xfrm>
            <a:off x="4045111" y="2005332"/>
            <a:ext cx="5896907" cy="881971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039985" y="1506703"/>
            <a:ext cx="6010102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8" hasCustomPrompt="1"/>
          </p:nvPr>
        </p:nvSpPr>
        <p:spPr>
          <a:xfrm>
            <a:off x="2601351" y="1566449"/>
            <a:ext cx="1105135" cy="110004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6" name="Oval 25"/>
          <p:cNvSpPr/>
          <p:nvPr userDrawn="1"/>
        </p:nvSpPr>
        <p:spPr>
          <a:xfrm>
            <a:off x="2552465" y="3776156"/>
            <a:ext cx="1202907" cy="120290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3"/>
          <p:cNvSpPr>
            <a:spLocks noGrp="1"/>
          </p:cNvSpPr>
          <p:nvPr>
            <p:ph sz="quarter" idx="29"/>
          </p:nvPr>
        </p:nvSpPr>
        <p:spPr>
          <a:xfrm>
            <a:off x="4045111" y="4266472"/>
            <a:ext cx="5896907" cy="881971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30" hasCustomPrompt="1"/>
          </p:nvPr>
        </p:nvSpPr>
        <p:spPr>
          <a:xfrm>
            <a:off x="4039985" y="3767843"/>
            <a:ext cx="6010102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2601351" y="3827589"/>
            <a:ext cx="1105135" cy="110004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17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46B71CC-F3C6-4085-9E3C-3B6C6AB47F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5794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Row_Icon and Content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1"/>
            <a:ext cx="12192000" cy="62361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 userDrawn="1"/>
        </p:nvSpPr>
        <p:spPr>
          <a:xfrm>
            <a:off x="2552465" y="1515016"/>
            <a:ext cx="1202907" cy="1202907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552465" y="3776156"/>
            <a:ext cx="1202907" cy="1202907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8" hasCustomPrompt="1"/>
          </p:nvPr>
        </p:nvSpPr>
        <p:spPr>
          <a:xfrm>
            <a:off x="2601351" y="1566449"/>
            <a:ext cx="1105135" cy="110004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2601351" y="3827589"/>
            <a:ext cx="1105135" cy="110004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6"/>
          </p:nvPr>
        </p:nvSpPr>
        <p:spPr>
          <a:xfrm>
            <a:off x="4153180" y="2005332"/>
            <a:ext cx="5896907" cy="881971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039985" y="1506703"/>
            <a:ext cx="6010102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i="0" baseline="0">
                <a:solidFill>
                  <a:schemeClr val="bg1"/>
                </a:solidFill>
                <a:latin typeface="Roboto Black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27" name="Content Placeholder 3"/>
          <p:cNvSpPr>
            <a:spLocks noGrp="1"/>
          </p:cNvSpPr>
          <p:nvPr>
            <p:ph sz="quarter" idx="29"/>
          </p:nvPr>
        </p:nvSpPr>
        <p:spPr>
          <a:xfrm>
            <a:off x="4153180" y="4266472"/>
            <a:ext cx="5896907" cy="881971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30" hasCustomPrompt="1"/>
          </p:nvPr>
        </p:nvSpPr>
        <p:spPr>
          <a:xfrm>
            <a:off x="4039985" y="3767843"/>
            <a:ext cx="6010102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9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27D6DB1-06B5-4B06-9838-FB21CA40F3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01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308166"/>
            <a:ext cx="8534400" cy="29943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 i="0" spc="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PRESENTATION TITLE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10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Futura"/>
              </a:rPr>
              <a:t>Tavant </a:t>
            </a:r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Proprietary</a:t>
            </a:r>
            <a:r>
              <a:rPr lang="en-US" sz="50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Futura"/>
              </a:rPr>
              <a:t>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Futura"/>
            </a:endParaRP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1847233"/>
            <a:ext cx="10363200" cy="5483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800" b="1" baseline="0">
                <a:solidFill>
                  <a:srgbClr val="FFA021"/>
                </a:solidFill>
                <a:latin typeface="+mj-lt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19FB21-8FE1-4EDC-B475-9E6A82A03C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8591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ow_Icon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 userDrawn="1"/>
        </p:nvSpPr>
        <p:spPr>
          <a:xfrm>
            <a:off x="2553851" y="1024561"/>
            <a:ext cx="1202907" cy="120290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6"/>
          </p:nvPr>
        </p:nvSpPr>
        <p:spPr>
          <a:xfrm>
            <a:off x="4153180" y="1514877"/>
            <a:ext cx="5896907" cy="881971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039985" y="1016248"/>
            <a:ext cx="6010102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8" hasCustomPrompt="1"/>
          </p:nvPr>
        </p:nvSpPr>
        <p:spPr>
          <a:xfrm>
            <a:off x="2602737" y="1075994"/>
            <a:ext cx="1105135" cy="110004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6" name="Oval 25"/>
          <p:cNvSpPr/>
          <p:nvPr userDrawn="1"/>
        </p:nvSpPr>
        <p:spPr>
          <a:xfrm>
            <a:off x="2553851" y="2911632"/>
            <a:ext cx="1202907" cy="120290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3"/>
          <p:cNvSpPr>
            <a:spLocks noGrp="1"/>
          </p:cNvSpPr>
          <p:nvPr>
            <p:ph sz="quarter" idx="29"/>
          </p:nvPr>
        </p:nvSpPr>
        <p:spPr>
          <a:xfrm>
            <a:off x="4153180" y="3401948"/>
            <a:ext cx="5896907" cy="881971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30" hasCustomPrompt="1"/>
          </p:nvPr>
        </p:nvSpPr>
        <p:spPr>
          <a:xfrm>
            <a:off x="4039985" y="2903319"/>
            <a:ext cx="6010102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2602737" y="2963065"/>
            <a:ext cx="1105135" cy="110004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9" name="Oval 38"/>
          <p:cNvSpPr/>
          <p:nvPr userDrawn="1"/>
        </p:nvSpPr>
        <p:spPr>
          <a:xfrm>
            <a:off x="2553851" y="4776366"/>
            <a:ext cx="1202907" cy="120290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ontent Placeholder 3"/>
          <p:cNvSpPr>
            <a:spLocks noGrp="1"/>
          </p:cNvSpPr>
          <p:nvPr>
            <p:ph sz="quarter" idx="32"/>
          </p:nvPr>
        </p:nvSpPr>
        <p:spPr>
          <a:xfrm>
            <a:off x="4153180" y="5266682"/>
            <a:ext cx="5896907" cy="881971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1" name="Text Placeholder 13"/>
          <p:cNvSpPr>
            <a:spLocks noGrp="1"/>
          </p:cNvSpPr>
          <p:nvPr>
            <p:ph type="body" sz="quarter" idx="33" hasCustomPrompt="1"/>
          </p:nvPr>
        </p:nvSpPr>
        <p:spPr>
          <a:xfrm>
            <a:off x="4039985" y="4768053"/>
            <a:ext cx="6010102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34" hasCustomPrompt="1"/>
          </p:nvPr>
        </p:nvSpPr>
        <p:spPr>
          <a:xfrm>
            <a:off x="2602737" y="4827799"/>
            <a:ext cx="1105135" cy="110004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0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03B9EAC-8BFA-45A1-A1FC-D0F6DD50A0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7410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ow_Icon and Content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1"/>
            <a:ext cx="12192000" cy="62361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 userDrawn="1"/>
        </p:nvSpPr>
        <p:spPr>
          <a:xfrm>
            <a:off x="2553851" y="1024561"/>
            <a:ext cx="1202907" cy="1202907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6"/>
          </p:nvPr>
        </p:nvSpPr>
        <p:spPr>
          <a:xfrm>
            <a:off x="4153180" y="1514877"/>
            <a:ext cx="5896907" cy="881971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039985" y="1016248"/>
            <a:ext cx="6010102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8" hasCustomPrompt="1"/>
          </p:nvPr>
        </p:nvSpPr>
        <p:spPr>
          <a:xfrm>
            <a:off x="2602737" y="1075994"/>
            <a:ext cx="1105135" cy="110004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6" name="Oval 25"/>
          <p:cNvSpPr/>
          <p:nvPr userDrawn="1"/>
        </p:nvSpPr>
        <p:spPr>
          <a:xfrm>
            <a:off x="2553851" y="2911632"/>
            <a:ext cx="1202907" cy="1202907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3"/>
          <p:cNvSpPr>
            <a:spLocks noGrp="1"/>
          </p:cNvSpPr>
          <p:nvPr>
            <p:ph sz="quarter" idx="29"/>
          </p:nvPr>
        </p:nvSpPr>
        <p:spPr>
          <a:xfrm>
            <a:off x="4153180" y="3401948"/>
            <a:ext cx="5896907" cy="881971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30" hasCustomPrompt="1"/>
          </p:nvPr>
        </p:nvSpPr>
        <p:spPr>
          <a:xfrm>
            <a:off x="4039985" y="2903319"/>
            <a:ext cx="6010102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2602737" y="2963065"/>
            <a:ext cx="1105135" cy="110004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9" name="Oval 38"/>
          <p:cNvSpPr/>
          <p:nvPr userDrawn="1"/>
        </p:nvSpPr>
        <p:spPr>
          <a:xfrm>
            <a:off x="2553851" y="4776366"/>
            <a:ext cx="1202907" cy="1202907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ontent Placeholder 3"/>
          <p:cNvSpPr>
            <a:spLocks noGrp="1"/>
          </p:cNvSpPr>
          <p:nvPr>
            <p:ph sz="quarter" idx="32"/>
          </p:nvPr>
        </p:nvSpPr>
        <p:spPr>
          <a:xfrm>
            <a:off x="4153180" y="5266682"/>
            <a:ext cx="5896907" cy="881971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1" name="Text Placeholder 13"/>
          <p:cNvSpPr>
            <a:spLocks noGrp="1"/>
          </p:cNvSpPr>
          <p:nvPr>
            <p:ph type="body" sz="quarter" idx="33" hasCustomPrompt="1"/>
          </p:nvPr>
        </p:nvSpPr>
        <p:spPr>
          <a:xfrm>
            <a:off x="4039985" y="4768053"/>
            <a:ext cx="6010102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34" hasCustomPrompt="1"/>
          </p:nvPr>
        </p:nvSpPr>
        <p:spPr>
          <a:xfrm>
            <a:off x="2602737" y="4827799"/>
            <a:ext cx="1105135" cy="110004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1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B83A8A0-DAAD-47BB-A1AD-97DB5491CA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165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Row_Icon, Content, Graphic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870498" y="1016249"/>
            <a:ext cx="5167533" cy="5154198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lang="en-US" sz="1400" b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GRAPHIC PLACE HOLDER</a:t>
            </a:r>
          </a:p>
        </p:txBody>
      </p:sp>
      <p:sp>
        <p:nvSpPr>
          <p:cNvPr id="5" name="Oval 4"/>
          <p:cNvSpPr/>
          <p:nvPr userDrawn="1"/>
        </p:nvSpPr>
        <p:spPr>
          <a:xfrm>
            <a:off x="362370" y="1024561"/>
            <a:ext cx="1202907" cy="120290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6"/>
          </p:nvPr>
        </p:nvSpPr>
        <p:spPr>
          <a:xfrm>
            <a:off x="1961700" y="1514877"/>
            <a:ext cx="4796548" cy="881971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1848504" y="1016248"/>
            <a:ext cx="4888621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8" hasCustomPrompt="1"/>
          </p:nvPr>
        </p:nvSpPr>
        <p:spPr>
          <a:xfrm>
            <a:off x="411256" y="1075994"/>
            <a:ext cx="1105135" cy="110004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6" name="Oval 25"/>
          <p:cNvSpPr/>
          <p:nvPr userDrawn="1"/>
        </p:nvSpPr>
        <p:spPr>
          <a:xfrm>
            <a:off x="362370" y="2911632"/>
            <a:ext cx="1202907" cy="120290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3"/>
          <p:cNvSpPr>
            <a:spLocks noGrp="1"/>
          </p:cNvSpPr>
          <p:nvPr>
            <p:ph sz="quarter" idx="29"/>
          </p:nvPr>
        </p:nvSpPr>
        <p:spPr>
          <a:xfrm>
            <a:off x="1961700" y="3401948"/>
            <a:ext cx="4796548" cy="881971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30" hasCustomPrompt="1"/>
          </p:nvPr>
        </p:nvSpPr>
        <p:spPr>
          <a:xfrm>
            <a:off x="1848504" y="2903319"/>
            <a:ext cx="4888621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411256" y="2963065"/>
            <a:ext cx="1105135" cy="110004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9" name="Oval 38"/>
          <p:cNvSpPr/>
          <p:nvPr userDrawn="1"/>
        </p:nvSpPr>
        <p:spPr>
          <a:xfrm>
            <a:off x="362370" y="4776366"/>
            <a:ext cx="1202907" cy="120290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ontent Placeholder 3"/>
          <p:cNvSpPr>
            <a:spLocks noGrp="1"/>
          </p:cNvSpPr>
          <p:nvPr>
            <p:ph sz="quarter" idx="32"/>
          </p:nvPr>
        </p:nvSpPr>
        <p:spPr>
          <a:xfrm>
            <a:off x="1961700" y="5266682"/>
            <a:ext cx="4796548" cy="881971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1" name="Text Placeholder 13"/>
          <p:cNvSpPr>
            <a:spLocks noGrp="1"/>
          </p:cNvSpPr>
          <p:nvPr>
            <p:ph type="body" sz="quarter" idx="33" hasCustomPrompt="1"/>
          </p:nvPr>
        </p:nvSpPr>
        <p:spPr>
          <a:xfrm>
            <a:off x="1848504" y="4768053"/>
            <a:ext cx="4888621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34" hasCustomPrompt="1"/>
          </p:nvPr>
        </p:nvSpPr>
        <p:spPr>
          <a:xfrm>
            <a:off x="411256" y="4827799"/>
            <a:ext cx="1105135" cy="110004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2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10A05D0-BEDD-4695-BC2C-F2E15091A0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9779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Row_Icon, Content, Graphic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1"/>
            <a:ext cx="12192000" cy="62361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870498" y="1016249"/>
            <a:ext cx="5321502" cy="515419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GRAPHIC PLACE HOLDER</a:t>
            </a:r>
          </a:p>
        </p:txBody>
      </p:sp>
      <p:sp>
        <p:nvSpPr>
          <p:cNvPr id="5" name="Oval 4"/>
          <p:cNvSpPr/>
          <p:nvPr userDrawn="1"/>
        </p:nvSpPr>
        <p:spPr>
          <a:xfrm>
            <a:off x="362370" y="1024561"/>
            <a:ext cx="1202907" cy="1202907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6"/>
          </p:nvPr>
        </p:nvSpPr>
        <p:spPr>
          <a:xfrm>
            <a:off x="1961700" y="1514877"/>
            <a:ext cx="4796548" cy="881971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1848504" y="1016248"/>
            <a:ext cx="4888621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8" hasCustomPrompt="1"/>
          </p:nvPr>
        </p:nvSpPr>
        <p:spPr>
          <a:xfrm>
            <a:off x="411256" y="1075994"/>
            <a:ext cx="1105135" cy="110004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6" name="Oval 25"/>
          <p:cNvSpPr/>
          <p:nvPr userDrawn="1"/>
        </p:nvSpPr>
        <p:spPr>
          <a:xfrm>
            <a:off x="362370" y="2911632"/>
            <a:ext cx="1202907" cy="1202907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3"/>
          <p:cNvSpPr>
            <a:spLocks noGrp="1"/>
          </p:cNvSpPr>
          <p:nvPr>
            <p:ph sz="quarter" idx="29"/>
          </p:nvPr>
        </p:nvSpPr>
        <p:spPr>
          <a:xfrm>
            <a:off x="1961700" y="3401948"/>
            <a:ext cx="4796548" cy="881971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30" hasCustomPrompt="1"/>
          </p:nvPr>
        </p:nvSpPr>
        <p:spPr>
          <a:xfrm>
            <a:off x="1848504" y="2903319"/>
            <a:ext cx="4888621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411256" y="2963065"/>
            <a:ext cx="1105135" cy="110004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9" name="Oval 38"/>
          <p:cNvSpPr/>
          <p:nvPr userDrawn="1"/>
        </p:nvSpPr>
        <p:spPr>
          <a:xfrm>
            <a:off x="362370" y="4776366"/>
            <a:ext cx="1202907" cy="1202907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ontent Placeholder 3"/>
          <p:cNvSpPr>
            <a:spLocks noGrp="1"/>
          </p:cNvSpPr>
          <p:nvPr>
            <p:ph sz="quarter" idx="32"/>
          </p:nvPr>
        </p:nvSpPr>
        <p:spPr>
          <a:xfrm>
            <a:off x="1961700" y="5266682"/>
            <a:ext cx="4796548" cy="881971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1" name="Text Placeholder 13"/>
          <p:cNvSpPr>
            <a:spLocks noGrp="1"/>
          </p:cNvSpPr>
          <p:nvPr>
            <p:ph type="body" sz="quarter" idx="33" hasCustomPrompt="1"/>
          </p:nvPr>
        </p:nvSpPr>
        <p:spPr>
          <a:xfrm>
            <a:off x="1848504" y="4768053"/>
            <a:ext cx="4888621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34" hasCustomPrompt="1"/>
          </p:nvPr>
        </p:nvSpPr>
        <p:spPr>
          <a:xfrm>
            <a:off x="411256" y="4827799"/>
            <a:ext cx="1105135" cy="110004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3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747D6C8-1FC8-457D-91BA-C18446BCA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600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_Icon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/>
          <p:cNvSpPr/>
          <p:nvPr userDrawn="1"/>
        </p:nvSpPr>
        <p:spPr>
          <a:xfrm>
            <a:off x="6668649" y="1363708"/>
            <a:ext cx="874681" cy="874681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6704196" y="1401107"/>
            <a:ext cx="803587" cy="799883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3" name="Content Placeholder 3"/>
          <p:cNvSpPr>
            <a:spLocks noGrp="1"/>
          </p:cNvSpPr>
          <p:nvPr>
            <p:ph sz="quarter" idx="33"/>
          </p:nvPr>
        </p:nvSpPr>
        <p:spPr>
          <a:xfrm>
            <a:off x="7422787" y="2114577"/>
            <a:ext cx="2798683" cy="3034412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34" hasCustomPrompt="1"/>
          </p:nvPr>
        </p:nvSpPr>
        <p:spPr>
          <a:xfrm>
            <a:off x="7686517" y="1507249"/>
            <a:ext cx="2526640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5" name="Oval 4"/>
          <p:cNvSpPr/>
          <p:nvPr userDrawn="1"/>
        </p:nvSpPr>
        <p:spPr>
          <a:xfrm>
            <a:off x="608672" y="1363162"/>
            <a:ext cx="874681" cy="874681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8" hasCustomPrompt="1"/>
          </p:nvPr>
        </p:nvSpPr>
        <p:spPr>
          <a:xfrm>
            <a:off x="644219" y="1400561"/>
            <a:ext cx="803587" cy="799883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6"/>
          </p:nvPr>
        </p:nvSpPr>
        <p:spPr>
          <a:xfrm>
            <a:off x="1362810" y="2114031"/>
            <a:ext cx="2798683" cy="3034412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1626540" y="1506703"/>
            <a:ext cx="2526640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7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54C75B2-59A8-40CC-B672-C7BD24FE98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953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_Icon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 userDrawn="1"/>
        </p:nvSpPr>
        <p:spPr>
          <a:xfrm>
            <a:off x="2375215" y="1289600"/>
            <a:ext cx="1030087" cy="103008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8" hasCustomPrompt="1"/>
          </p:nvPr>
        </p:nvSpPr>
        <p:spPr>
          <a:xfrm>
            <a:off x="2417077" y="1333643"/>
            <a:ext cx="946362" cy="942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6"/>
          </p:nvPr>
        </p:nvSpPr>
        <p:spPr>
          <a:xfrm>
            <a:off x="1362810" y="3084721"/>
            <a:ext cx="2798683" cy="2684568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1384546" y="2497603"/>
            <a:ext cx="2776947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 i="0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52" name="Oval 51"/>
          <p:cNvSpPr/>
          <p:nvPr userDrawn="1"/>
        </p:nvSpPr>
        <p:spPr>
          <a:xfrm>
            <a:off x="5552177" y="1289600"/>
            <a:ext cx="1030087" cy="103008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35" hasCustomPrompt="1"/>
          </p:nvPr>
        </p:nvSpPr>
        <p:spPr>
          <a:xfrm>
            <a:off x="5594039" y="1333643"/>
            <a:ext cx="946362" cy="942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54" name="Content Placeholder 3"/>
          <p:cNvSpPr>
            <a:spLocks noGrp="1"/>
          </p:cNvSpPr>
          <p:nvPr>
            <p:ph sz="quarter" idx="36"/>
          </p:nvPr>
        </p:nvSpPr>
        <p:spPr>
          <a:xfrm>
            <a:off x="4539772" y="3084721"/>
            <a:ext cx="2798683" cy="2684568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5" name="Text Placeholder 13"/>
          <p:cNvSpPr>
            <a:spLocks noGrp="1"/>
          </p:cNvSpPr>
          <p:nvPr>
            <p:ph type="body" sz="quarter" idx="37" hasCustomPrompt="1"/>
          </p:nvPr>
        </p:nvSpPr>
        <p:spPr>
          <a:xfrm>
            <a:off x="4561508" y="2497603"/>
            <a:ext cx="2776947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 i="0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56" name="Oval 55"/>
          <p:cNvSpPr/>
          <p:nvPr userDrawn="1"/>
        </p:nvSpPr>
        <p:spPr>
          <a:xfrm>
            <a:off x="8750875" y="1289600"/>
            <a:ext cx="1030087" cy="103008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Picture Placeholder 3"/>
          <p:cNvSpPr>
            <a:spLocks noGrp="1"/>
          </p:cNvSpPr>
          <p:nvPr>
            <p:ph type="pic" sz="quarter" idx="38" hasCustomPrompt="1"/>
          </p:nvPr>
        </p:nvSpPr>
        <p:spPr>
          <a:xfrm>
            <a:off x="8792737" y="1333643"/>
            <a:ext cx="946362" cy="942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58" name="Content Placeholder 3"/>
          <p:cNvSpPr>
            <a:spLocks noGrp="1"/>
          </p:cNvSpPr>
          <p:nvPr>
            <p:ph sz="quarter" idx="39"/>
          </p:nvPr>
        </p:nvSpPr>
        <p:spPr>
          <a:xfrm>
            <a:off x="7738470" y="3084721"/>
            <a:ext cx="2798683" cy="2684568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9" name="Text Placeholder 13"/>
          <p:cNvSpPr>
            <a:spLocks noGrp="1"/>
          </p:cNvSpPr>
          <p:nvPr>
            <p:ph type="body" sz="quarter" idx="40" hasCustomPrompt="1"/>
          </p:nvPr>
        </p:nvSpPr>
        <p:spPr>
          <a:xfrm>
            <a:off x="7760206" y="2497603"/>
            <a:ext cx="2776947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 i="0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20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D5285D8-C3EA-4566-83A7-02977B3683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2247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_Icon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 userDrawn="1"/>
        </p:nvSpPr>
        <p:spPr>
          <a:xfrm>
            <a:off x="1951625" y="1086404"/>
            <a:ext cx="1030087" cy="103008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8" hasCustomPrompt="1"/>
          </p:nvPr>
        </p:nvSpPr>
        <p:spPr>
          <a:xfrm>
            <a:off x="1993487" y="1130447"/>
            <a:ext cx="946362" cy="942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6"/>
          </p:nvPr>
        </p:nvSpPr>
        <p:spPr>
          <a:xfrm>
            <a:off x="970932" y="2881524"/>
            <a:ext cx="2991473" cy="3141905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982548" y="2294407"/>
            <a:ext cx="2968240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 i="0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30" name="object 8"/>
          <p:cNvSpPr/>
          <p:nvPr userDrawn="1"/>
        </p:nvSpPr>
        <p:spPr>
          <a:xfrm>
            <a:off x="-14514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52" name="Oval 51"/>
          <p:cNvSpPr/>
          <p:nvPr userDrawn="1"/>
        </p:nvSpPr>
        <p:spPr>
          <a:xfrm>
            <a:off x="5524619" y="1086404"/>
            <a:ext cx="1059669" cy="103008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35" hasCustomPrompt="1"/>
          </p:nvPr>
        </p:nvSpPr>
        <p:spPr>
          <a:xfrm>
            <a:off x="5567684" y="1130447"/>
            <a:ext cx="973539" cy="942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54" name="Content Placeholder 3"/>
          <p:cNvSpPr>
            <a:spLocks noGrp="1"/>
          </p:cNvSpPr>
          <p:nvPr>
            <p:ph sz="quarter" idx="36"/>
          </p:nvPr>
        </p:nvSpPr>
        <p:spPr>
          <a:xfrm>
            <a:off x="4558646" y="2881524"/>
            <a:ext cx="2991614" cy="3141905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5" name="Text Placeholder 13"/>
          <p:cNvSpPr>
            <a:spLocks noGrp="1"/>
          </p:cNvSpPr>
          <p:nvPr>
            <p:ph type="body" sz="quarter" idx="37" hasCustomPrompt="1"/>
          </p:nvPr>
        </p:nvSpPr>
        <p:spPr>
          <a:xfrm>
            <a:off x="4570264" y="2294407"/>
            <a:ext cx="2968379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 i="0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56" name="Oval 55"/>
          <p:cNvSpPr/>
          <p:nvPr userDrawn="1"/>
        </p:nvSpPr>
        <p:spPr>
          <a:xfrm>
            <a:off x="9131053" y="1086404"/>
            <a:ext cx="1030087" cy="103008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Picture Placeholder 3"/>
          <p:cNvSpPr>
            <a:spLocks noGrp="1"/>
          </p:cNvSpPr>
          <p:nvPr>
            <p:ph type="pic" sz="quarter" idx="38" hasCustomPrompt="1"/>
          </p:nvPr>
        </p:nvSpPr>
        <p:spPr>
          <a:xfrm>
            <a:off x="9172915" y="1130447"/>
            <a:ext cx="946362" cy="942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58" name="Content Placeholder 3"/>
          <p:cNvSpPr>
            <a:spLocks noGrp="1"/>
          </p:cNvSpPr>
          <p:nvPr>
            <p:ph sz="quarter" idx="39"/>
          </p:nvPr>
        </p:nvSpPr>
        <p:spPr>
          <a:xfrm>
            <a:off x="8156975" y="2896038"/>
            <a:ext cx="2978243" cy="3141905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9" name="Text Placeholder 13"/>
          <p:cNvSpPr>
            <a:spLocks noGrp="1"/>
          </p:cNvSpPr>
          <p:nvPr>
            <p:ph type="body" sz="quarter" idx="40" hasCustomPrompt="1"/>
          </p:nvPr>
        </p:nvSpPr>
        <p:spPr>
          <a:xfrm>
            <a:off x="8168540" y="2308921"/>
            <a:ext cx="2955113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 i="0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21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22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23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3529791-B5DD-48E0-B3D2-FB6FFE0EE6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2247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 Column_Icon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8282323" y="1676401"/>
            <a:ext cx="3402847" cy="10942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 userDrawn="1"/>
        </p:nvSpPr>
        <p:spPr>
          <a:xfrm>
            <a:off x="4374560" y="1676401"/>
            <a:ext cx="3402847" cy="1094257"/>
          </a:xfrm>
          <a:prstGeom prst="rect">
            <a:avLst/>
          </a:prstGeom>
          <a:solidFill>
            <a:srgbClr val="FE9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 userDrawn="1"/>
        </p:nvSpPr>
        <p:spPr>
          <a:xfrm>
            <a:off x="466797" y="1676401"/>
            <a:ext cx="3402847" cy="1094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66797" y="1676401"/>
            <a:ext cx="3413483" cy="1094257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0" indent="0" algn="ctr">
              <a:buNone/>
              <a:defRPr sz="2000" b="1" i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 </a:t>
            </a:r>
          </a:p>
        </p:txBody>
      </p:sp>
      <p:sp>
        <p:nvSpPr>
          <p:cNvPr id="5" name="Oval 4"/>
          <p:cNvSpPr/>
          <p:nvPr userDrawn="1"/>
        </p:nvSpPr>
        <p:spPr>
          <a:xfrm>
            <a:off x="1658495" y="987928"/>
            <a:ext cx="1030087" cy="1030087"/>
          </a:xfrm>
          <a:prstGeom prst="ellips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6"/>
          </p:nvPr>
        </p:nvSpPr>
        <p:spPr>
          <a:xfrm>
            <a:off x="477432" y="2770658"/>
            <a:ext cx="3392212" cy="3252772"/>
          </a:xfrm>
          <a:prstGeom prst="rect">
            <a:avLst/>
          </a:prstGeom>
          <a:ln w="12700">
            <a:solidFill>
              <a:schemeClr val="accent3"/>
            </a:solidFill>
          </a:ln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30" name="object 8"/>
          <p:cNvSpPr/>
          <p:nvPr userDrawn="1"/>
        </p:nvSpPr>
        <p:spPr>
          <a:xfrm>
            <a:off x="8932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21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22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23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27" hasCustomPrompt="1"/>
          </p:nvPr>
        </p:nvSpPr>
        <p:spPr>
          <a:xfrm>
            <a:off x="4374560" y="1676401"/>
            <a:ext cx="3413483" cy="1094257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0" indent="0" algn="ctr">
              <a:buNone/>
              <a:defRPr sz="2000" b="1" i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 </a:t>
            </a:r>
          </a:p>
        </p:txBody>
      </p:sp>
      <p:sp>
        <p:nvSpPr>
          <p:cNvPr id="24" name="Oval 23"/>
          <p:cNvSpPr/>
          <p:nvPr userDrawn="1"/>
        </p:nvSpPr>
        <p:spPr>
          <a:xfrm>
            <a:off x="5566258" y="987928"/>
            <a:ext cx="1030087" cy="1030087"/>
          </a:xfrm>
          <a:prstGeom prst="ellipse">
            <a:avLst/>
          </a:prstGeom>
          <a:solidFill>
            <a:schemeClr val="bg1"/>
          </a:solidFill>
          <a:ln>
            <a:solidFill>
              <a:srgbClr val="FE9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3"/>
          <p:cNvSpPr>
            <a:spLocks noGrp="1"/>
          </p:cNvSpPr>
          <p:nvPr>
            <p:ph sz="quarter" idx="28"/>
          </p:nvPr>
        </p:nvSpPr>
        <p:spPr>
          <a:xfrm>
            <a:off x="4385195" y="2770658"/>
            <a:ext cx="3392212" cy="3252772"/>
          </a:xfrm>
          <a:prstGeom prst="rect">
            <a:avLst/>
          </a:prstGeom>
          <a:ln w="12700">
            <a:solidFill>
              <a:srgbClr val="FE9700"/>
            </a:solidFill>
          </a:ln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29" hasCustomPrompt="1"/>
          </p:nvPr>
        </p:nvSpPr>
        <p:spPr>
          <a:xfrm>
            <a:off x="8271687" y="1676401"/>
            <a:ext cx="3413483" cy="1094257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0" indent="0" algn="ctr">
              <a:buNone/>
              <a:defRPr sz="2000" b="1" i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 </a:t>
            </a:r>
          </a:p>
        </p:txBody>
      </p:sp>
      <p:sp>
        <p:nvSpPr>
          <p:cNvPr id="27" name="Oval 26"/>
          <p:cNvSpPr/>
          <p:nvPr userDrawn="1"/>
        </p:nvSpPr>
        <p:spPr>
          <a:xfrm>
            <a:off x="9463385" y="987928"/>
            <a:ext cx="1030087" cy="1030087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3"/>
          <p:cNvSpPr>
            <a:spLocks noGrp="1"/>
          </p:cNvSpPr>
          <p:nvPr>
            <p:ph sz="quarter" idx="30"/>
          </p:nvPr>
        </p:nvSpPr>
        <p:spPr>
          <a:xfrm>
            <a:off x="8282322" y="2770658"/>
            <a:ext cx="3392212" cy="3252772"/>
          </a:xfrm>
          <a:prstGeom prst="rect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17B091F-55F1-4622-84E8-A20A33BA95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2247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4 Column_Icon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 userDrawn="1"/>
        </p:nvSpPr>
        <p:spPr>
          <a:xfrm>
            <a:off x="1129735" y="1289600"/>
            <a:ext cx="1030087" cy="103008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8" hasCustomPrompt="1"/>
          </p:nvPr>
        </p:nvSpPr>
        <p:spPr>
          <a:xfrm>
            <a:off x="1171597" y="1333643"/>
            <a:ext cx="946362" cy="942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6"/>
          </p:nvPr>
        </p:nvSpPr>
        <p:spPr>
          <a:xfrm>
            <a:off x="362923" y="3084721"/>
            <a:ext cx="2563710" cy="2684568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372879" y="2497603"/>
            <a:ext cx="2543799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32" name="Oval 31"/>
          <p:cNvSpPr/>
          <p:nvPr userDrawn="1"/>
        </p:nvSpPr>
        <p:spPr>
          <a:xfrm>
            <a:off x="4035950" y="1289600"/>
            <a:ext cx="1030087" cy="103008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9" hasCustomPrompt="1"/>
          </p:nvPr>
        </p:nvSpPr>
        <p:spPr>
          <a:xfrm>
            <a:off x="4077812" y="1333643"/>
            <a:ext cx="946362" cy="942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4" name="Content Placeholder 3"/>
          <p:cNvSpPr>
            <a:spLocks noGrp="1"/>
          </p:cNvSpPr>
          <p:nvPr>
            <p:ph sz="quarter" idx="30"/>
          </p:nvPr>
        </p:nvSpPr>
        <p:spPr>
          <a:xfrm>
            <a:off x="3269138" y="3084721"/>
            <a:ext cx="2563710" cy="2684568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31" hasCustomPrompt="1"/>
          </p:nvPr>
        </p:nvSpPr>
        <p:spPr>
          <a:xfrm>
            <a:off x="3279094" y="2497603"/>
            <a:ext cx="2543799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36" name="Oval 35"/>
          <p:cNvSpPr/>
          <p:nvPr userDrawn="1"/>
        </p:nvSpPr>
        <p:spPr>
          <a:xfrm>
            <a:off x="6942165" y="1289600"/>
            <a:ext cx="1030087" cy="103008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6984027" y="1333643"/>
            <a:ext cx="946362" cy="942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8" name="Content Placeholder 3"/>
          <p:cNvSpPr>
            <a:spLocks noGrp="1"/>
          </p:cNvSpPr>
          <p:nvPr>
            <p:ph sz="quarter" idx="33"/>
          </p:nvPr>
        </p:nvSpPr>
        <p:spPr>
          <a:xfrm>
            <a:off x="6175353" y="3084721"/>
            <a:ext cx="2563710" cy="2684568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9" name="Text Placeholder 13"/>
          <p:cNvSpPr>
            <a:spLocks noGrp="1"/>
          </p:cNvSpPr>
          <p:nvPr>
            <p:ph type="body" sz="quarter" idx="34" hasCustomPrompt="1"/>
          </p:nvPr>
        </p:nvSpPr>
        <p:spPr>
          <a:xfrm>
            <a:off x="6185309" y="2497603"/>
            <a:ext cx="2543799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40" name="Oval 39"/>
          <p:cNvSpPr/>
          <p:nvPr userDrawn="1"/>
        </p:nvSpPr>
        <p:spPr>
          <a:xfrm>
            <a:off x="9848380" y="1289600"/>
            <a:ext cx="1030087" cy="103008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5" hasCustomPrompt="1"/>
          </p:nvPr>
        </p:nvSpPr>
        <p:spPr>
          <a:xfrm>
            <a:off x="9890242" y="1333643"/>
            <a:ext cx="946362" cy="942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42" name="Content Placeholder 3"/>
          <p:cNvSpPr>
            <a:spLocks noGrp="1"/>
          </p:cNvSpPr>
          <p:nvPr>
            <p:ph sz="quarter" idx="36"/>
          </p:nvPr>
        </p:nvSpPr>
        <p:spPr>
          <a:xfrm>
            <a:off x="9081568" y="3084721"/>
            <a:ext cx="2563710" cy="2684568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3" name="Text Placeholder 13"/>
          <p:cNvSpPr>
            <a:spLocks noGrp="1"/>
          </p:cNvSpPr>
          <p:nvPr>
            <p:ph type="body" sz="quarter" idx="37" hasCustomPrompt="1"/>
          </p:nvPr>
        </p:nvSpPr>
        <p:spPr>
          <a:xfrm>
            <a:off x="9091524" y="2497603"/>
            <a:ext cx="2543799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24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B19657D-6B9C-405C-9461-3BE9437D82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085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3"/>
          <p:cNvSpPr>
            <a:spLocks noGrp="1"/>
          </p:cNvSpPr>
          <p:nvPr>
            <p:ph sz="quarter" idx="26"/>
          </p:nvPr>
        </p:nvSpPr>
        <p:spPr>
          <a:xfrm>
            <a:off x="492637" y="4073304"/>
            <a:ext cx="3427683" cy="1971370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Roboto" pitchFamily="2" charset="0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Roboto" pitchFamily="2" charset="0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Roboto" pitchFamily="2" charset="0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quarter" idx="27"/>
          </p:nvPr>
        </p:nvSpPr>
        <p:spPr>
          <a:xfrm>
            <a:off x="4452721" y="4073304"/>
            <a:ext cx="3427683" cy="1971370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Roboto" pitchFamily="2" charset="0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Roboto" pitchFamily="2" charset="0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Roboto" pitchFamily="2" charset="0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7" name="Content Placeholder 3"/>
          <p:cNvSpPr>
            <a:spLocks noGrp="1"/>
          </p:cNvSpPr>
          <p:nvPr>
            <p:ph sz="quarter" idx="28"/>
          </p:nvPr>
        </p:nvSpPr>
        <p:spPr>
          <a:xfrm>
            <a:off x="8366030" y="4073304"/>
            <a:ext cx="3427683" cy="1971370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Roboto" pitchFamily="2" charset="0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Roboto" pitchFamily="2" charset="0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Roboto" pitchFamily="2" charset="0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4061619" cy="3484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Roboto Thin"/>
              </a:defRPr>
            </a:lvl1pPr>
          </a:lstStyle>
          <a:p>
            <a:endParaRPr lang="en-US"/>
          </a:p>
        </p:txBody>
      </p:sp>
      <p:sp>
        <p:nvSpPr>
          <p:cNvPr id="64" name="Picture Placeholder 63"/>
          <p:cNvSpPr>
            <a:spLocks noGrp="1"/>
          </p:cNvSpPr>
          <p:nvPr>
            <p:ph type="pic" sz="quarter" idx="24"/>
          </p:nvPr>
        </p:nvSpPr>
        <p:spPr>
          <a:xfrm>
            <a:off x="4061619" y="0"/>
            <a:ext cx="4068763" cy="3484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Roboto Thin"/>
              </a:defRPr>
            </a:lvl1pPr>
          </a:lstStyle>
          <a:p>
            <a:endParaRPr lang="en-US"/>
          </a:p>
        </p:txBody>
      </p:sp>
      <p:sp>
        <p:nvSpPr>
          <p:cNvPr id="66" name="Picture Placeholder 65"/>
          <p:cNvSpPr>
            <a:spLocks noGrp="1"/>
          </p:cNvSpPr>
          <p:nvPr>
            <p:ph type="pic" sz="quarter" idx="25"/>
          </p:nvPr>
        </p:nvSpPr>
        <p:spPr>
          <a:xfrm>
            <a:off x="8123239" y="0"/>
            <a:ext cx="4068762" cy="3484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Roboto Thin"/>
              </a:defRPr>
            </a:lvl1pPr>
          </a:lstStyle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92636" y="3574675"/>
            <a:ext cx="3421062" cy="4762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rgbClr val="FF8909"/>
                </a:solidFill>
                <a:latin typeface="Roboto Black" panose="02000000000000000000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8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8366030" y="3573198"/>
            <a:ext cx="3445719" cy="47772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2000" i="0" baseline="0">
                <a:solidFill>
                  <a:srgbClr val="FF8909"/>
                </a:solidFill>
                <a:latin typeface="Roboto Black"/>
                <a:cs typeface="Arial" pitchFamily="34" charset="0"/>
              </a:defRPr>
            </a:lvl1pPr>
          </a:lstStyle>
          <a:p>
            <a:r>
              <a:rPr lang="en-US"/>
              <a:t>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456155" y="3573936"/>
            <a:ext cx="3420814" cy="47625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rgbClr val="FF8909"/>
                </a:solidFill>
                <a:latin typeface="Roboto Black" panose="02000000000000000000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20" name="object 3"/>
          <p:cNvSpPr/>
          <p:nvPr userDrawn="1"/>
        </p:nvSpPr>
        <p:spPr>
          <a:xfrm>
            <a:off x="4587096" y="6469496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21" name="Text Placeholder 35"/>
          <p:cNvSpPr>
            <a:spLocks noGrp="1"/>
          </p:cNvSpPr>
          <p:nvPr>
            <p:ph type="body" sz="quarter" idx="13" hasCustomPrompt="1"/>
          </p:nvPr>
        </p:nvSpPr>
        <p:spPr>
          <a:xfrm>
            <a:off x="4664259" y="6416578"/>
            <a:ext cx="5568950" cy="330200"/>
          </a:xfrm>
          <a:prstGeom prst="rect">
            <a:avLst/>
          </a:prstGeom>
        </p:spPr>
        <p:txBody>
          <a:bodyPr anchor="t"/>
          <a:lstStyle>
            <a:lvl1pPr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Sub Title Goes Here</a:t>
            </a:r>
          </a:p>
        </p:txBody>
      </p:sp>
      <p:sp>
        <p:nvSpPr>
          <p:cNvPr id="23" name="Text Placeholder 33"/>
          <p:cNvSpPr>
            <a:spLocks noGrp="1"/>
          </p:cNvSpPr>
          <p:nvPr>
            <p:ph type="body" sz="quarter" idx="12" hasCustomPrompt="1"/>
          </p:nvPr>
        </p:nvSpPr>
        <p:spPr>
          <a:xfrm>
            <a:off x="1419988" y="6384828"/>
            <a:ext cx="3147379" cy="393700"/>
          </a:xfrm>
          <a:prstGeom prst="rect">
            <a:avLst/>
          </a:prstGeom>
        </p:spPr>
        <p:txBody>
          <a:bodyPr anchor="t"/>
          <a:lstStyle>
            <a:lvl1pPr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Slide Header Goes Here</a:t>
            </a:r>
          </a:p>
        </p:txBody>
      </p:sp>
      <p:sp>
        <p:nvSpPr>
          <p:cNvPr id="19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F454BB4-DD50-407E-936D-802F24C115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188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Cover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877981"/>
            <a:ext cx="10363200" cy="54838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i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PARTNER NAME OR LOGO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666088"/>
            <a:ext cx="8534400" cy="29943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i="0" spc="6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PRESENTATION TITLE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2497843"/>
            <a:ext cx="10363200" cy="5483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800" b="1" baseline="0">
                <a:solidFill>
                  <a:srgbClr val="FFA021"/>
                </a:solidFill>
                <a:latin typeface="+mj-lt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11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EE0DF2-40BB-4DAA-93A0-CFBBF8F20A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Imag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3"/>
          <p:cNvSpPr>
            <a:spLocks noGrp="1"/>
          </p:cNvSpPr>
          <p:nvPr>
            <p:ph sz="quarter" idx="26" hasCustomPrompt="1"/>
          </p:nvPr>
        </p:nvSpPr>
        <p:spPr>
          <a:xfrm>
            <a:off x="2693324" y="4975761"/>
            <a:ext cx="7109518" cy="1081976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None/>
              <a:defRPr sz="1400" baseline="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Roboto Thin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Roboto Thin"/>
              </a:defRPr>
            </a:lvl3pPr>
          </a:lstStyle>
          <a:p>
            <a:pPr lvl="0"/>
            <a:r>
              <a:rPr lang="en-US"/>
              <a:t>Click here to edit paragraph</a:t>
            </a:r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4061619" cy="3484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4" name="Picture Placeholder 63"/>
          <p:cNvSpPr>
            <a:spLocks noGrp="1"/>
          </p:cNvSpPr>
          <p:nvPr>
            <p:ph type="pic" sz="quarter" idx="24"/>
          </p:nvPr>
        </p:nvSpPr>
        <p:spPr>
          <a:xfrm>
            <a:off x="4061619" y="0"/>
            <a:ext cx="4068763" cy="3484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6" name="Picture Placeholder 65"/>
          <p:cNvSpPr>
            <a:spLocks noGrp="1"/>
          </p:cNvSpPr>
          <p:nvPr>
            <p:ph type="pic" sz="quarter" idx="25"/>
          </p:nvPr>
        </p:nvSpPr>
        <p:spPr>
          <a:xfrm>
            <a:off x="8123239" y="0"/>
            <a:ext cx="4068762" cy="3484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01004" y="4405703"/>
            <a:ext cx="7101838" cy="35437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800" b="0" i="0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SUB HEADER TITLE OR DESCRIPTIVE LINE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2693324" y="3940603"/>
            <a:ext cx="7109518" cy="415447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200" b="1" i="0" baseline="0">
                <a:solidFill>
                  <a:srgbClr val="FF8909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18" name="Text Placeholder 35"/>
          <p:cNvSpPr>
            <a:spLocks noGrp="1"/>
          </p:cNvSpPr>
          <p:nvPr>
            <p:ph type="body" sz="quarter" idx="13" hasCustomPrompt="1"/>
          </p:nvPr>
        </p:nvSpPr>
        <p:spPr>
          <a:xfrm>
            <a:off x="4664259" y="6416578"/>
            <a:ext cx="5568950" cy="330200"/>
          </a:xfrm>
          <a:prstGeom prst="rect">
            <a:avLst/>
          </a:prstGeom>
        </p:spPr>
        <p:txBody>
          <a:bodyPr anchor="t"/>
          <a:lstStyle>
            <a:lvl1pPr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Sub Title Goes Here</a:t>
            </a:r>
          </a:p>
        </p:txBody>
      </p:sp>
      <p:sp>
        <p:nvSpPr>
          <p:cNvPr id="22" name="object 3"/>
          <p:cNvSpPr/>
          <p:nvPr userDrawn="1"/>
        </p:nvSpPr>
        <p:spPr>
          <a:xfrm>
            <a:off x="4587096" y="6469496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23" name="Text Placeholder 33"/>
          <p:cNvSpPr>
            <a:spLocks noGrp="1"/>
          </p:cNvSpPr>
          <p:nvPr>
            <p:ph type="body" sz="quarter" idx="12" hasCustomPrompt="1"/>
          </p:nvPr>
        </p:nvSpPr>
        <p:spPr>
          <a:xfrm>
            <a:off x="1419988" y="6384828"/>
            <a:ext cx="3147379" cy="393700"/>
          </a:xfrm>
          <a:prstGeom prst="rect">
            <a:avLst/>
          </a:prstGeom>
        </p:spPr>
        <p:txBody>
          <a:bodyPr anchor="t"/>
          <a:lstStyle>
            <a:lvl1pPr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Slide Header Goes Here</a:t>
            </a:r>
          </a:p>
        </p:txBody>
      </p:sp>
      <p:sp>
        <p:nvSpPr>
          <p:cNvPr id="17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E1BFD71-3EA7-42BD-B630-6BE53129AE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5478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ext_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4001468" y="0"/>
            <a:ext cx="3561277" cy="62361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522056" y="1659053"/>
            <a:ext cx="2961598" cy="129393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400" b="1" i="0" baseline="0">
                <a:solidFill>
                  <a:srgbClr val="FF8909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7550953" y="0"/>
            <a:ext cx="4640087" cy="62361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28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22056" y="2964124"/>
            <a:ext cx="2961598" cy="87781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1200"/>
              </a:spcBef>
              <a:buSzPct val="300000"/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458432" y="1659053"/>
            <a:ext cx="2602673" cy="319715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buSzPct val="100000"/>
              <a:buFontTx/>
              <a:buNone/>
              <a:defRPr sz="1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1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6" name="Text Placeholder 35"/>
          <p:cNvSpPr>
            <a:spLocks noGrp="1"/>
          </p:cNvSpPr>
          <p:nvPr>
            <p:ph type="body" sz="quarter" idx="13" hasCustomPrompt="1"/>
          </p:nvPr>
        </p:nvSpPr>
        <p:spPr>
          <a:xfrm>
            <a:off x="4664259" y="6416578"/>
            <a:ext cx="5568950" cy="330200"/>
          </a:xfrm>
          <a:prstGeom prst="rect">
            <a:avLst/>
          </a:prstGeom>
        </p:spPr>
        <p:txBody>
          <a:bodyPr anchor="t"/>
          <a:lstStyle>
            <a:lvl1pPr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Sub Title Goes Here</a:t>
            </a:r>
          </a:p>
        </p:txBody>
      </p:sp>
      <p:sp>
        <p:nvSpPr>
          <p:cNvPr id="17" name="object 3"/>
          <p:cNvSpPr/>
          <p:nvPr userDrawn="1"/>
        </p:nvSpPr>
        <p:spPr>
          <a:xfrm>
            <a:off x="4587096" y="6469496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9" name="Text Placeholder 33"/>
          <p:cNvSpPr>
            <a:spLocks noGrp="1"/>
          </p:cNvSpPr>
          <p:nvPr>
            <p:ph type="body" sz="quarter" idx="12" hasCustomPrompt="1"/>
          </p:nvPr>
        </p:nvSpPr>
        <p:spPr>
          <a:xfrm>
            <a:off x="1419988" y="6384828"/>
            <a:ext cx="3147379" cy="393700"/>
          </a:xfrm>
          <a:prstGeom prst="rect">
            <a:avLst/>
          </a:prstGeom>
        </p:spPr>
        <p:txBody>
          <a:bodyPr anchor="t"/>
          <a:lstStyle>
            <a:lvl1pPr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Slide Header Goes Here</a:t>
            </a:r>
          </a:p>
        </p:txBody>
      </p:sp>
      <p:sp>
        <p:nvSpPr>
          <p:cNvPr id="20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1E04FF8-C87A-495D-BAFC-F482EE7B60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710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_Icon and Content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1"/>
            <a:ext cx="12192000" cy="62361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 userDrawn="1"/>
        </p:nvSpPr>
        <p:spPr>
          <a:xfrm>
            <a:off x="6668649" y="1363708"/>
            <a:ext cx="874681" cy="874681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6704196" y="1401107"/>
            <a:ext cx="803587" cy="799883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33" name="Content Placeholder 3"/>
          <p:cNvSpPr>
            <a:spLocks noGrp="1"/>
          </p:cNvSpPr>
          <p:nvPr>
            <p:ph sz="quarter" idx="33"/>
          </p:nvPr>
        </p:nvSpPr>
        <p:spPr>
          <a:xfrm>
            <a:off x="7422787" y="2114577"/>
            <a:ext cx="2798683" cy="3034412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34" hasCustomPrompt="1"/>
          </p:nvPr>
        </p:nvSpPr>
        <p:spPr>
          <a:xfrm>
            <a:off x="7686517" y="1507249"/>
            <a:ext cx="2526640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5" name="Oval 4"/>
          <p:cNvSpPr/>
          <p:nvPr userDrawn="1"/>
        </p:nvSpPr>
        <p:spPr>
          <a:xfrm>
            <a:off x="608672" y="1363162"/>
            <a:ext cx="874681" cy="874681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8" hasCustomPrompt="1"/>
          </p:nvPr>
        </p:nvSpPr>
        <p:spPr>
          <a:xfrm>
            <a:off x="644219" y="1400561"/>
            <a:ext cx="803587" cy="799883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6"/>
          </p:nvPr>
        </p:nvSpPr>
        <p:spPr>
          <a:xfrm>
            <a:off x="1362810" y="2114031"/>
            <a:ext cx="2798683" cy="3034412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1626540" y="1506703"/>
            <a:ext cx="2526640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9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573D320-7909-4848-9DC4-62E91B11CB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697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_Icon and Content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1"/>
            <a:ext cx="12192000" cy="62361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 userDrawn="1"/>
        </p:nvSpPr>
        <p:spPr>
          <a:xfrm>
            <a:off x="2375215" y="1289600"/>
            <a:ext cx="1030087" cy="1030087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8" hasCustomPrompt="1"/>
          </p:nvPr>
        </p:nvSpPr>
        <p:spPr>
          <a:xfrm>
            <a:off x="2417077" y="1333643"/>
            <a:ext cx="946362" cy="942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6"/>
          </p:nvPr>
        </p:nvSpPr>
        <p:spPr>
          <a:xfrm>
            <a:off x="1362810" y="3084721"/>
            <a:ext cx="2798683" cy="2684568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1384546" y="2497603"/>
            <a:ext cx="2776947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52" name="Oval 51"/>
          <p:cNvSpPr/>
          <p:nvPr userDrawn="1"/>
        </p:nvSpPr>
        <p:spPr>
          <a:xfrm>
            <a:off x="5552177" y="1289600"/>
            <a:ext cx="1030087" cy="1030087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35" hasCustomPrompt="1"/>
          </p:nvPr>
        </p:nvSpPr>
        <p:spPr>
          <a:xfrm>
            <a:off x="5594039" y="1333643"/>
            <a:ext cx="946362" cy="942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54" name="Content Placeholder 3"/>
          <p:cNvSpPr>
            <a:spLocks noGrp="1"/>
          </p:cNvSpPr>
          <p:nvPr>
            <p:ph sz="quarter" idx="36"/>
          </p:nvPr>
        </p:nvSpPr>
        <p:spPr>
          <a:xfrm>
            <a:off x="4539772" y="3084721"/>
            <a:ext cx="2798683" cy="2684568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5" name="Text Placeholder 13"/>
          <p:cNvSpPr>
            <a:spLocks noGrp="1"/>
          </p:cNvSpPr>
          <p:nvPr>
            <p:ph type="body" sz="quarter" idx="37" hasCustomPrompt="1"/>
          </p:nvPr>
        </p:nvSpPr>
        <p:spPr>
          <a:xfrm>
            <a:off x="4561508" y="2497603"/>
            <a:ext cx="2776947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56" name="Oval 55"/>
          <p:cNvSpPr/>
          <p:nvPr userDrawn="1"/>
        </p:nvSpPr>
        <p:spPr>
          <a:xfrm>
            <a:off x="8750875" y="1289600"/>
            <a:ext cx="1030087" cy="1030087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Picture Placeholder 3"/>
          <p:cNvSpPr>
            <a:spLocks noGrp="1"/>
          </p:cNvSpPr>
          <p:nvPr>
            <p:ph type="pic" sz="quarter" idx="38" hasCustomPrompt="1"/>
          </p:nvPr>
        </p:nvSpPr>
        <p:spPr>
          <a:xfrm>
            <a:off x="8792737" y="1333643"/>
            <a:ext cx="946362" cy="942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58" name="Content Placeholder 3"/>
          <p:cNvSpPr>
            <a:spLocks noGrp="1"/>
          </p:cNvSpPr>
          <p:nvPr>
            <p:ph sz="quarter" idx="39"/>
          </p:nvPr>
        </p:nvSpPr>
        <p:spPr>
          <a:xfrm>
            <a:off x="7738470" y="3084721"/>
            <a:ext cx="2798683" cy="2684568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9" name="Text Placeholder 13"/>
          <p:cNvSpPr>
            <a:spLocks noGrp="1"/>
          </p:cNvSpPr>
          <p:nvPr>
            <p:ph type="body" sz="quarter" idx="40" hasCustomPrompt="1"/>
          </p:nvPr>
        </p:nvSpPr>
        <p:spPr>
          <a:xfrm>
            <a:off x="7760206" y="2497603"/>
            <a:ext cx="2776947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23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24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21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EB51168-8262-43B9-85CF-E45882DCA7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3379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Column_Icon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0" y="1"/>
            <a:ext cx="12192000" cy="62361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 userDrawn="1"/>
        </p:nvSpPr>
        <p:spPr>
          <a:xfrm>
            <a:off x="1129735" y="1289600"/>
            <a:ext cx="1030087" cy="1030087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8" hasCustomPrompt="1"/>
          </p:nvPr>
        </p:nvSpPr>
        <p:spPr>
          <a:xfrm>
            <a:off x="1171597" y="1333643"/>
            <a:ext cx="946362" cy="942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6"/>
          </p:nvPr>
        </p:nvSpPr>
        <p:spPr>
          <a:xfrm>
            <a:off x="362923" y="3084721"/>
            <a:ext cx="2563710" cy="2684568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2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1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0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372879" y="2497603"/>
            <a:ext cx="2543799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32" name="Oval 31"/>
          <p:cNvSpPr/>
          <p:nvPr userDrawn="1"/>
        </p:nvSpPr>
        <p:spPr>
          <a:xfrm>
            <a:off x="4035950" y="1289600"/>
            <a:ext cx="1030087" cy="1030087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9" hasCustomPrompt="1"/>
          </p:nvPr>
        </p:nvSpPr>
        <p:spPr>
          <a:xfrm>
            <a:off x="4077812" y="1333643"/>
            <a:ext cx="946362" cy="942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4" name="Content Placeholder 3"/>
          <p:cNvSpPr>
            <a:spLocks noGrp="1"/>
          </p:cNvSpPr>
          <p:nvPr>
            <p:ph sz="quarter" idx="30"/>
          </p:nvPr>
        </p:nvSpPr>
        <p:spPr>
          <a:xfrm>
            <a:off x="3269138" y="3084721"/>
            <a:ext cx="2563710" cy="2684568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2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1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0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31" hasCustomPrompt="1"/>
          </p:nvPr>
        </p:nvSpPr>
        <p:spPr>
          <a:xfrm>
            <a:off x="3279094" y="2497603"/>
            <a:ext cx="2543799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36" name="Oval 35"/>
          <p:cNvSpPr/>
          <p:nvPr userDrawn="1"/>
        </p:nvSpPr>
        <p:spPr>
          <a:xfrm>
            <a:off x="6942165" y="1289600"/>
            <a:ext cx="1030087" cy="1030087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6984027" y="1333643"/>
            <a:ext cx="946362" cy="942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8" name="Content Placeholder 3"/>
          <p:cNvSpPr>
            <a:spLocks noGrp="1"/>
          </p:cNvSpPr>
          <p:nvPr>
            <p:ph sz="quarter" idx="33"/>
          </p:nvPr>
        </p:nvSpPr>
        <p:spPr>
          <a:xfrm>
            <a:off x="6175353" y="3084721"/>
            <a:ext cx="2563710" cy="2684568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2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1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0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9" name="Text Placeholder 13"/>
          <p:cNvSpPr>
            <a:spLocks noGrp="1"/>
          </p:cNvSpPr>
          <p:nvPr>
            <p:ph type="body" sz="quarter" idx="34" hasCustomPrompt="1"/>
          </p:nvPr>
        </p:nvSpPr>
        <p:spPr>
          <a:xfrm>
            <a:off x="6185309" y="2497603"/>
            <a:ext cx="2543799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40" name="Oval 39"/>
          <p:cNvSpPr/>
          <p:nvPr userDrawn="1"/>
        </p:nvSpPr>
        <p:spPr>
          <a:xfrm>
            <a:off x="9848380" y="1289600"/>
            <a:ext cx="1030087" cy="1030087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5" hasCustomPrompt="1"/>
          </p:nvPr>
        </p:nvSpPr>
        <p:spPr>
          <a:xfrm>
            <a:off x="9890242" y="1333643"/>
            <a:ext cx="946362" cy="942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42" name="Content Placeholder 3"/>
          <p:cNvSpPr>
            <a:spLocks noGrp="1"/>
          </p:cNvSpPr>
          <p:nvPr>
            <p:ph sz="quarter" idx="36"/>
          </p:nvPr>
        </p:nvSpPr>
        <p:spPr>
          <a:xfrm>
            <a:off x="9081568" y="3084721"/>
            <a:ext cx="2563710" cy="2684568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2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1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0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3" name="Text Placeholder 13"/>
          <p:cNvSpPr>
            <a:spLocks noGrp="1"/>
          </p:cNvSpPr>
          <p:nvPr>
            <p:ph type="body" sz="quarter" idx="37" hasCustomPrompt="1"/>
          </p:nvPr>
        </p:nvSpPr>
        <p:spPr>
          <a:xfrm>
            <a:off x="9091524" y="2497603"/>
            <a:ext cx="2543799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25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CF037C9-F7A9-4B2F-BE29-9C4B12B539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1316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_Icon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3"/>
          <p:cNvSpPr>
            <a:spLocks noGrp="1"/>
          </p:cNvSpPr>
          <p:nvPr>
            <p:ph sz="quarter" idx="26"/>
          </p:nvPr>
        </p:nvSpPr>
        <p:spPr>
          <a:xfrm>
            <a:off x="488567" y="2004760"/>
            <a:ext cx="2891490" cy="1176840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2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1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05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26" name="AutoShape 1"/>
          <p:cNvSpPr>
            <a:spLocks/>
          </p:cNvSpPr>
          <p:nvPr userDrawn="1"/>
        </p:nvSpPr>
        <p:spPr bwMode="auto">
          <a:xfrm>
            <a:off x="3899993" y="1033080"/>
            <a:ext cx="4368172" cy="4500700"/>
          </a:xfrm>
          <a:custGeom>
            <a:avLst/>
            <a:gdLst>
              <a:gd name="T0" fmla="*/ 43473735 w 19679"/>
              <a:gd name="T1" fmla="*/ 50659436 h 19679"/>
              <a:gd name="T2" fmla="*/ 43473735 w 19679"/>
              <a:gd name="T3" fmla="*/ 50659436 h 19679"/>
              <a:gd name="T4" fmla="*/ 43473735 w 19679"/>
              <a:gd name="T5" fmla="*/ 50659436 h 19679"/>
              <a:gd name="T6" fmla="*/ 43473735 w 19679"/>
              <a:gd name="T7" fmla="*/ 50659436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noFill/>
          <a:ln w="203200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endParaRPr lang="en-US" sz="1588"/>
          </a:p>
        </p:txBody>
      </p:sp>
      <p:sp>
        <p:nvSpPr>
          <p:cNvPr id="5" name="Oval 4"/>
          <p:cNvSpPr/>
          <p:nvPr userDrawn="1"/>
        </p:nvSpPr>
        <p:spPr>
          <a:xfrm>
            <a:off x="3733738" y="1467516"/>
            <a:ext cx="1030087" cy="103008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7919376" y="2986825"/>
            <a:ext cx="1030087" cy="103008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4057412" y="4226182"/>
            <a:ext cx="1030087" cy="103008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36" hasCustomPrompt="1"/>
          </p:nvPr>
        </p:nvSpPr>
        <p:spPr>
          <a:xfrm>
            <a:off x="3775600" y="1511559"/>
            <a:ext cx="946362" cy="942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5" hasCustomPrompt="1"/>
          </p:nvPr>
        </p:nvSpPr>
        <p:spPr>
          <a:xfrm>
            <a:off x="7961238" y="3033140"/>
            <a:ext cx="946362" cy="942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37" hasCustomPrompt="1"/>
          </p:nvPr>
        </p:nvSpPr>
        <p:spPr>
          <a:xfrm>
            <a:off x="4093054" y="4263135"/>
            <a:ext cx="946362" cy="942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44" name="AutoShape 1"/>
          <p:cNvSpPr>
            <a:spLocks/>
          </p:cNvSpPr>
          <p:nvPr userDrawn="1"/>
        </p:nvSpPr>
        <p:spPr bwMode="auto">
          <a:xfrm>
            <a:off x="5234560" y="2368376"/>
            <a:ext cx="1812579" cy="1867571"/>
          </a:xfrm>
          <a:custGeom>
            <a:avLst/>
            <a:gdLst>
              <a:gd name="T0" fmla="*/ 43473735 w 19679"/>
              <a:gd name="T1" fmla="*/ 50659436 h 19679"/>
              <a:gd name="T2" fmla="*/ 43473735 w 19679"/>
              <a:gd name="T3" fmla="*/ 50659436 h 19679"/>
              <a:gd name="T4" fmla="*/ 43473735 w 19679"/>
              <a:gd name="T5" fmla="*/ 50659436 h 19679"/>
              <a:gd name="T6" fmla="*/ 43473735 w 19679"/>
              <a:gd name="T7" fmla="*/ 50659436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8909"/>
          </a:solidFill>
          <a:ln w="38100" cap="flat" cmpd="sng">
            <a:solidFill>
              <a:srgbClr val="FF89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endParaRPr lang="en-US" sz="1588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8" hasCustomPrompt="1"/>
          </p:nvPr>
        </p:nvSpPr>
        <p:spPr>
          <a:xfrm>
            <a:off x="5667668" y="2569594"/>
            <a:ext cx="946362" cy="942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39" hasCustomPrompt="1"/>
          </p:nvPr>
        </p:nvSpPr>
        <p:spPr>
          <a:xfrm>
            <a:off x="5292270" y="3514577"/>
            <a:ext cx="1737450" cy="4762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Sub header</a:t>
            </a:r>
          </a:p>
        </p:txBody>
      </p:sp>
      <p:sp>
        <p:nvSpPr>
          <p:cNvPr id="47" name="Text Placeholder 13"/>
          <p:cNvSpPr>
            <a:spLocks noGrp="1"/>
          </p:cNvSpPr>
          <p:nvPr>
            <p:ph type="body" sz="quarter" idx="40" hasCustomPrompt="1"/>
          </p:nvPr>
        </p:nvSpPr>
        <p:spPr>
          <a:xfrm>
            <a:off x="3380056" y="2569594"/>
            <a:ext cx="1737450" cy="36244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Sub header</a:t>
            </a:r>
          </a:p>
        </p:txBody>
      </p:sp>
      <p:sp>
        <p:nvSpPr>
          <p:cNvPr id="48" name="Text Placeholder 13"/>
          <p:cNvSpPr>
            <a:spLocks noGrp="1"/>
          </p:cNvSpPr>
          <p:nvPr>
            <p:ph type="body" sz="quarter" idx="41" hasCustomPrompt="1"/>
          </p:nvPr>
        </p:nvSpPr>
        <p:spPr>
          <a:xfrm>
            <a:off x="7598945" y="4044321"/>
            <a:ext cx="1737450" cy="3826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Sub header</a:t>
            </a:r>
          </a:p>
        </p:txBody>
      </p:sp>
      <p:sp>
        <p:nvSpPr>
          <p:cNvPr id="49" name="Text Placeholder 13"/>
          <p:cNvSpPr>
            <a:spLocks noGrp="1"/>
          </p:cNvSpPr>
          <p:nvPr>
            <p:ph type="body" sz="quarter" idx="42" hasCustomPrompt="1"/>
          </p:nvPr>
        </p:nvSpPr>
        <p:spPr>
          <a:xfrm>
            <a:off x="3697222" y="5372078"/>
            <a:ext cx="1737450" cy="33437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Sub header</a:t>
            </a:r>
          </a:p>
        </p:txBody>
      </p:sp>
      <p:sp>
        <p:nvSpPr>
          <p:cNvPr id="53" name="Text Placeholder 13"/>
          <p:cNvSpPr>
            <a:spLocks noGrp="1"/>
          </p:cNvSpPr>
          <p:nvPr>
            <p:ph type="body" sz="quarter" idx="46" hasCustomPrompt="1"/>
          </p:nvPr>
        </p:nvSpPr>
        <p:spPr>
          <a:xfrm>
            <a:off x="5361397" y="1932112"/>
            <a:ext cx="1737450" cy="36244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34" name="Content Placeholder 3"/>
          <p:cNvSpPr>
            <a:spLocks noGrp="1"/>
          </p:cNvSpPr>
          <p:nvPr>
            <p:ph sz="quarter" idx="47"/>
          </p:nvPr>
        </p:nvSpPr>
        <p:spPr>
          <a:xfrm>
            <a:off x="521968" y="4193519"/>
            <a:ext cx="2891490" cy="1176840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2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1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05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6" name="Content Placeholder 3"/>
          <p:cNvSpPr>
            <a:spLocks noGrp="1"/>
          </p:cNvSpPr>
          <p:nvPr>
            <p:ph sz="quarter" idx="48"/>
          </p:nvPr>
        </p:nvSpPr>
        <p:spPr>
          <a:xfrm>
            <a:off x="9008615" y="2867481"/>
            <a:ext cx="2891490" cy="1176840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2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1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05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01AE002-A609-485D-A3FF-74CA1289B8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0755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 Row_Icon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3"/>
          <p:cNvSpPr>
            <a:spLocks noGrp="1"/>
          </p:cNvSpPr>
          <p:nvPr>
            <p:ph sz="quarter" idx="26"/>
          </p:nvPr>
        </p:nvSpPr>
        <p:spPr>
          <a:xfrm>
            <a:off x="6368615" y="1299272"/>
            <a:ext cx="5305178" cy="799997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6368614" y="864742"/>
            <a:ext cx="5305179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48845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46" name="Oval 45"/>
          <p:cNvSpPr/>
          <p:nvPr userDrawn="1"/>
        </p:nvSpPr>
        <p:spPr>
          <a:xfrm>
            <a:off x="5106534" y="989153"/>
            <a:ext cx="1019944" cy="1019944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28" hasCustomPrompt="1"/>
          </p:nvPr>
        </p:nvSpPr>
        <p:spPr>
          <a:xfrm>
            <a:off x="5147985" y="1032763"/>
            <a:ext cx="937043" cy="93272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60" name="Content Placeholder 3"/>
          <p:cNvSpPr>
            <a:spLocks noGrp="1"/>
          </p:cNvSpPr>
          <p:nvPr>
            <p:ph sz="quarter" idx="29"/>
          </p:nvPr>
        </p:nvSpPr>
        <p:spPr>
          <a:xfrm>
            <a:off x="6368616" y="2649147"/>
            <a:ext cx="5305178" cy="799997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1" name="Text Placeholder 13"/>
          <p:cNvSpPr>
            <a:spLocks noGrp="1"/>
          </p:cNvSpPr>
          <p:nvPr>
            <p:ph type="body" sz="quarter" idx="30" hasCustomPrompt="1"/>
          </p:nvPr>
        </p:nvSpPr>
        <p:spPr>
          <a:xfrm>
            <a:off x="6368615" y="2214617"/>
            <a:ext cx="5305179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62" name="Oval 61"/>
          <p:cNvSpPr/>
          <p:nvPr userDrawn="1"/>
        </p:nvSpPr>
        <p:spPr>
          <a:xfrm>
            <a:off x="5106535" y="2339028"/>
            <a:ext cx="1019944" cy="1019944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5147986" y="2382638"/>
            <a:ext cx="937043" cy="93272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72" name="Content Placeholder 3"/>
          <p:cNvSpPr>
            <a:spLocks noGrp="1"/>
          </p:cNvSpPr>
          <p:nvPr>
            <p:ph sz="quarter" idx="32"/>
          </p:nvPr>
        </p:nvSpPr>
        <p:spPr>
          <a:xfrm>
            <a:off x="6368613" y="4020529"/>
            <a:ext cx="5305178" cy="799997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3" name="Text Placeholder 13"/>
          <p:cNvSpPr>
            <a:spLocks noGrp="1"/>
          </p:cNvSpPr>
          <p:nvPr>
            <p:ph type="body" sz="quarter" idx="33" hasCustomPrompt="1"/>
          </p:nvPr>
        </p:nvSpPr>
        <p:spPr>
          <a:xfrm>
            <a:off x="6368612" y="3585999"/>
            <a:ext cx="5305179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74" name="Oval 73"/>
          <p:cNvSpPr/>
          <p:nvPr userDrawn="1"/>
        </p:nvSpPr>
        <p:spPr>
          <a:xfrm>
            <a:off x="5106532" y="3710410"/>
            <a:ext cx="1019944" cy="1019944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Picture Placeholder 3"/>
          <p:cNvSpPr>
            <a:spLocks noGrp="1"/>
          </p:cNvSpPr>
          <p:nvPr>
            <p:ph type="pic" sz="quarter" idx="34" hasCustomPrompt="1"/>
          </p:nvPr>
        </p:nvSpPr>
        <p:spPr>
          <a:xfrm>
            <a:off x="5147983" y="3754020"/>
            <a:ext cx="937043" cy="93272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76" name="Content Placeholder 3"/>
          <p:cNvSpPr>
            <a:spLocks noGrp="1"/>
          </p:cNvSpPr>
          <p:nvPr>
            <p:ph sz="quarter" idx="35"/>
          </p:nvPr>
        </p:nvSpPr>
        <p:spPr>
          <a:xfrm>
            <a:off x="6368614" y="5370404"/>
            <a:ext cx="5305178" cy="799997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7" name="Text Placeholder 13"/>
          <p:cNvSpPr>
            <a:spLocks noGrp="1"/>
          </p:cNvSpPr>
          <p:nvPr>
            <p:ph type="body" sz="quarter" idx="36" hasCustomPrompt="1"/>
          </p:nvPr>
        </p:nvSpPr>
        <p:spPr>
          <a:xfrm>
            <a:off x="6368613" y="4935874"/>
            <a:ext cx="5305179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78" name="Oval 77"/>
          <p:cNvSpPr/>
          <p:nvPr userDrawn="1"/>
        </p:nvSpPr>
        <p:spPr>
          <a:xfrm>
            <a:off x="5106533" y="5060285"/>
            <a:ext cx="1019944" cy="1019944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Picture Placeholder 3"/>
          <p:cNvSpPr>
            <a:spLocks noGrp="1"/>
          </p:cNvSpPr>
          <p:nvPr>
            <p:ph type="pic" sz="quarter" idx="37" hasCustomPrompt="1"/>
          </p:nvPr>
        </p:nvSpPr>
        <p:spPr>
          <a:xfrm>
            <a:off x="5147984" y="5103895"/>
            <a:ext cx="937043" cy="93272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4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558D3F6-3B08-4940-9BCB-9BE5742631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0979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ow_Icon and Content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0" y="1"/>
            <a:ext cx="12192000" cy="62361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6"/>
          </p:nvPr>
        </p:nvSpPr>
        <p:spPr>
          <a:xfrm>
            <a:off x="6368615" y="1299272"/>
            <a:ext cx="5305178" cy="799997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6368614" y="864742"/>
            <a:ext cx="5305179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48845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46" name="Oval 45"/>
          <p:cNvSpPr/>
          <p:nvPr userDrawn="1"/>
        </p:nvSpPr>
        <p:spPr>
          <a:xfrm>
            <a:off x="5106534" y="989153"/>
            <a:ext cx="1019944" cy="1019944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28" hasCustomPrompt="1"/>
          </p:nvPr>
        </p:nvSpPr>
        <p:spPr>
          <a:xfrm>
            <a:off x="5147985" y="1032763"/>
            <a:ext cx="937043" cy="93272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60" name="Content Placeholder 3"/>
          <p:cNvSpPr>
            <a:spLocks noGrp="1"/>
          </p:cNvSpPr>
          <p:nvPr>
            <p:ph sz="quarter" idx="29"/>
          </p:nvPr>
        </p:nvSpPr>
        <p:spPr>
          <a:xfrm>
            <a:off x="6368616" y="2649147"/>
            <a:ext cx="5305178" cy="799997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1" name="Text Placeholder 13"/>
          <p:cNvSpPr>
            <a:spLocks noGrp="1"/>
          </p:cNvSpPr>
          <p:nvPr>
            <p:ph type="body" sz="quarter" idx="30" hasCustomPrompt="1"/>
          </p:nvPr>
        </p:nvSpPr>
        <p:spPr>
          <a:xfrm>
            <a:off x="6368615" y="2214617"/>
            <a:ext cx="5305179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62" name="Oval 61"/>
          <p:cNvSpPr/>
          <p:nvPr userDrawn="1"/>
        </p:nvSpPr>
        <p:spPr>
          <a:xfrm>
            <a:off x="5106535" y="2339028"/>
            <a:ext cx="1019944" cy="1019944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5147986" y="2382638"/>
            <a:ext cx="937043" cy="93272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72" name="Content Placeholder 3"/>
          <p:cNvSpPr>
            <a:spLocks noGrp="1"/>
          </p:cNvSpPr>
          <p:nvPr>
            <p:ph sz="quarter" idx="32"/>
          </p:nvPr>
        </p:nvSpPr>
        <p:spPr>
          <a:xfrm>
            <a:off x="6368613" y="4020529"/>
            <a:ext cx="5305178" cy="799997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3" name="Text Placeholder 13"/>
          <p:cNvSpPr>
            <a:spLocks noGrp="1"/>
          </p:cNvSpPr>
          <p:nvPr>
            <p:ph type="body" sz="quarter" idx="33" hasCustomPrompt="1"/>
          </p:nvPr>
        </p:nvSpPr>
        <p:spPr>
          <a:xfrm>
            <a:off x="6368612" y="3585999"/>
            <a:ext cx="5305179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74" name="Oval 73"/>
          <p:cNvSpPr/>
          <p:nvPr userDrawn="1"/>
        </p:nvSpPr>
        <p:spPr>
          <a:xfrm>
            <a:off x="5106532" y="3710410"/>
            <a:ext cx="1019944" cy="1019944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Picture Placeholder 3"/>
          <p:cNvSpPr>
            <a:spLocks noGrp="1"/>
          </p:cNvSpPr>
          <p:nvPr>
            <p:ph type="pic" sz="quarter" idx="34" hasCustomPrompt="1"/>
          </p:nvPr>
        </p:nvSpPr>
        <p:spPr>
          <a:xfrm>
            <a:off x="5147983" y="3754020"/>
            <a:ext cx="937043" cy="93272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76" name="Content Placeholder 3"/>
          <p:cNvSpPr>
            <a:spLocks noGrp="1"/>
          </p:cNvSpPr>
          <p:nvPr>
            <p:ph sz="quarter" idx="35"/>
          </p:nvPr>
        </p:nvSpPr>
        <p:spPr>
          <a:xfrm>
            <a:off x="6368614" y="5370404"/>
            <a:ext cx="5305178" cy="799997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7" name="Text Placeholder 13"/>
          <p:cNvSpPr>
            <a:spLocks noGrp="1"/>
          </p:cNvSpPr>
          <p:nvPr>
            <p:ph type="body" sz="quarter" idx="36" hasCustomPrompt="1"/>
          </p:nvPr>
        </p:nvSpPr>
        <p:spPr>
          <a:xfrm>
            <a:off x="6368613" y="4935874"/>
            <a:ext cx="5305179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78" name="Oval 77"/>
          <p:cNvSpPr/>
          <p:nvPr userDrawn="1"/>
        </p:nvSpPr>
        <p:spPr>
          <a:xfrm>
            <a:off x="5106533" y="5060285"/>
            <a:ext cx="1019944" cy="1019944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Picture Placeholder 3"/>
          <p:cNvSpPr>
            <a:spLocks noGrp="1"/>
          </p:cNvSpPr>
          <p:nvPr>
            <p:ph type="pic" sz="quarter" idx="37" hasCustomPrompt="1"/>
          </p:nvPr>
        </p:nvSpPr>
        <p:spPr>
          <a:xfrm>
            <a:off x="5147984" y="5103895"/>
            <a:ext cx="937043" cy="93272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5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447C6CB-A01E-4ECD-AB62-CA4F5E02D1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264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 Row_Icon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7889840" y="785959"/>
            <a:ext cx="3448717" cy="419616"/>
          </a:xfrm>
          <a:prstGeom prst="rect">
            <a:avLst/>
          </a:prstGeom>
        </p:spPr>
        <p:txBody>
          <a:bodyPr anchor="ctr"/>
          <a:lstStyle>
            <a:lvl1pPr marL="0" indent="0" algn="l" eaLnBrk="1">
              <a:buNone/>
              <a:defRPr sz="2400" b="0">
                <a:solidFill>
                  <a:srgbClr val="FF8909"/>
                </a:solidFill>
                <a:latin typeface="+mj-lt"/>
                <a:cs typeface="Arabic Typesetting" panose="03020402040406030203" pitchFamily="66" charset="-78"/>
              </a:defRPr>
            </a:lvl1pPr>
          </a:lstStyle>
          <a:p>
            <a:pPr eaLnBrk="1"/>
            <a:r>
              <a:rPr lang="en-US" sz="2400">
                <a:solidFill>
                  <a:srgbClr val="FF8909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Trebuchet MS" charset="0"/>
                <a:sym typeface="Trebuchet MS" charset="0"/>
              </a:rPr>
              <a:t>Title Goes Here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69" y="365162"/>
            <a:ext cx="5476727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48845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46" name="Oval 45"/>
          <p:cNvSpPr/>
          <p:nvPr userDrawn="1"/>
        </p:nvSpPr>
        <p:spPr>
          <a:xfrm>
            <a:off x="6434048" y="490536"/>
            <a:ext cx="1213656" cy="1213656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Roboto Black" panose="02000000000000000000"/>
            </a:endParaRPr>
          </a:p>
        </p:txBody>
      </p:sp>
      <p:sp>
        <p:nvSpPr>
          <p:cNvPr id="76" name="Content Placeholder 3"/>
          <p:cNvSpPr>
            <a:spLocks noGrp="1"/>
          </p:cNvSpPr>
          <p:nvPr>
            <p:ph sz="quarter" idx="35"/>
          </p:nvPr>
        </p:nvSpPr>
        <p:spPr>
          <a:xfrm>
            <a:off x="362370" y="2607115"/>
            <a:ext cx="5305178" cy="2091666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36" hasCustomPrompt="1"/>
          </p:nvPr>
        </p:nvSpPr>
        <p:spPr>
          <a:xfrm>
            <a:off x="7889840" y="2159179"/>
            <a:ext cx="3448717" cy="419616"/>
          </a:xfrm>
          <a:prstGeom prst="rect">
            <a:avLst/>
          </a:prstGeom>
        </p:spPr>
        <p:txBody>
          <a:bodyPr anchor="ctr"/>
          <a:lstStyle>
            <a:lvl1pPr marL="0" indent="0" algn="l" eaLnBrk="1">
              <a:buNone/>
              <a:defRPr sz="2400" b="0">
                <a:solidFill>
                  <a:srgbClr val="FF8909"/>
                </a:solidFill>
                <a:latin typeface="+mj-lt"/>
              </a:defRPr>
            </a:lvl1pPr>
          </a:lstStyle>
          <a:p>
            <a:pPr eaLnBrk="1"/>
            <a:r>
              <a:rPr lang="en-US" sz="2400">
                <a:solidFill>
                  <a:srgbClr val="FF8909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Trebuchet MS" charset="0"/>
                <a:sym typeface="Trebuchet MS" charset="0"/>
              </a:rPr>
              <a:t>Title Goes Here</a:t>
            </a:r>
          </a:p>
        </p:txBody>
      </p:sp>
      <p:sp>
        <p:nvSpPr>
          <p:cNvPr id="29" name="Oval 28"/>
          <p:cNvSpPr/>
          <p:nvPr userDrawn="1"/>
        </p:nvSpPr>
        <p:spPr>
          <a:xfrm>
            <a:off x="6434048" y="1863756"/>
            <a:ext cx="1213656" cy="1213656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Roboto Black" panose="02000000000000000000"/>
            </a:endParaRP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37" hasCustomPrompt="1"/>
          </p:nvPr>
        </p:nvSpPr>
        <p:spPr>
          <a:xfrm>
            <a:off x="7889840" y="3577568"/>
            <a:ext cx="3448717" cy="419616"/>
          </a:xfrm>
          <a:prstGeom prst="rect">
            <a:avLst/>
          </a:prstGeom>
        </p:spPr>
        <p:txBody>
          <a:bodyPr anchor="ctr"/>
          <a:lstStyle>
            <a:lvl1pPr marL="0" indent="0" algn="l" eaLnBrk="1">
              <a:buNone/>
              <a:defRPr sz="2400" b="0">
                <a:solidFill>
                  <a:srgbClr val="FF8909"/>
                </a:solidFill>
                <a:latin typeface="+mj-lt"/>
              </a:defRPr>
            </a:lvl1pPr>
          </a:lstStyle>
          <a:p>
            <a:pPr eaLnBrk="1"/>
            <a:r>
              <a:rPr lang="en-US" sz="2400">
                <a:solidFill>
                  <a:srgbClr val="FF8909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Trebuchet MS" charset="0"/>
                <a:sym typeface="Trebuchet MS" charset="0"/>
              </a:rPr>
              <a:t>Title Goes Here</a:t>
            </a:r>
          </a:p>
        </p:txBody>
      </p:sp>
      <p:sp>
        <p:nvSpPr>
          <p:cNvPr id="33" name="Oval 32"/>
          <p:cNvSpPr/>
          <p:nvPr userDrawn="1"/>
        </p:nvSpPr>
        <p:spPr>
          <a:xfrm>
            <a:off x="6434048" y="3282145"/>
            <a:ext cx="1213656" cy="1213656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Roboto Black" panose="02000000000000000000"/>
            </a:endParaRP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38" hasCustomPrompt="1"/>
          </p:nvPr>
        </p:nvSpPr>
        <p:spPr>
          <a:xfrm>
            <a:off x="7909237" y="4970099"/>
            <a:ext cx="3448717" cy="419616"/>
          </a:xfrm>
          <a:prstGeom prst="rect">
            <a:avLst/>
          </a:prstGeom>
        </p:spPr>
        <p:txBody>
          <a:bodyPr anchor="ctr"/>
          <a:lstStyle>
            <a:lvl1pPr marL="0" indent="0" algn="l" eaLnBrk="1">
              <a:buNone/>
              <a:defRPr sz="2400" b="0">
                <a:solidFill>
                  <a:srgbClr val="FF8909"/>
                </a:solidFill>
                <a:latin typeface="+mj-lt"/>
              </a:defRPr>
            </a:lvl1pPr>
          </a:lstStyle>
          <a:p>
            <a:pPr eaLnBrk="1"/>
            <a:r>
              <a:rPr lang="en-US" sz="2400">
                <a:solidFill>
                  <a:srgbClr val="FF8909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Trebuchet MS" charset="0"/>
                <a:sym typeface="Trebuchet MS" charset="0"/>
              </a:rPr>
              <a:t>Title Goes Here</a:t>
            </a:r>
          </a:p>
        </p:txBody>
      </p:sp>
      <p:sp>
        <p:nvSpPr>
          <p:cNvPr id="36" name="Oval 35"/>
          <p:cNvSpPr/>
          <p:nvPr userDrawn="1"/>
        </p:nvSpPr>
        <p:spPr>
          <a:xfrm>
            <a:off x="6453445" y="4674676"/>
            <a:ext cx="1213656" cy="1213656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Roboto Black" panose="02000000000000000000"/>
            </a:endParaRPr>
          </a:p>
        </p:txBody>
      </p:sp>
      <p:sp>
        <p:nvSpPr>
          <p:cNvPr id="38" name="Text Placeholder 13"/>
          <p:cNvSpPr>
            <a:spLocks noGrp="1"/>
          </p:cNvSpPr>
          <p:nvPr>
            <p:ph type="body" sz="quarter" idx="39" hasCustomPrompt="1"/>
          </p:nvPr>
        </p:nvSpPr>
        <p:spPr>
          <a:xfrm>
            <a:off x="6545729" y="896035"/>
            <a:ext cx="993537" cy="41961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39" name="Text Placeholder 13"/>
          <p:cNvSpPr>
            <a:spLocks noGrp="1"/>
          </p:cNvSpPr>
          <p:nvPr>
            <p:ph type="body" sz="quarter" idx="40" hasCustomPrompt="1"/>
          </p:nvPr>
        </p:nvSpPr>
        <p:spPr>
          <a:xfrm>
            <a:off x="6545729" y="2232889"/>
            <a:ext cx="993537" cy="41961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41" hasCustomPrompt="1"/>
          </p:nvPr>
        </p:nvSpPr>
        <p:spPr>
          <a:xfrm>
            <a:off x="6545729" y="3696163"/>
            <a:ext cx="993537" cy="41961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41" name="Text Placeholder 13"/>
          <p:cNvSpPr>
            <a:spLocks noGrp="1"/>
          </p:cNvSpPr>
          <p:nvPr>
            <p:ph type="body" sz="quarter" idx="42" hasCustomPrompt="1"/>
          </p:nvPr>
        </p:nvSpPr>
        <p:spPr>
          <a:xfrm>
            <a:off x="6545729" y="5071696"/>
            <a:ext cx="993537" cy="41961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21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5BA19A9-35E0-4935-9F5D-F38A67CF22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4548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4  Row_Icon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1"/>
            <a:ext cx="12192000" cy="62361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7889840" y="785959"/>
            <a:ext cx="3448717" cy="419616"/>
          </a:xfrm>
          <a:prstGeom prst="rect">
            <a:avLst/>
          </a:prstGeom>
        </p:spPr>
        <p:txBody>
          <a:bodyPr anchor="ctr"/>
          <a:lstStyle>
            <a:lvl1pPr marL="0" indent="0" algn="l" eaLnBrk="1">
              <a:buNone/>
              <a:defRPr sz="2400">
                <a:solidFill>
                  <a:srgbClr val="FF8909"/>
                </a:solidFill>
                <a:latin typeface="Roboto Medium" panose="02000000000000000000"/>
              </a:defRPr>
            </a:lvl1pPr>
          </a:lstStyle>
          <a:p>
            <a:pPr eaLnBrk="1"/>
            <a:r>
              <a:rPr lang="en-US" sz="2400">
                <a:solidFill>
                  <a:srgbClr val="FF8909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Trebuchet MS" charset="0"/>
                <a:sym typeface="Trebuchet MS" charset="0"/>
              </a:rPr>
              <a:t>Title Goes Here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5305178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i="0" baseline="0">
                <a:solidFill>
                  <a:schemeClr val="bg1"/>
                </a:solidFill>
                <a:latin typeface="Roboto Black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48845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46" name="Oval 45"/>
          <p:cNvSpPr/>
          <p:nvPr userDrawn="1"/>
        </p:nvSpPr>
        <p:spPr>
          <a:xfrm>
            <a:off x="6434048" y="490536"/>
            <a:ext cx="1213656" cy="1213656"/>
          </a:xfrm>
          <a:prstGeom prst="ellipse">
            <a:avLst/>
          </a:prstGeom>
          <a:solidFill>
            <a:schemeClr val="bg1"/>
          </a:solidFill>
          <a:ln>
            <a:solidFill>
              <a:srgbClr val="FFA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Roboto Black" panose="02000000000000000000"/>
            </a:endParaRPr>
          </a:p>
        </p:txBody>
      </p:sp>
      <p:sp>
        <p:nvSpPr>
          <p:cNvPr id="76" name="Content Placeholder 3"/>
          <p:cNvSpPr>
            <a:spLocks noGrp="1"/>
          </p:cNvSpPr>
          <p:nvPr>
            <p:ph sz="quarter" idx="35"/>
          </p:nvPr>
        </p:nvSpPr>
        <p:spPr>
          <a:xfrm>
            <a:off x="362370" y="2607115"/>
            <a:ext cx="5305178" cy="2091666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36" hasCustomPrompt="1"/>
          </p:nvPr>
        </p:nvSpPr>
        <p:spPr>
          <a:xfrm>
            <a:off x="7889840" y="2159179"/>
            <a:ext cx="3448717" cy="419616"/>
          </a:xfrm>
          <a:prstGeom prst="rect">
            <a:avLst/>
          </a:prstGeom>
        </p:spPr>
        <p:txBody>
          <a:bodyPr anchor="ctr"/>
          <a:lstStyle>
            <a:lvl1pPr marL="0" indent="0" algn="l" eaLnBrk="1">
              <a:buNone/>
              <a:defRPr sz="2400">
                <a:solidFill>
                  <a:srgbClr val="FF8909"/>
                </a:solidFill>
                <a:latin typeface="Roboto Medium" panose="02000000000000000000"/>
              </a:defRPr>
            </a:lvl1pPr>
          </a:lstStyle>
          <a:p>
            <a:pPr eaLnBrk="1"/>
            <a:r>
              <a:rPr lang="en-US" sz="2400">
                <a:solidFill>
                  <a:srgbClr val="FF8909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Trebuchet MS" charset="0"/>
                <a:sym typeface="Trebuchet MS" charset="0"/>
              </a:rPr>
              <a:t>Title Goes Here</a:t>
            </a:r>
          </a:p>
        </p:txBody>
      </p:sp>
      <p:sp>
        <p:nvSpPr>
          <p:cNvPr id="29" name="Oval 28"/>
          <p:cNvSpPr/>
          <p:nvPr userDrawn="1"/>
        </p:nvSpPr>
        <p:spPr>
          <a:xfrm>
            <a:off x="6434048" y="1863756"/>
            <a:ext cx="1213656" cy="1213656"/>
          </a:xfrm>
          <a:prstGeom prst="ellipse">
            <a:avLst/>
          </a:prstGeom>
          <a:solidFill>
            <a:schemeClr val="bg1"/>
          </a:solidFill>
          <a:ln>
            <a:solidFill>
              <a:srgbClr val="FFA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Roboto Black" panose="02000000000000000000"/>
            </a:endParaRP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37" hasCustomPrompt="1"/>
          </p:nvPr>
        </p:nvSpPr>
        <p:spPr>
          <a:xfrm>
            <a:off x="7889840" y="3577568"/>
            <a:ext cx="3448717" cy="419616"/>
          </a:xfrm>
          <a:prstGeom prst="rect">
            <a:avLst/>
          </a:prstGeom>
        </p:spPr>
        <p:txBody>
          <a:bodyPr anchor="ctr"/>
          <a:lstStyle>
            <a:lvl1pPr marL="0" indent="0" algn="l" eaLnBrk="1">
              <a:buNone/>
              <a:defRPr sz="2400">
                <a:solidFill>
                  <a:srgbClr val="FF8909"/>
                </a:solidFill>
                <a:latin typeface="Roboto Medium" panose="02000000000000000000"/>
              </a:defRPr>
            </a:lvl1pPr>
          </a:lstStyle>
          <a:p>
            <a:pPr eaLnBrk="1"/>
            <a:r>
              <a:rPr lang="en-US" sz="2400">
                <a:solidFill>
                  <a:srgbClr val="FF8909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Trebuchet MS" charset="0"/>
                <a:sym typeface="Trebuchet MS" charset="0"/>
              </a:rPr>
              <a:t>Title Goes Here</a:t>
            </a:r>
          </a:p>
        </p:txBody>
      </p:sp>
      <p:sp>
        <p:nvSpPr>
          <p:cNvPr id="33" name="Oval 32"/>
          <p:cNvSpPr/>
          <p:nvPr userDrawn="1"/>
        </p:nvSpPr>
        <p:spPr>
          <a:xfrm>
            <a:off x="6434048" y="3282145"/>
            <a:ext cx="1213656" cy="1213656"/>
          </a:xfrm>
          <a:prstGeom prst="ellipse">
            <a:avLst/>
          </a:prstGeom>
          <a:solidFill>
            <a:schemeClr val="bg1"/>
          </a:solidFill>
          <a:ln>
            <a:solidFill>
              <a:srgbClr val="FFA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Roboto Black" panose="02000000000000000000"/>
            </a:endParaRP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38" hasCustomPrompt="1"/>
          </p:nvPr>
        </p:nvSpPr>
        <p:spPr>
          <a:xfrm>
            <a:off x="7909237" y="4970099"/>
            <a:ext cx="3448717" cy="419616"/>
          </a:xfrm>
          <a:prstGeom prst="rect">
            <a:avLst/>
          </a:prstGeom>
        </p:spPr>
        <p:txBody>
          <a:bodyPr anchor="ctr"/>
          <a:lstStyle>
            <a:lvl1pPr marL="0" indent="0" algn="l" eaLnBrk="1">
              <a:buNone/>
              <a:defRPr sz="2400">
                <a:solidFill>
                  <a:srgbClr val="FF8909"/>
                </a:solidFill>
                <a:latin typeface="Roboto Medium" panose="02000000000000000000"/>
              </a:defRPr>
            </a:lvl1pPr>
          </a:lstStyle>
          <a:p>
            <a:pPr eaLnBrk="1"/>
            <a:r>
              <a:rPr lang="en-US" sz="2400">
                <a:solidFill>
                  <a:srgbClr val="FF8909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Trebuchet MS" charset="0"/>
                <a:sym typeface="Trebuchet MS" charset="0"/>
              </a:rPr>
              <a:t>Title Goes Here</a:t>
            </a:r>
          </a:p>
        </p:txBody>
      </p:sp>
      <p:sp>
        <p:nvSpPr>
          <p:cNvPr id="36" name="Oval 35"/>
          <p:cNvSpPr/>
          <p:nvPr userDrawn="1"/>
        </p:nvSpPr>
        <p:spPr>
          <a:xfrm>
            <a:off x="6453445" y="4674676"/>
            <a:ext cx="1213656" cy="1213656"/>
          </a:xfrm>
          <a:prstGeom prst="ellipse">
            <a:avLst/>
          </a:prstGeom>
          <a:solidFill>
            <a:schemeClr val="bg1"/>
          </a:solidFill>
          <a:ln>
            <a:solidFill>
              <a:srgbClr val="FFA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rgbClr val="FF8909"/>
              </a:solidFill>
              <a:latin typeface="Roboto Black" panose="02000000000000000000"/>
            </a:endParaRPr>
          </a:p>
        </p:txBody>
      </p:sp>
      <p:sp>
        <p:nvSpPr>
          <p:cNvPr id="38" name="Text Placeholder 13"/>
          <p:cNvSpPr>
            <a:spLocks noGrp="1"/>
          </p:cNvSpPr>
          <p:nvPr>
            <p:ph type="body" sz="quarter" idx="39" hasCustomPrompt="1"/>
          </p:nvPr>
        </p:nvSpPr>
        <p:spPr>
          <a:xfrm>
            <a:off x="6504184" y="896035"/>
            <a:ext cx="1069737" cy="41961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>
                <a:solidFill>
                  <a:srgbClr val="FF8909"/>
                </a:solidFill>
                <a:latin typeface="Roboto Black" panose="02000000000000000000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39" name="Text Placeholder 13"/>
          <p:cNvSpPr>
            <a:spLocks noGrp="1"/>
          </p:cNvSpPr>
          <p:nvPr>
            <p:ph type="body" sz="quarter" idx="40" hasCustomPrompt="1"/>
          </p:nvPr>
        </p:nvSpPr>
        <p:spPr>
          <a:xfrm>
            <a:off x="6515625" y="2232889"/>
            <a:ext cx="1069737" cy="41961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>
                <a:solidFill>
                  <a:srgbClr val="FF8909"/>
                </a:solidFill>
                <a:latin typeface="Roboto Black" panose="02000000000000000000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41" hasCustomPrompt="1"/>
          </p:nvPr>
        </p:nvSpPr>
        <p:spPr>
          <a:xfrm>
            <a:off x="6535022" y="3696163"/>
            <a:ext cx="1069737" cy="41961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>
                <a:solidFill>
                  <a:srgbClr val="FF8909"/>
                </a:solidFill>
                <a:latin typeface="Roboto Black" panose="02000000000000000000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41" name="Text Placeholder 13"/>
          <p:cNvSpPr>
            <a:spLocks noGrp="1"/>
          </p:cNvSpPr>
          <p:nvPr>
            <p:ph type="body" sz="quarter" idx="42" hasCustomPrompt="1"/>
          </p:nvPr>
        </p:nvSpPr>
        <p:spPr>
          <a:xfrm>
            <a:off x="6535022" y="5071696"/>
            <a:ext cx="1069737" cy="41961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>
                <a:solidFill>
                  <a:srgbClr val="FF8909"/>
                </a:solidFill>
                <a:latin typeface="Roboto Black" panose="02000000000000000000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22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20D6FB3-8A6B-4C19-A549-649AC55C95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852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08307" y="515155"/>
            <a:ext cx="6462145" cy="548381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Title text</a:t>
            </a:r>
          </a:p>
        </p:txBody>
      </p:sp>
      <p:sp>
        <p:nvSpPr>
          <p:cNvPr id="32" name="Picture Placeholder 31"/>
          <p:cNvSpPr>
            <a:spLocks noGrp="1"/>
          </p:cNvSpPr>
          <p:nvPr>
            <p:ph type="pic" sz="quarter" idx="12"/>
          </p:nvPr>
        </p:nvSpPr>
        <p:spPr>
          <a:xfrm>
            <a:off x="7270452" y="0"/>
            <a:ext cx="4921548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16" name="Table Placeholder 15"/>
          <p:cNvSpPr>
            <a:spLocks noGrp="1"/>
          </p:cNvSpPr>
          <p:nvPr>
            <p:ph type="tbl" sz="quarter" idx="13"/>
          </p:nvPr>
        </p:nvSpPr>
        <p:spPr>
          <a:xfrm>
            <a:off x="808038" y="1700213"/>
            <a:ext cx="6462414" cy="37475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buFontTx/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2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1C1C5B-690A-41EA-B652-0D8E742471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oumn, 2 row _Icon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3"/>
          <p:cNvSpPr>
            <a:spLocks noGrp="1"/>
          </p:cNvSpPr>
          <p:nvPr>
            <p:ph sz="quarter" idx="26"/>
          </p:nvPr>
        </p:nvSpPr>
        <p:spPr>
          <a:xfrm>
            <a:off x="7676432" y="2047699"/>
            <a:ext cx="3997359" cy="1119453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7676432" y="1613169"/>
            <a:ext cx="3997360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48845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46" name="Oval 45"/>
          <p:cNvSpPr/>
          <p:nvPr userDrawn="1"/>
        </p:nvSpPr>
        <p:spPr>
          <a:xfrm>
            <a:off x="6414351" y="1737580"/>
            <a:ext cx="1019944" cy="1019944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28" hasCustomPrompt="1"/>
          </p:nvPr>
        </p:nvSpPr>
        <p:spPr>
          <a:xfrm>
            <a:off x="6455802" y="1781190"/>
            <a:ext cx="937043" cy="93272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quarter" idx="29"/>
          </p:nvPr>
        </p:nvSpPr>
        <p:spPr>
          <a:xfrm>
            <a:off x="7676432" y="4211435"/>
            <a:ext cx="3997359" cy="1119453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30" hasCustomPrompt="1"/>
          </p:nvPr>
        </p:nvSpPr>
        <p:spPr>
          <a:xfrm>
            <a:off x="7676432" y="3776905"/>
            <a:ext cx="3997360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26" name="Oval 25"/>
          <p:cNvSpPr/>
          <p:nvPr userDrawn="1"/>
        </p:nvSpPr>
        <p:spPr>
          <a:xfrm>
            <a:off x="6414351" y="3901316"/>
            <a:ext cx="1019944" cy="1019944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6455802" y="3944926"/>
            <a:ext cx="937043" cy="93272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quarter" idx="32"/>
          </p:nvPr>
        </p:nvSpPr>
        <p:spPr>
          <a:xfrm>
            <a:off x="1618973" y="2047919"/>
            <a:ext cx="3997359" cy="1119453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33" hasCustomPrompt="1"/>
          </p:nvPr>
        </p:nvSpPr>
        <p:spPr>
          <a:xfrm>
            <a:off x="1618973" y="1613389"/>
            <a:ext cx="3997360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31" name="Oval 30"/>
          <p:cNvSpPr/>
          <p:nvPr userDrawn="1"/>
        </p:nvSpPr>
        <p:spPr>
          <a:xfrm>
            <a:off x="356892" y="1737800"/>
            <a:ext cx="1019944" cy="1019944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4" hasCustomPrompt="1"/>
          </p:nvPr>
        </p:nvSpPr>
        <p:spPr>
          <a:xfrm>
            <a:off x="398343" y="1781410"/>
            <a:ext cx="937043" cy="93272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3" name="Content Placeholder 3"/>
          <p:cNvSpPr>
            <a:spLocks noGrp="1"/>
          </p:cNvSpPr>
          <p:nvPr>
            <p:ph sz="quarter" idx="35"/>
          </p:nvPr>
        </p:nvSpPr>
        <p:spPr>
          <a:xfrm>
            <a:off x="1618973" y="4211655"/>
            <a:ext cx="3997359" cy="1119453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36" hasCustomPrompt="1"/>
          </p:nvPr>
        </p:nvSpPr>
        <p:spPr>
          <a:xfrm>
            <a:off x="1618973" y="3777125"/>
            <a:ext cx="3997360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35" name="Oval 34"/>
          <p:cNvSpPr/>
          <p:nvPr userDrawn="1"/>
        </p:nvSpPr>
        <p:spPr>
          <a:xfrm>
            <a:off x="356892" y="3901536"/>
            <a:ext cx="1019944" cy="1019944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7" hasCustomPrompt="1"/>
          </p:nvPr>
        </p:nvSpPr>
        <p:spPr>
          <a:xfrm>
            <a:off x="398343" y="3945146"/>
            <a:ext cx="937043" cy="93272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7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88796F3B-14AB-445D-AE32-733B1702E4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60244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oumn, 2 row _Icon and Content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 userDrawn="1"/>
        </p:nvSpPr>
        <p:spPr>
          <a:xfrm>
            <a:off x="0" y="1"/>
            <a:ext cx="12192000" cy="62361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6"/>
          </p:nvPr>
        </p:nvSpPr>
        <p:spPr>
          <a:xfrm>
            <a:off x="7676432" y="2047699"/>
            <a:ext cx="3997359" cy="1119453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7676432" y="1613169"/>
            <a:ext cx="3997360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00" b="1" i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48845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46" name="Oval 45"/>
          <p:cNvSpPr/>
          <p:nvPr userDrawn="1"/>
        </p:nvSpPr>
        <p:spPr>
          <a:xfrm>
            <a:off x="6414351" y="1737580"/>
            <a:ext cx="1019944" cy="1019944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28" hasCustomPrompt="1"/>
          </p:nvPr>
        </p:nvSpPr>
        <p:spPr>
          <a:xfrm>
            <a:off x="6455802" y="1781190"/>
            <a:ext cx="937043" cy="93272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quarter" idx="29"/>
          </p:nvPr>
        </p:nvSpPr>
        <p:spPr>
          <a:xfrm>
            <a:off x="7676432" y="4211435"/>
            <a:ext cx="3997359" cy="1119453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30" hasCustomPrompt="1"/>
          </p:nvPr>
        </p:nvSpPr>
        <p:spPr>
          <a:xfrm>
            <a:off x="7676432" y="3776905"/>
            <a:ext cx="3997360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26" name="Oval 25"/>
          <p:cNvSpPr/>
          <p:nvPr userDrawn="1"/>
        </p:nvSpPr>
        <p:spPr>
          <a:xfrm>
            <a:off x="6414351" y="3901316"/>
            <a:ext cx="1019944" cy="1019944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6455802" y="3944926"/>
            <a:ext cx="937043" cy="93272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quarter" idx="32" hasCustomPrompt="1"/>
          </p:nvPr>
        </p:nvSpPr>
        <p:spPr>
          <a:xfrm>
            <a:off x="1618973" y="2047919"/>
            <a:ext cx="3997359" cy="1119453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level/</a:t>
            </a:r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33" hasCustomPrompt="1"/>
          </p:nvPr>
        </p:nvSpPr>
        <p:spPr>
          <a:xfrm>
            <a:off x="1618973" y="1613389"/>
            <a:ext cx="3997360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31" name="Oval 30"/>
          <p:cNvSpPr/>
          <p:nvPr userDrawn="1"/>
        </p:nvSpPr>
        <p:spPr>
          <a:xfrm>
            <a:off x="356892" y="1737800"/>
            <a:ext cx="1019944" cy="1019944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4" hasCustomPrompt="1"/>
          </p:nvPr>
        </p:nvSpPr>
        <p:spPr>
          <a:xfrm>
            <a:off x="398343" y="1781410"/>
            <a:ext cx="937043" cy="93272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3" name="Content Placeholder 3"/>
          <p:cNvSpPr>
            <a:spLocks noGrp="1"/>
          </p:cNvSpPr>
          <p:nvPr>
            <p:ph sz="quarter" idx="35"/>
          </p:nvPr>
        </p:nvSpPr>
        <p:spPr>
          <a:xfrm>
            <a:off x="1618973" y="4211655"/>
            <a:ext cx="3997359" cy="1119453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36" hasCustomPrompt="1"/>
          </p:nvPr>
        </p:nvSpPr>
        <p:spPr>
          <a:xfrm>
            <a:off x="1618973" y="3777125"/>
            <a:ext cx="3997360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35" name="Oval 34"/>
          <p:cNvSpPr/>
          <p:nvPr userDrawn="1"/>
        </p:nvSpPr>
        <p:spPr>
          <a:xfrm>
            <a:off x="356892" y="3901536"/>
            <a:ext cx="1019944" cy="1019944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7" hasCustomPrompt="1"/>
          </p:nvPr>
        </p:nvSpPr>
        <p:spPr>
          <a:xfrm>
            <a:off x="398343" y="3945146"/>
            <a:ext cx="937043" cy="93272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8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CB3B0805-4099-4830-9639-AC02565285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17255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4 Imag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icture Placeholder 15"/>
          <p:cNvSpPr>
            <a:spLocks noGrp="1"/>
          </p:cNvSpPr>
          <p:nvPr>
            <p:ph type="pic" sz="quarter" idx="25"/>
          </p:nvPr>
        </p:nvSpPr>
        <p:spPr>
          <a:xfrm>
            <a:off x="8079892" y="3425636"/>
            <a:ext cx="4149588" cy="34274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3" name="Picture Placeholder 15"/>
          <p:cNvSpPr>
            <a:spLocks noGrp="1"/>
          </p:cNvSpPr>
          <p:nvPr>
            <p:ph type="pic" sz="quarter" idx="26"/>
          </p:nvPr>
        </p:nvSpPr>
        <p:spPr>
          <a:xfrm>
            <a:off x="3922453" y="3425636"/>
            <a:ext cx="4149588" cy="34274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23"/>
          </p:nvPr>
        </p:nvSpPr>
        <p:spPr>
          <a:xfrm>
            <a:off x="8081920" y="0"/>
            <a:ext cx="4149588" cy="34091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58" name="Picture Placeholder 15"/>
          <p:cNvSpPr>
            <a:spLocks noGrp="1"/>
          </p:cNvSpPr>
          <p:nvPr>
            <p:ph type="pic" sz="quarter" idx="24"/>
          </p:nvPr>
        </p:nvSpPr>
        <p:spPr>
          <a:xfrm>
            <a:off x="3924481" y="0"/>
            <a:ext cx="4149588" cy="34091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21" name="Text Placeholder 33"/>
          <p:cNvSpPr>
            <a:spLocks noGrp="1"/>
          </p:cNvSpPr>
          <p:nvPr>
            <p:ph type="body" sz="quarter" idx="12" hasCustomPrompt="1"/>
          </p:nvPr>
        </p:nvSpPr>
        <p:spPr>
          <a:xfrm>
            <a:off x="169002" y="1780201"/>
            <a:ext cx="3008767" cy="1628959"/>
          </a:xfrm>
          <a:prstGeom prst="rect">
            <a:avLst/>
          </a:prstGeom>
        </p:spPr>
        <p:txBody>
          <a:bodyPr anchor="t"/>
          <a:lstStyle>
            <a:lvl1pPr marL="0" indent="0" algn="r">
              <a:spcBef>
                <a:spcPts val="1200"/>
              </a:spcBef>
              <a:buNone/>
              <a:defRPr sz="4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here to add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296068" y="4254878"/>
            <a:ext cx="3421062" cy="4762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8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296068" y="832595"/>
            <a:ext cx="3421062" cy="47772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1800" b="1" i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437469" y="833987"/>
            <a:ext cx="3402102" cy="47625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36" name="Text Placeholder 35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69002" y="3889127"/>
            <a:ext cx="3008767" cy="1362528"/>
          </a:xfrm>
          <a:prstGeom prst="rect">
            <a:avLst/>
          </a:prstGeom>
        </p:spPr>
        <p:txBody>
          <a:bodyPr anchor="t"/>
          <a:lstStyle>
            <a:lvl1pPr algn="r">
              <a:buNone/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here to add text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67" name="Text Placeholder 13"/>
          <p:cNvSpPr>
            <a:spLocks noGrp="1"/>
          </p:cNvSpPr>
          <p:nvPr>
            <p:ph type="body" sz="quarter" idx="27" hasCustomPrompt="1"/>
          </p:nvPr>
        </p:nvSpPr>
        <p:spPr>
          <a:xfrm>
            <a:off x="8427989" y="4270573"/>
            <a:ext cx="3421062" cy="4762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quarter" idx="29"/>
          </p:nvPr>
        </p:nvSpPr>
        <p:spPr>
          <a:xfrm>
            <a:off x="4301623" y="1312136"/>
            <a:ext cx="3409953" cy="1941443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quarter" idx="30"/>
          </p:nvPr>
        </p:nvSpPr>
        <p:spPr>
          <a:xfrm>
            <a:off x="8433544" y="1312136"/>
            <a:ext cx="3409953" cy="1941443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Content Placeholder 3"/>
          <p:cNvSpPr>
            <a:spLocks noGrp="1"/>
          </p:cNvSpPr>
          <p:nvPr>
            <p:ph sz="quarter" idx="31"/>
          </p:nvPr>
        </p:nvSpPr>
        <p:spPr>
          <a:xfrm>
            <a:off x="4301623" y="4762250"/>
            <a:ext cx="3409953" cy="1941443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quarter" idx="32"/>
          </p:nvPr>
        </p:nvSpPr>
        <p:spPr>
          <a:xfrm>
            <a:off x="8433544" y="4762251"/>
            <a:ext cx="3409953" cy="1941442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AC362D2-21B7-460E-8B00-DFE02CF15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4819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loumn, 3 row _Icon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3"/>
          <p:cNvSpPr>
            <a:spLocks noGrp="1"/>
          </p:cNvSpPr>
          <p:nvPr>
            <p:ph sz="quarter" idx="26"/>
          </p:nvPr>
        </p:nvSpPr>
        <p:spPr>
          <a:xfrm>
            <a:off x="7676432" y="1527452"/>
            <a:ext cx="3997359" cy="949741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7676432" y="1092922"/>
            <a:ext cx="3997360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48845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46" name="Oval 45"/>
          <p:cNvSpPr/>
          <p:nvPr userDrawn="1"/>
        </p:nvSpPr>
        <p:spPr>
          <a:xfrm>
            <a:off x="6414351" y="1217333"/>
            <a:ext cx="1019944" cy="1019944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28" hasCustomPrompt="1"/>
          </p:nvPr>
        </p:nvSpPr>
        <p:spPr>
          <a:xfrm>
            <a:off x="6455802" y="1260943"/>
            <a:ext cx="937043" cy="93272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quarter" idx="32"/>
          </p:nvPr>
        </p:nvSpPr>
        <p:spPr>
          <a:xfrm>
            <a:off x="1984733" y="1527672"/>
            <a:ext cx="3997359" cy="949741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33" hasCustomPrompt="1"/>
          </p:nvPr>
        </p:nvSpPr>
        <p:spPr>
          <a:xfrm>
            <a:off x="1984733" y="1093142"/>
            <a:ext cx="3997360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31" name="Oval 30"/>
          <p:cNvSpPr/>
          <p:nvPr userDrawn="1"/>
        </p:nvSpPr>
        <p:spPr>
          <a:xfrm>
            <a:off x="722652" y="1217553"/>
            <a:ext cx="1019944" cy="1019944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4" hasCustomPrompt="1"/>
          </p:nvPr>
        </p:nvSpPr>
        <p:spPr>
          <a:xfrm>
            <a:off x="764103" y="1261163"/>
            <a:ext cx="937043" cy="93272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quarter" idx="35"/>
          </p:nvPr>
        </p:nvSpPr>
        <p:spPr>
          <a:xfrm>
            <a:off x="7676431" y="3231666"/>
            <a:ext cx="3997359" cy="949741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8" name="Text Placeholder 13"/>
          <p:cNvSpPr>
            <a:spLocks noGrp="1"/>
          </p:cNvSpPr>
          <p:nvPr>
            <p:ph type="body" sz="quarter" idx="36" hasCustomPrompt="1"/>
          </p:nvPr>
        </p:nvSpPr>
        <p:spPr>
          <a:xfrm>
            <a:off x="7676431" y="2797136"/>
            <a:ext cx="3997360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39" name="Oval 38"/>
          <p:cNvSpPr/>
          <p:nvPr userDrawn="1"/>
        </p:nvSpPr>
        <p:spPr>
          <a:xfrm>
            <a:off x="6414350" y="2921547"/>
            <a:ext cx="1019944" cy="1019944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7" hasCustomPrompt="1"/>
          </p:nvPr>
        </p:nvSpPr>
        <p:spPr>
          <a:xfrm>
            <a:off x="6455801" y="2965157"/>
            <a:ext cx="937043" cy="93272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41" name="Content Placeholder 3"/>
          <p:cNvSpPr>
            <a:spLocks noGrp="1"/>
          </p:cNvSpPr>
          <p:nvPr>
            <p:ph sz="quarter" idx="38"/>
          </p:nvPr>
        </p:nvSpPr>
        <p:spPr>
          <a:xfrm>
            <a:off x="1984732" y="3231886"/>
            <a:ext cx="3997359" cy="949741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2" name="Text Placeholder 13"/>
          <p:cNvSpPr>
            <a:spLocks noGrp="1"/>
          </p:cNvSpPr>
          <p:nvPr>
            <p:ph type="body" sz="quarter" idx="39" hasCustomPrompt="1"/>
          </p:nvPr>
        </p:nvSpPr>
        <p:spPr>
          <a:xfrm>
            <a:off x="1984732" y="2797356"/>
            <a:ext cx="3997360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43" name="Oval 42"/>
          <p:cNvSpPr/>
          <p:nvPr userDrawn="1"/>
        </p:nvSpPr>
        <p:spPr>
          <a:xfrm>
            <a:off x="722651" y="2921767"/>
            <a:ext cx="1019944" cy="1019944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0" hasCustomPrompt="1"/>
          </p:nvPr>
        </p:nvSpPr>
        <p:spPr>
          <a:xfrm>
            <a:off x="764102" y="2965377"/>
            <a:ext cx="937043" cy="93272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45" name="Content Placeholder 3"/>
          <p:cNvSpPr>
            <a:spLocks noGrp="1"/>
          </p:cNvSpPr>
          <p:nvPr>
            <p:ph sz="quarter" idx="41"/>
          </p:nvPr>
        </p:nvSpPr>
        <p:spPr>
          <a:xfrm>
            <a:off x="7676430" y="4938317"/>
            <a:ext cx="3997359" cy="949741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8" name="Text Placeholder 13"/>
          <p:cNvSpPr>
            <a:spLocks noGrp="1"/>
          </p:cNvSpPr>
          <p:nvPr>
            <p:ph type="body" sz="quarter" idx="42" hasCustomPrompt="1"/>
          </p:nvPr>
        </p:nvSpPr>
        <p:spPr>
          <a:xfrm>
            <a:off x="7676430" y="4503787"/>
            <a:ext cx="3997360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49" name="Oval 48"/>
          <p:cNvSpPr/>
          <p:nvPr userDrawn="1"/>
        </p:nvSpPr>
        <p:spPr>
          <a:xfrm>
            <a:off x="6414349" y="4628198"/>
            <a:ext cx="1019944" cy="1019944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43" hasCustomPrompt="1"/>
          </p:nvPr>
        </p:nvSpPr>
        <p:spPr>
          <a:xfrm>
            <a:off x="6455800" y="4671808"/>
            <a:ext cx="937043" cy="93272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51" name="Content Placeholder 3"/>
          <p:cNvSpPr>
            <a:spLocks noGrp="1"/>
          </p:cNvSpPr>
          <p:nvPr>
            <p:ph sz="quarter" idx="44"/>
          </p:nvPr>
        </p:nvSpPr>
        <p:spPr>
          <a:xfrm>
            <a:off x="1984731" y="4938537"/>
            <a:ext cx="3997359" cy="949741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2" name="Text Placeholder 13"/>
          <p:cNvSpPr>
            <a:spLocks noGrp="1"/>
          </p:cNvSpPr>
          <p:nvPr>
            <p:ph type="body" sz="quarter" idx="45" hasCustomPrompt="1"/>
          </p:nvPr>
        </p:nvSpPr>
        <p:spPr>
          <a:xfrm>
            <a:off x="1984731" y="4504007"/>
            <a:ext cx="3997360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53" name="Oval 52"/>
          <p:cNvSpPr/>
          <p:nvPr userDrawn="1"/>
        </p:nvSpPr>
        <p:spPr>
          <a:xfrm>
            <a:off x="722650" y="4628418"/>
            <a:ext cx="1019944" cy="1019944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icture Placeholder 3"/>
          <p:cNvSpPr>
            <a:spLocks noGrp="1"/>
          </p:cNvSpPr>
          <p:nvPr>
            <p:ph type="pic" sz="quarter" idx="46" hasCustomPrompt="1"/>
          </p:nvPr>
        </p:nvSpPr>
        <p:spPr>
          <a:xfrm>
            <a:off x="764101" y="4672028"/>
            <a:ext cx="937043" cy="93272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4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57214AE-B06D-43F8-BF3C-9F6444C2E1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93618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loumn, 3 row _Icon and Content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 userDrawn="1"/>
        </p:nvSpPr>
        <p:spPr>
          <a:xfrm>
            <a:off x="0" y="1"/>
            <a:ext cx="12192000" cy="62361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6"/>
          </p:nvPr>
        </p:nvSpPr>
        <p:spPr>
          <a:xfrm>
            <a:off x="7676432" y="1527452"/>
            <a:ext cx="3997359" cy="949741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7676432" y="1092922"/>
            <a:ext cx="3997360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00" b="1" i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48845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46" name="Oval 45"/>
          <p:cNvSpPr/>
          <p:nvPr userDrawn="1"/>
        </p:nvSpPr>
        <p:spPr>
          <a:xfrm>
            <a:off x="6414351" y="1217333"/>
            <a:ext cx="1019944" cy="1019944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28" hasCustomPrompt="1"/>
          </p:nvPr>
        </p:nvSpPr>
        <p:spPr>
          <a:xfrm>
            <a:off x="6455802" y="1260943"/>
            <a:ext cx="937043" cy="93272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quarter" idx="32"/>
          </p:nvPr>
        </p:nvSpPr>
        <p:spPr>
          <a:xfrm>
            <a:off x="1984733" y="1527672"/>
            <a:ext cx="3997359" cy="949741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33" hasCustomPrompt="1"/>
          </p:nvPr>
        </p:nvSpPr>
        <p:spPr>
          <a:xfrm>
            <a:off x="1984733" y="1093142"/>
            <a:ext cx="3997360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31" name="Oval 30"/>
          <p:cNvSpPr/>
          <p:nvPr userDrawn="1"/>
        </p:nvSpPr>
        <p:spPr>
          <a:xfrm>
            <a:off x="722652" y="1217553"/>
            <a:ext cx="1019944" cy="1019944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4" hasCustomPrompt="1"/>
          </p:nvPr>
        </p:nvSpPr>
        <p:spPr>
          <a:xfrm>
            <a:off x="764103" y="1261163"/>
            <a:ext cx="937043" cy="93272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quarter" idx="35"/>
          </p:nvPr>
        </p:nvSpPr>
        <p:spPr>
          <a:xfrm>
            <a:off x="7676431" y="3231666"/>
            <a:ext cx="3997359" cy="949741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8" name="Text Placeholder 13"/>
          <p:cNvSpPr>
            <a:spLocks noGrp="1"/>
          </p:cNvSpPr>
          <p:nvPr>
            <p:ph type="body" sz="quarter" idx="36" hasCustomPrompt="1"/>
          </p:nvPr>
        </p:nvSpPr>
        <p:spPr>
          <a:xfrm>
            <a:off x="7676431" y="2797136"/>
            <a:ext cx="3997360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39" name="Oval 38"/>
          <p:cNvSpPr/>
          <p:nvPr userDrawn="1"/>
        </p:nvSpPr>
        <p:spPr>
          <a:xfrm>
            <a:off x="6414350" y="2921547"/>
            <a:ext cx="1019944" cy="1019944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7" hasCustomPrompt="1"/>
          </p:nvPr>
        </p:nvSpPr>
        <p:spPr>
          <a:xfrm>
            <a:off x="6455801" y="2965157"/>
            <a:ext cx="937043" cy="93272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41" name="Content Placeholder 3"/>
          <p:cNvSpPr>
            <a:spLocks noGrp="1"/>
          </p:cNvSpPr>
          <p:nvPr>
            <p:ph sz="quarter" idx="38"/>
          </p:nvPr>
        </p:nvSpPr>
        <p:spPr>
          <a:xfrm>
            <a:off x="1984732" y="3231886"/>
            <a:ext cx="3997359" cy="949741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2" name="Text Placeholder 13"/>
          <p:cNvSpPr>
            <a:spLocks noGrp="1"/>
          </p:cNvSpPr>
          <p:nvPr>
            <p:ph type="body" sz="quarter" idx="39" hasCustomPrompt="1"/>
          </p:nvPr>
        </p:nvSpPr>
        <p:spPr>
          <a:xfrm>
            <a:off x="1984732" y="2797356"/>
            <a:ext cx="3997360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43" name="Oval 42"/>
          <p:cNvSpPr/>
          <p:nvPr userDrawn="1"/>
        </p:nvSpPr>
        <p:spPr>
          <a:xfrm>
            <a:off x="722651" y="2921767"/>
            <a:ext cx="1019944" cy="1019944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0" hasCustomPrompt="1"/>
          </p:nvPr>
        </p:nvSpPr>
        <p:spPr>
          <a:xfrm>
            <a:off x="764102" y="2965377"/>
            <a:ext cx="937043" cy="93272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45" name="Content Placeholder 3"/>
          <p:cNvSpPr>
            <a:spLocks noGrp="1"/>
          </p:cNvSpPr>
          <p:nvPr>
            <p:ph sz="quarter" idx="41"/>
          </p:nvPr>
        </p:nvSpPr>
        <p:spPr>
          <a:xfrm>
            <a:off x="7676430" y="4938317"/>
            <a:ext cx="3997359" cy="949741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8" name="Text Placeholder 13"/>
          <p:cNvSpPr>
            <a:spLocks noGrp="1"/>
          </p:cNvSpPr>
          <p:nvPr>
            <p:ph type="body" sz="quarter" idx="42" hasCustomPrompt="1"/>
          </p:nvPr>
        </p:nvSpPr>
        <p:spPr>
          <a:xfrm>
            <a:off x="7676430" y="4503787"/>
            <a:ext cx="3997360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49" name="Oval 48"/>
          <p:cNvSpPr/>
          <p:nvPr userDrawn="1"/>
        </p:nvSpPr>
        <p:spPr>
          <a:xfrm>
            <a:off x="6414349" y="4628198"/>
            <a:ext cx="1019944" cy="1019944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43" hasCustomPrompt="1"/>
          </p:nvPr>
        </p:nvSpPr>
        <p:spPr>
          <a:xfrm>
            <a:off x="6455800" y="4671808"/>
            <a:ext cx="937043" cy="93272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51" name="Content Placeholder 3"/>
          <p:cNvSpPr>
            <a:spLocks noGrp="1"/>
          </p:cNvSpPr>
          <p:nvPr>
            <p:ph sz="quarter" idx="44"/>
          </p:nvPr>
        </p:nvSpPr>
        <p:spPr>
          <a:xfrm>
            <a:off x="1984731" y="4938537"/>
            <a:ext cx="3997359" cy="949741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2" name="Text Placeholder 13"/>
          <p:cNvSpPr>
            <a:spLocks noGrp="1"/>
          </p:cNvSpPr>
          <p:nvPr>
            <p:ph type="body" sz="quarter" idx="45" hasCustomPrompt="1"/>
          </p:nvPr>
        </p:nvSpPr>
        <p:spPr>
          <a:xfrm>
            <a:off x="1984731" y="4504007"/>
            <a:ext cx="3997360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53" name="Oval 52"/>
          <p:cNvSpPr/>
          <p:nvPr userDrawn="1"/>
        </p:nvSpPr>
        <p:spPr>
          <a:xfrm>
            <a:off x="722650" y="4628418"/>
            <a:ext cx="1019944" cy="1019944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icture Placeholder 3"/>
          <p:cNvSpPr>
            <a:spLocks noGrp="1"/>
          </p:cNvSpPr>
          <p:nvPr>
            <p:ph type="pic" sz="quarter" idx="46" hasCustomPrompt="1"/>
          </p:nvPr>
        </p:nvSpPr>
        <p:spPr>
          <a:xfrm>
            <a:off x="764101" y="4672028"/>
            <a:ext cx="937043" cy="93272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4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ECE804E-3D26-43B2-AE50-41C9423AC2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6516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coloumn, 2 row _Icon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48845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28" name="Content Placeholder 3"/>
          <p:cNvSpPr>
            <a:spLocks noGrp="1"/>
          </p:cNvSpPr>
          <p:nvPr>
            <p:ph sz="quarter" idx="32"/>
          </p:nvPr>
        </p:nvSpPr>
        <p:spPr>
          <a:xfrm>
            <a:off x="722652" y="2442853"/>
            <a:ext cx="2843510" cy="973678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33" hasCustomPrompt="1"/>
          </p:nvPr>
        </p:nvSpPr>
        <p:spPr>
          <a:xfrm>
            <a:off x="722652" y="2023633"/>
            <a:ext cx="2843511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36" name="Oval 35"/>
          <p:cNvSpPr/>
          <p:nvPr userDrawn="1"/>
        </p:nvSpPr>
        <p:spPr>
          <a:xfrm>
            <a:off x="1742044" y="1079796"/>
            <a:ext cx="804727" cy="80472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Picture Placeholder 3"/>
          <p:cNvSpPr>
            <a:spLocks noGrp="1"/>
          </p:cNvSpPr>
          <p:nvPr>
            <p:ph type="pic" sz="quarter" idx="47" hasCustomPrompt="1"/>
          </p:nvPr>
        </p:nvSpPr>
        <p:spPr>
          <a:xfrm>
            <a:off x="1774748" y="1114204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56" name="Content Placeholder 3"/>
          <p:cNvSpPr>
            <a:spLocks noGrp="1"/>
          </p:cNvSpPr>
          <p:nvPr>
            <p:ph sz="quarter" idx="48"/>
          </p:nvPr>
        </p:nvSpPr>
        <p:spPr>
          <a:xfrm>
            <a:off x="4771507" y="2442853"/>
            <a:ext cx="2843510" cy="973678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7" name="Text Placeholder 13"/>
          <p:cNvSpPr>
            <a:spLocks noGrp="1"/>
          </p:cNvSpPr>
          <p:nvPr>
            <p:ph type="body" sz="quarter" idx="49" hasCustomPrompt="1"/>
          </p:nvPr>
        </p:nvSpPr>
        <p:spPr>
          <a:xfrm>
            <a:off x="4771507" y="2023633"/>
            <a:ext cx="2843511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58" name="Oval 57"/>
          <p:cNvSpPr/>
          <p:nvPr userDrawn="1"/>
        </p:nvSpPr>
        <p:spPr>
          <a:xfrm>
            <a:off x="5790899" y="1079796"/>
            <a:ext cx="804727" cy="80472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Picture Placeholder 3"/>
          <p:cNvSpPr>
            <a:spLocks noGrp="1"/>
          </p:cNvSpPr>
          <p:nvPr>
            <p:ph type="pic" sz="quarter" idx="50" hasCustomPrompt="1"/>
          </p:nvPr>
        </p:nvSpPr>
        <p:spPr>
          <a:xfrm>
            <a:off x="5823603" y="1114204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60" name="Content Placeholder 3"/>
          <p:cNvSpPr>
            <a:spLocks noGrp="1"/>
          </p:cNvSpPr>
          <p:nvPr>
            <p:ph sz="quarter" idx="51"/>
          </p:nvPr>
        </p:nvSpPr>
        <p:spPr>
          <a:xfrm>
            <a:off x="8820361" y="2442853"/>
            <a:ext cx="2843510" cy="973678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1" name="Text Placeholder 13"/>
          <p:cNvSpPr>
            <a:spLocks noGrp="1"/>
          </p:cNvSpPr>
          <p:nvPr>
            <p:ph type="body" sz="quarter" idx="52" hasCustomPrompt="1"/>
          </p:nvPr>
        </p:nvSpPr>
        <p:spPr>
          <a:xfrm>
            <a:off x="8820361" y="2023633"/>
            <a:ext cx="2843511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62" name="Oval 61"/>
          <p:cNvSpPr/>
          <p:nvPr userDrawn="1"/>
        </p:nvSpPr>
        <p:spPr>
          <a:xfrm>
            <a:off x="9839753" y="1079796"/>
            <a:ext cx="804727" cy="80472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Picture Placeholder 3"/>
          <p:cNvSpPr>
            <a:spLocks noGrp="1"/>
          </p:cNvSpPr>
          <p:nvPr>
            <p:ph type="pic" sz="quarter" idx="53" hasCustomPrompt="1"/>
          </p:nvPr>
        </p:nvSpPr>
        <p:spPr>
          <a:xfrm>
            <a:off x="9872457" y="1114204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76" name="Content Placeholder 3"/>
          <p:cNvSpPr>
            <a:spLocks noGrp="1"/>
          </p:cNvSpPr>
          <p:nvPr>
            <p:ph sz="quarter" idx="54"/>
          </p:nvPr>
        </p:nvSpPr>
        <p:spPr>
          <a:xfrm>
            <a:off x="722651" y="5109373"/>
            <a:ext cx="2843510" cy="973678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7" name="Text Placeholder 13"/>
          <p:cNvSpPr>
            <a:spLocks noGrp="1"/>
          </p:cNvSpPr>
          <p:nvPr>
            <p:ph type="body" sz="quarter" idx="55" hasCustomPrompt="1"/>
          </p:nvPr>
        </p:nvSpPr>
        <p:spPr>
          <a:xfrm>
            <a:off x="722651" y="4690153"/>
            <a:ext cx="2843511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78" name="Oval 77"/>
          <p:cNvSpPr/>
          <p:nvPr userDrawn="1"/>
        </p:nvSpPr>
        <p:spPr>
          <a:xfrm>
            <a:off x="1742043" y="3746316"/>
            <a:ext cx="804727" cy="80472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Picture Placeholder 3"/>
          <p:cNvSpPr>
            <a:spLocks noGrp="1"/>
          </p:cNvSpPr>
          <p:nvPr>
            <p:ph type="pic" sz="quarter" idx="56" hasCustomPrompt="1"/>
          </p:nvPr>
        </p:nvSpPr>
        <p:spPr>
          <a:xfrm>
            <a:off x="1774747" y="3780724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80" name="Content Placeholder 3"/>
          <p:cNvSpPr>
            <a:spLocks noGrp="1"/>
          </p:cNvSpPr>
          <p:nvPr>
            <p:ph sz="quarter" idx="57"/>
          </p:nvPr>
        </p:nvSpPr>
        <p:spPr>
          <a:xfrm>
            <a:off x="4771506" y="5109373"/>
            <a:ext cx="2843510" cy="973678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1" name="Text Placeholder 13"/>
          <p:cNvSpPr>
            <a:spLocks noGrp="1"/>
          </p:cNvSpPr>
          <p:nvPr>
            <p:ph type="body" sz="quarter" idx="58" hasCustomPrompt="1"/>
          </p:nvPr>
        </p:nvSpPr>
        <p:spPr>
          <a:xfrm>
            <a:off x="4771506" y="4690153"/>
            <a:ext cx="2843511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82" name="Oval 81"/>
          <p:cNvSpPr/>
          <p:nvPr userDrawn="1"/>
        </p:nvSpPr>
        <p:spPr>
          <a:xfrm>
            <a:off x="5790898" y="3746316"/>
            <a:ext cx="804727" cy="80472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Picture Placeholder 3"/>
          <p:cNvSpPr>
            <a:spLocks noGrp="1"/>
          </p:cNvSpPr>
          <p:nvPr>
            <p:ph type="pic" sz="quarter" idx="59" hasCustomPrompt="1"/>
          </p:nvPr>
        </p:nvSpPr>
        <p:spPr>
          <a:xfrm>
            <a:off x="5823602" y="3780724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84" name="Content Placeholder 3"/>
          <p:cNvSpPr>
            <a:spLocks noGrp="1"/>
          </p:cNvSpPr>
          <p:nvPr>
            <p:ph sz="quarter" idx="60"/>
          </p:nvPr>
        </p:nvSpPr>
        <p:spPr>
          <a:xfrm>
            <a:off x="8820360" y="5109373"/>
            <a:ext cx="2843510" cy="973678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5" name="Text Placeholder 13"/>
          <p:cNvSpPr>
            <a:spLocks noGrp="1"/>
          </p:cNvSpPr>
          <p:nvPr>
            <p:ph type="body" sz="quarter" idx="61" hasCustomPrompt="1"/>
          </p:nvPr>
        </p:nvSpPr>
        <p:spPr>
          <a:xfrm>
            <a:off x="8820360" y="4690153"/>
            <a:ext cx="2843511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86" name="Oval 85"/>
          <p:cNvSpPr/>
          <p:nvPr userDrawn="1"/>
        </p:nvSpPr>
        <p:spPr>
          <a:xfrm>
            <a:off x="9839752" y="3746316"/>
            <a:ext cx="804727" cy="80472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Picture Placeholder 3"/>
          <p:cNvSpPr>
            <a:spLocks noGrp="1"/>
          </p:cNvSpPr>
          <p:nvPr>
            <p:ph type="pic" sz="quarter" idx="62" hasCustomPrompt="1"/>
          </p:nvPr>
        </p:nvSpPr>
        <p:spPr>
          <a:xfrm>
            <a:off x="9872456" y="3780724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2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29F389D-93B1-455A-98C3-9FAC0A7B3B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37844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coloumn, 2 row _Icon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0" y="1"/>
            <a:ext cx="12192000" cy="62361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48845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28" name="Content Placeholder 3"/>
          <p:cNvSpPr>
            <a:spLocks noGrp="1"/>
          </p:cNvSpPr>
          <p:nvPr>
            <p:ph sz="quarter" idx="32"/>
          </p:nvPr>
        </p:nvSpPr>
        <p:spPr>
          <a:xfrm>
            <a:off x="722652" y="2442853"/>
            <a:ext cx="2843510" cy="973678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33" hasCustomPrompt="1"/>
          </p:nvPr>
        </p:nvSpPr>
        <p:spPr>
          <a:xfrm>
            <a:off x="722652" y="2023633"/>
            <a:ext cx="2843511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36" name="Oval 35"/>
          <p:cNvSpPr/>
          <p:nvPr userDrawn="1"/>
        </p:nvSpPr>
        <p:spPr>
          <a:xfrm>
            <a:off x="1742044" y="1079796"/>
            <a:ext cx="804727" cy="804727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Picture Placeholder 3"/>
          <p:cNvSpPr>
            <a:spLocks noGrp="1"/>
          </p:cNvSpPr>
          <p:nvPr>
            <p:ph type="pic" sz="quarter" idx="47" hasCustomPrompt="1"/>
          </p:nvPr>
        </p:nvSpPr>
        <p:spPr>
          <a:xfrm>
            <a:off x="1774748" y="1114204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56" name="Content Placeholder 3"/>
          <p:cNvSpPr>
            <a:spLocks noGrp="1"/>
          </p:cNvSpPr>
          <p:nvPr>
            <p:ph sz="quarter" idx="48"/>
          </p:nvPr>
        </p:nvSpPr>
        <p:spPr>
          <a:xfrm>
            <a:off x="4771507" y="2442853"/>
            <a:ext cx="2843510" cy="973678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7" name="Text Placeholder 13"/>
          <p:cNvSpPr>
            <a:spLocks noGrp="1"/>
          </p:cNvSpPr>
          <p:nvPr>
            <p:ph type="body" sz="quarter" idx="49" hasCustomPrompt="1"/>
          </p:nvPr>
        </p:nvSpPr>
        <p:spPr>
          <a:xfrm>
            <a:off x="4771507" y="2023633"/>
            <a:ext cx="2843511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58" name="Oval 57"/>
          <p:cNvSpPr/>
          <p:nvPr userDrawn="1"/>
        </p:nvSpPr>
        <p:spPr>
          <a:xfrm>
            <a:off x="5790899" y="1079796"/>
            <a:ext cx="804727" cy="804727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Picture Placeholder 3"/>
          <p:cNvSpPr>
            <a:spLocks noGrp="1"/>
          </p:cNvSpPr>
          <p:nvPr>
            <p:ph type="pic" sz="quarter" idx="50" hasCustomPrompt="1"/>
          </p:nvPr>
        </p:nvSpPr>
        <p:spPr>
          <a:xfrm>
            <a:off x="5823603" y="1114204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60" name="Content Placeholder 3"/>
          <p:cNvSpPr>
            <a:spLocks noGrp="1"/>
          </p:cNvSpPr>
          <p:nvPr>
            <p:ph sz="quarter" idx="51"/>
          </p:nvPr>
        </p:nvSpPr>
        <p:spPr>
          <a:xfrm>
            <a:off x="8820361" y="2442853"/>
            <a:ext cx="2843510" cy="973678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1" name="Text Placeholder 13"/>
          <p:cNvSpPr>
            <a:spLocks noGrp="1"/>
          </p:cNvSpPr>
          <p:nvPr>
            <p:ph type="body" sz="quarter" idx="52" hasCustomPrompt="1"/>
          </p:nvPr>
        </p:nvSpPr>
        <p:spPr>
          <a:xfrm>
            <a:off x="8820361" y="2023633"/>
            <a:ext cx="2843511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62" name="Oval 61"/>
          <p:cNvSpPr/>
          <p:nvPr userDrawn="1"/>
        </p:nvSpPr>
        <p:spPr>
          <a:xfrm>
            <a:off x="9839753" y="1079796"/>
            <a:ext cx="804727" cy="804727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Picture Placeholder 3"/>
          <p:cNvSpPr>
            <a:spLocks noGrp="1"/>
          </p:cNvSpPr>
          <p:nvPr>
            <p:ph type="pic" sz="quarter" idx="53" hasCustomPrompt="1"/>
          </p:nvPr>
        </p:nvSpPr>
        <p:spPr>
          <a:xfrm>
            <a:off x="9872457" y="1114204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76" name="Content Placeholder 3"/>
          <p:cNvSpPr>
            <a:spLocks noGrp="1"/>
          </p:cNvSpPr>
          <p:nvPr>
            <p:ph sz="quarter" idx="54"/>
          </p:nvPr>
        </p:nvSpPr>
        <p:spPr>
          <a:xfrm>
            <a:off x="722651" y="5109373"/>
            <a:ext cx="2843510" cy="973678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7" name="Text Placeholder 13"/>
          <p:cNvSpPr>
            <a:spLocks noGrp="1"/>
          </p:cNvSpPr>
          <p:nvPr>
            <p:ph type="body" sz="quarter" idx="55" hasCustomPrompt="1"/>
          </p:nvPr>
        </p:nvSpPr>
        <p:spPr>
          <a:xfrm>
            <a:off x="722651" y="4690153"/>
            <a:ext cx="2843511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78" name="Oval 77"/>
          <p:cNvSpPr/>
          <p:nvPr userDrawn="1"/>
        </p:nvSpPr>
        <p:spPr>
          <a:xfrm>
            <a:off x="1742043" y="3746316"/>
            <a:ext cx="804727" cy="804727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Picture Placeholder 3"/>
          <p:cNvSpPr>
            <a:spLocks noGrp="1"/>
          </p:cNvSpPr>
          <p:nvPr>
            <p:ph type="pic" sz="quarter" idx="56" hasCustomPrompt="1"/>
          </p:nvPr>
        </p:nvSpPr>
        <p:spPr>
          <a:xfrm>
            <a:off x="1774747" y="3780724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80" name="Content Placeholder 3"/>
          <p:cNvSpPr>
            <a:spLocks noGrp="1"/>
          </p:cNvSpPr>
          <p:nvPr>
            <p:ph sz="quarter" idx="57"/>
          </p:nvPr>
        </p:nvSpPr>
        <p:spPr>
          <a:xfrm>
            <a:off x="4771506" y="5109373"/>
            <a:ext cx="2843510" cy="973678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1" name="Text Placeholder 13"/>
          <p:cNvSpPr>
            <a:spLocks noGrp="1"/>
          </p:cNvSpPr>
          <p:nvPr>
            <p:ph type="body" sz="quarter" idx="58" hasCustomPrompt="1"/>
          </p:nvPr>
        </p:nvSpPr>
        <p:spPr>
          <a:xfrm>
            <a:off x="4771506" y="4690153"/>
            <a:ext cx="2843511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82" name="Oval 81"/>
          <p:cNvSpPr/>
          <p:nvPr userDrawn="1"/>
        </p:nvSpPr>
        <p:spPr>
          <a:xfrm>
            <a:off x="5790898" y="3746316"/>
            <a:ext cx="804727" cy="804727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Picture Placeholder 3"/>
          <p:cNvSpPr>
            <a:spLocks noGrp="1"/>
          </p:cNvSpPr>
          <p:nvPr>
            <p:ph type="pic" sz="quarter" idx="59" hasCustomPrompt="1"/>
          </p:nvPr>
        </p:nvSpPr>
        <p:spPr>
          <a:xfrm>
            <a:off x="5823602" y="3780724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84" name="Content Placeholder 3"/>
          <p:cNvSpPr>
            <a:spLocks noGrp="1"/>
          </p:cNvSpPr>
          <p:nvPr>
            <p:ph sz="quarter" idx="60"/>
          </p:nvPr>
        </p:nvSpPr>
        <p:spPr>
          <a:xfrm>
            <a:off x="8820360" y="5109373"/>
            <a:ext cx="2843510" cy="973678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5" name="Text Placeholder 13"/>
          <p:cNvSpPr>
            <a:spLocks noGrp="1"/>
          </p:cNvSpPr>
          <p:nvPr>
            <p:ph type="body" sz="quarter" idx="61" hasCustomPrompt="1"/>
          </p:nvPr>
        </p:nvSpPr>
        <p:spPr>
          <a:xfrm>
            <a:off x="8820360" y="4690153"/>
            <a:ext cx="2843511" cy="419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86" name="Oval 85"/>
          <p:cNvSpPr/>
          <p:nvPr userDrawn="1"/>
        </p:nvSpPr>
        <p:spPr>
          <a:xfrm>
            <a:off x="9839752" y="3746316"/>
            <a:ext cx="804727" cy="804727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Picture Placeholder 3"/>
          <p:cNvSpPr>
            <a:spLocks noGrp="1"/>
          </p:cNvSpPr>
          <p:nvPr>
            <p:ph type="pic" sz="quarter" idx="62" hasCustomPrompt="1"/>
          </p:nvPr>
        </p:nvSpPr>
        <p:spPr>
          <a:xfrm>
            <a:off x="9872456" y="3780724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00">
                <a:latin typeface="Roboto Thin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3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D73FA51-F5E5-4662-9F82-FD2E42F49C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56675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loumn, 4 row _Icon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ontent Placeholder 3"/>
          <p:cNvSpPr>
            <a:spLocks noGrp="1"/>
          </p:cNvSpPr>
          <p:nvPr>
            <p:ph sz="quarter" idx="57" hasCustomPrompt="1"/>
          </p:nvPr>
        </p:nvSpPr>
        <p:spPr>
          <a:xfrm>
            <a:off x="7676432" y="1472155"/>
            <a:ext cx="3997359" cy="709605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Roboto" panose="02000000000000000000"/>
              </a:defRPr>
            </a:lvl1pPr>
            <a:lvl2pPr marL="457200" indent="-182880">
              <a:buClr>
                <a:srgbClr val="FF8909"/>
              </a:buClr>
              <a:defRPr sz="1200">
                <a:latin typeface="Roboto" panose="0200000000000000000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Roboto" panose="0200000000000000000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4" name="Text Placeholder 13"/>
          <p:cNvSpPr>
            <a:spLocks noGrp="1"/>
          </p:cNvSpPr>
          <p:nvPr>
            <p:ph type="body" sz="quarter" idx="58" hasCustomPrompt="1"/>
          </p:nvPr>
        </p:nvSpPr>
        <p:spPr>
          <a:xfrm>
            <a:off x="7676432" y="1095816"/>
            <a:ext cx="3997360" cy="3687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>
                <a:solidFill>
                  <a:srgbClr val="FF8909"/>
                </a:solidFill>
                <a:latin typeface="Roboto Black" panose="02000000000000000000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75" name="Oval 74"/>
          <p:cNvSpPr/>
          <p:nvPr userDrawn="1"/>
        </p:nvSpPr>
        <p:spPr>
          <a:xfrm>
            <a:off x="6481320" y="1223786"/>
            <a:ext cx="804727" cy="80472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Picture Placeholder 3"/>
          <p:cNvSpPr>
            <a:spLocks noGrp="1"/>
          </p:cNvSpPr>
          <p:nvPr>
            <p:ph type="pic" sz="quarter" idx="59" hasCustomPrompt="1"/>
          </p:nvPr>
        </p:nvSpPr>
        <p:spPr>
          <a:xfrm>
            <a:off x="6514024" y="1258194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77" name="Content Placeholder 3"/>
          <p:cNvSpPr>
            <a:spLocks noGrp="1"/>
          </p:cNvSpPr>
          <p:nvPr>
            <p:ph sz="quarter" idx="60"/>
          </p:nvPr>
        </p:nvSpPr>
        <p:spPr>
          <a:xfrm>
            <a:off x="7676431" y="2797802"/>
            <a:ext cx="3997359" cy="709605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Roboto" panose="02000000000000000000"/>
              </a:defRPr>
            </a:lvl1pPr>
            <a:lvl2pPr marL="457200" indent="-182880">
              <a:buClr>
                <a:srgbClr val="FF8909"/>
              </a:buClr>
              <a:defRPr sz="1200">
                <a:latin typeface="Roboto" panose="0200000000000000000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Roboto" panose="0200000000000000000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8" name="Text Placeholder 13"/>
          <p:cNvSpPr>
            <a:spLocks noGrp="1"/>
          </p:cNvSpPr>
          <p:nvPr>
            <p:ph type="body" sz="quarter" idx="61" hasCustomPrompt="1"/>
          </p:nvPr>
        </p:nvSpPr>
        <p:spPr>
          <a:xfrm>
            <a:off x="7676431" y="2421463"/>
            <a:ext cx="3997360" cy="3687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>
                <a:solidFill>
                  <a:srgbClr val="FF8909"/>
                </a:solidFill>
                <a:latin typeface="Roboto Black" panose="02000000000000000000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79" name="Oval 78"/>
          <p:cNvSpPr/>
          <p:nvPr userDrawn="1"/>
        </p:nvSpPr>
        <p:spPr>
          <a:xfrm>
            <a:off x="6481319" y="2549433"/>
            <a:ext cx="804727" cy="80472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Picture Placeholder 3"/>
          <p:cNvSpPr>
            <a:spLocks noGrp="1"/>
          </p:cNvSpPr>
          <p:nvPr>
            <p:ph type="pic" sz="quarter" idx="62" hasCustomPrompt="1"/>
          </p:nvPr>
        </p:nvSpPr>
        <p:spPr>
          <a:xfrm>
            <a:off x="6514023" y="2583841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81" name="Content Placeholder 3"/>
          <p:cNvSpPr>
            <a:spLocks noGrp="1"/>
          </p:cNvSpPr>
          <p:nvPr>
            <p:ph sz="quarter" idx="63"/>
          </p:nvPr>
        </p:nvSpPr>
        <p:spPr>
          <a:xfrm>
            <a:off x="7676432" y="4123449"/>
            <a:ext cx="3997359" cy="709605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Roboto" panose="02000000000000000000"/>
              </a:defRPr>
            </a:lvl1pPr>
            <a:lvl2pPr marL="457200" indent="-182880">
              <a:buClr>
                <a:srgbClr val="FF8909"/>
              </a:buClr>
              <a:defRPr sz="1200">
                <a:latin typeface="Roboto" panose="0200000000000000000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Roboto" panose="0200000000000000000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2" name="Text Placeholder 13"/>
          <p:cNvSpPr>
            <a:spLocks noGrp="1"/>
          </p:cNvSpPr>
          <p:nvPr>
            <p:ph type="body" sz="quarter" idx="64" hasCustomPrompt="1"/>
          </p:nvPr>
        </p:nvSpPr>
        <p:spPr>
          <a:xfrm>
            <a:off x="7676432" y="3747110"/>
            <a:ext cx="3997360" cy="3687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>
                <a:solidFill>
                  <a:srgbClr val="FF8909"/>
                </a:solidFill>
                <a:latin typeface="Roboto Black" panose="02000000000000000000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83" name="Oval 82"/>
          <p:cNvSpPr/>
          <p:nvPr userDrawn="1"/>
        </p:nvSpPr>
        <p:spPr>
          <a:xfrm>
            <a:off x="6481320" y="3875080"/>
            <a:ext cx="804727" cy="80472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Picture Placeholder 3"/>
          <p:cNvSpPr>
            <a:spLocks noGrp="1"/>
          </p:cNvSpPr>
          <p:nvPr>
            <p:ph type="pic" sz="quarter" idx="65" hasCustomPrompt="1"/>
          </p:nvPr>
        </p:nvSpPr>
        <p:spPr>
          <a:xfrm>
            <a:off x="6514024" y="3909488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85" name="Content Placeholder 3"/>
          <p:cNvSpPr>
            <a:spLocks noGrp="1"/>
          </p:cNvSpPr>
          <p:nvPr>
            <p:ph sz="quarter" idx="66"/>
          </p:nvPr>
        </p:nvSpPr>
        <p:spPr>
          <a:xfrm>
            <a:off x="7676431" y="5449096"/>
            <a:ext cx="3997359" cy="709605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Roboto" panose="02000000000000000000"/>
              </a:defRPr>
            </a:lvl1pPr>
            <a:lvl2pPr marL="457200" indent="-182880">
              <a:buClr>
                <a:srgbClr val="FF8909"/>
              </a:buClr>
              <a:defRPr sz="1200">
                <a:latin typeface="Roboto" panose="0200000000000000000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Roboto" panose="0200000000000000000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6" name="Text Placeholder 13"/>
          <p:cNvSpPr>
            <a:spLocks noGrp="1"/>
          </p:cNvSpPr>
          <p:nvPr>
            <p:ph type="body" sz="quarter" idx="67" hasCustomPrompt="1"/>
          </p:nvPr>
        </p:nvSpPr>
        <p:spPr>
          <a:xfrm>
            <a:off x="7676431" y="5072757"/>
            <a:ext cx="3997360" cy="3687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>
                <a:solidFill>
                  <a:srgbClr val="FF8909"/>
                </a:solidFill>
                <a:latin typeface="Roboto Black" panose="02000000000000000000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87" name="Oval 86"/>
          <p:cNvSpPr/>
          <p:nvPr userDrawn="1"/>
        </p:nvSpPr>
        <p:spPr>
          <a:xfrm>
            <a:off x="6481319" y="5200727"/>
            <a:ext cx="804727" cy="80472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Picture Placeholder 3"/>
          <p:cNvSpPr>
            <a:spLocks noGrp="1"/>
          </p:cNvSpPr>
          <p:nvPr>
            <p:ph type="pic" sz="quarter" idx="68" hasCustomPrompt="1"/>
          </p:nvPr>
        </p:nvSpPr>
        <p:spPr>
          <a:xfrm>
            <a:off x="6514023" y="5235135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Black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48845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28" name="Content Placeholder 3"/>
          <p:cNvSpPr>
            <a:spLocks noGrp="1"/>
          </p:cNvSpPr>
          <p:nvPr>
            <p:ph sz="quarter" idx="32"/>
          </p:nvPr>
        </p:nvSpPr>
        <p:spPr>
          <a:xfrm>
            <a:off x="1984733" y="1394664"/>
            <a:ext cx="3997359" cy="709605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Roboto" panose="02000000000000000000"/>
              </a:defRPr>
            </a:lvl1pPr>
            <a:lvl2pPr marL="457200" indent="-182880">
              <a:buClr>
                <a:srgbClr val="FF8909"/>
              </a:buClr>
              <a:defRPr sz="1200">
                <a:latin typeface="Roboto" panose="0200000000000000000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Roboto" panose="0200000000000000000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33" hasCustomPrompt="1"/>
          </p:nvPr>
        </p:nvSpPr>
        <p:spPr>
          <a:xfrm>
            <a:off x="1984733" y="1018325"/>
            <a:ext cx="3997360" cy="3687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>
                <a:solidFill>
                  <a:srgbClr val="FF8909"/>
                </a:solidFill>
                <a:latin typeface="Roboto Black" panose="02000000000000000000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33" name="Oval 32"/>
          <p:cNvSpPr/>
          <p:nvPr userDrawn="1"/>
        </p:nvSpPr>
        <p:spPr>
          <a:xfrm>
            <a:off x="789621" y="1146295"/>
            <a:ext cx="804727" cy="80472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47" hasCustomPrompt="1"/>
          </p:nvPr>
        </p:nvSpPr>
        <p:spPr>
          <a:xfrm>
            <a:off x="822325" y="1180703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35" name="Content Placeholder 3"/>
          <p:cNvSpPr>
            <a:spLocks noGrp="1"/>
          </p:cNvSpPr>
          <p:nvPr>
            <p:ph sz="quarter" idx="48"/>
          </p:nvPr>
        </p:nvSpPr>
        <p:spPr>
          <a:xfrm>
            <a:off x="1984732" y="2720311"/>
            <a:ext cx="3997359" cy="709605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Roboto" panose="02000000000000000000"/>
              </a:defRPr>
            </a:lvl1pPr>
            <a:lvl2pPr marL="457200" indent="-182880">
              <a:buClr>
                <a:srgbClr val="FF8909"/>
              </a:buClr>
              <a:defRPr sz="1200">
                <a:latin typeface="Roboto" panose="0200000000000000000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Roboto" panose="0200000000000000000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49" hasCustomPrompt="1"/>
          </p:nvPr>
        </p:nvSpPr>
        <p:spPr>
          <a:xfrm>
            <a:off x="1984732" y="2343972"/>
            <a:ext cx="3997360" cy="3687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>
                <a:solidFill>
                  <a:srgbClr val="FF8909"/>
                </a:solidFill>
                <a:latin typeface="Roboto Black" panose="02000000000000000000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55" name="Oval 54"/>
          <p:cNvSpPr/>
          <p:nvPr userDrawn="1"/>
        </p:nvSpPr>
        <p:spPr>
          <a:xfrm>
            <a:off x="789620" y="2471942"/>
            <a:ext cx="804727" cy="80472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Picture Placeholder 3"/>
          <p:cNvSpPr>
            <a:spLocks noGrp="1"/>
          </p:cNvSpPr>
          <p:nvPr>
            <p:ph type="pic" sz="quarter" idx="50" hasCustomPrompt="1"/>
          </p:nvPr>
        </p:nvSpPr>
        <p:spPr>
          <a:xfrm>
            <a:off x="822324" y="2506350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57" name="Content Placeholder 3"/>
          <p:cNvSpPr>
            <a:spLocks noGrp="1"/>
          </p:cNvSpPr>
          <p:nvPr>
            <p:ph sz="quarter" idx="51"/>
          </p:nvPr>
        </p:nvSpPr>
        <p:spPr>
          <a:xfrm>
            <a:off x="1984733" y="4045958"/>
            <a:ext cx="3997359" cy="709605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Roboto" panose="02000000000000000000"/>
              </a:defRPr>
            </a:lvl1pPr>
            <a:lvl2pPr marL="457200" indent="-182880">
              <a:buClr>
                <a:srgbClr val="FF8909"/>
              </a:buClr>
              <a:defRPr sz="1200">
                <a:latin typeface="Roboto" panose="0200000000000000000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Roboto" panose="0200000000000000000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8" name="Text Placeholder 13"/>
          <p:cNvSpPr>
            <a:spLocks noGrp="1"/>
          </p:cNvSpPr>
          <p:nvPr>
            <p:ph type="body" sz="quarter" idx="52" hasCustomPrompt="1"/>
          </p:nvPr>
        </p:nvSpPr>
        <p:spPr>
          <a:xfrm>
            <a:off x="1984733" y="3669619"/>
            <a:ext cx="3997360" cy="3687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>
                <a:solidFill>
                  <a:srgbClr val="FF8909"/>
                </a:solidFill>
                <a:latin typeface="Roboto Black" panose="02000000000000000000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59" name="Oval 58"/>
          <p:cNvSpPr/>
          <p:nvPr userDrawn="1"/>
        </p:nvSpPr>
        <p:spPr>
          <a:xfrm>
            <a:off x="789621" y="3797589"/>
            <a:ext cx="804727" cy="80472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Picture Placeholder 3"/>
          <p:cNvSpPr>
            <a:spLocks noGrp="1"/>
          </p:cNvSpPr>
          <p:nvPr>
            <p:ph type="pic" sz="quarter" idx="53" hasCustomPrompt="1"/>
          </p:nvPr>
        </p:nvSpPr>
        <p:spPr>
          <a:xfrm>
            <a:off x="822325" y="3831997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61" name="Content Placeholder 3"/>
          <p:cNvSpPr>
            <a:spLocks noGrp="1"/>
          </p:cNvSpPr>
          <p:nvPr>
            <p:ph sz="quarter" idx="54"/>
          </p:nvPr>
        </p:nvSpPr>
        <p:spPr>
          <a:xfrm>
            <a:off x="1984732" y="5371605"/>
            <a:ext cx="3997359" cy="709605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Roboto" panose="02000000000000000000"/>
              </a:defRPr>
            </a:lvl1pPr>
            <a:lvl2pPr marL="457200" indent="-182880">
              <a:buClr>
                <a:srgbClr val="FF8909"/>
              </a:buClr>
              <a:defRPr sz="1200">
                <a:latin typeface="Roboto" panose="0200000000000000000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Roboto" panose="0200000000000000000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2" name="Text Placeholder 13"/>
          <p:cNvSpPr>
            <a:spLocks noGrp="1"/>
          </p:cNvSpPr>
          <p:nvPr>
            <p:ph type="body" sz="quarter" idx="55" hasCustomPrompt="1"/>
          </p:nvPr>
        </p:nvSpPr>
        <p:spPr>
          <a:xfrm>
            <a:off x="1984732" y="4995266"/>
            <a:ext cx="3997360" cy="3687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>
                <a:solidFill>
                  <a:srgbClr val="FF8909"/>
                </a:solidFill>
                <a:latin typeface="Roboto Black" panose="02000000000000000000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63" name="Oval 62"/>
          <p:cNvSpPr/>
          <p:nvPr userDrawn="1"/>
        </p:nvSpPr>
        <p:spPr>
          <a:xfrm>
            <a:off x="789620" y="5123236"/>
            <a:ext cx="804727" cy="804727"/>
          </a:xfrm>
          <a:prstGeom prst="ellipse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Picture Placeholder 3"/>
          <p:cNvSpPr>
            <a:spLocks noGrp="1"/>
          </p:cNvSpPr>
          <p:nvPr>
            <p:ph type="pic" sz="quarter" idx="56" hasCustomPrompt="1"/>
          </p:nvPr>
        </p:nvSpPr>
        <p:spPr>
          <a:xfrm>
            <a:off x="822324" y="5157644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40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78CDB89E-1EDC-4589-893B-D217F3B861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1832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coloumn, 4 row _Icon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 userDrawn="1"/>
        </p:nvSpPr>
        <p:spPr>
          <a:xfrm>
            <a:off x="0" y="1"/>
            <a:ext cx="12192000" cy="62361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73" name="Content Placeholder 3"/>
          <p:cNvSpPr>
            <a:spLocks noGrp="1"/>
          </p:cNvSpPr>
          <p:nvPr>
            <p:ph sz="quarter" idx="57"/>
          </p:nvPr>
        </p:nvSpPr>
        <p:spPr>
          <a:xfrm>
            <a:off x="7676432" y="1472155"/>
            <a:ext cx="3997359" cy="709605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4" name="Text Placeholder 13"/>
          <p:cNvSpPr>
            <a:spLocks noGrp="1"/>
          </p:cNvSpPr>
          <p:nvPr>
            <p:ph type="body" sz="quarter" idx="58" hasCustomPrompt="1"/>
          </p:nvPr>
        </p:nvSpPr>
        <p:spPr>
          <a:xfrm>
            <a:off x="7676432" y="1095816"/>
            <a:ext cx="3997360" cy="3687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75" name="Oval 74"/>
          <p:cNvSpPr/>
          <p:nvPr userDrawn="1"/>
        </p:nvSpPr>
        <p:spPr>
          <a:xfrm>
            <a:off x="6481320" y="1223786"/>
            <a:ext cx="804727" cy="804727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Picture Placeholder 3"/>
          <p:cNvSpPr>
            <a:spLocks noGrp="1"/>
          </p:cNvSpPr>
          <p:nvPr>
            <p:ph type="pic" sz="quarter" idx="59" hasCustomPrompt="1"/>
          </p:nvPr>
        </p:nvSpPr>
        <p:spPr>
          <a:xfrm>
            <a:off x="6514024" y="1258194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77" name="Content Placeholder 3"/>
          <p:cNvSpPr>
            <a:spLocks noGrp="1"/>
          </p:cNvSpPr>
          <p:nvPr>
            <p:ph sz="quarter" idx="60"/>
          </p:nvPr>
        </p:nvSpPr>
        <p:spPr>
          <a:xfrm>
            <a:off x="7676431" y="2797802"/>
            <a:ext cx="3997359" cy="709605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8" name="Text Placeholder 13"/>
          <p:cNvSpPr>
            <a:spLocks noGrp="1"/>
          </p:cNvSpPr>
          <p:nvPr>
            <p:ph type="body" sz="quarter" idx="61" hasCustomPrompt="1"/>
          </p:nvPr>
        </p:nvSpPr>
        <p:spPr>
          <a:xfrm>
            <a:off x="7676431" y="2421463"/>
            <a:ext cx="3997360" cy="3687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79" name="Oval 78"/>
          <p:cNvSpPr/>
          <p:nvPr userDrawn="1"/>
        </p:nvSpPr>
        <p:spPr>
          <a:xfrm>
            <a:off x="6481319" y="2549433"/>
            <a:ext cx="804727" cy="804727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Picture Placeholder 3"/>
          <p:cNvSpPr>
            <a:spLocks noGrp="1"/>
          </p:cNvSpPr>
          <p:nvPr>
            <p:ph type="pic" sz="quarter" idx="62" hasCustomPrompt="1"/>
          </p:nvPr>
        </p:nvSpPr>
        <p:spPr>
          <a:xfrm>
            <a:off x="6514023" y="2583841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81" name="Content Placeholder 3"/>
          <p:cNvSpPr>
            <a:spLocks noGrp="1"/>
          </p:cNvSpPr>
          <p:nvPr>
            <p:ph sz="quarter" idx="63"/>
          </p:nvPr>
        </p:nvSpPr>
        <p:spPr>
          <a:xfrm>
            <a:off x="7676432" y="4123449"/>
            <a:ext cx="3997359" cy="709605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2" name="Text Placeholder 13"/>
          <p:cNvSpPr>
            <a:spLocks noGrp="1"/>
          </p:cNvSpPr>
          <p:nvPr>
            <p:ph type="body" sz="quarter" idx="64" hasCustomPrompt="1"/>
          </p:nvPr>
        </p:nvSpPr>
        <p:spPr>
          <a:xfrm>
            <a:off x="7676432" y="3747110"/>
            <a:ext cx="3997360" cy="3687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83" name="Oval 82"/>
          <p:cNvSpPr/>
          <p:nvPr userDrawn="1"/>
        </p:nvSpPr>
        <p:spPr>
          <a:xfrm>
            <a:off x="6481320" y="3875080"/>
            <a:ext cx="804727" cy="804727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Picture Placeholder 3"/>
          <p:cNvSpPr>
            <a:spLocks noGrp="1"/>
          </p:cNvSpPr>
          <p:nvPr>
            <p:ph type="pic" sz="quarter" idx="65" hasCustomPrompt="1"/>
          </p:nvPr>
        </p:nvSpPr>
        <p:spPr>
          <a:xfrm>
            <a:off x="6514024" y="3909488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85" name="Content Placeholder 3"/>
          <p:cNvSpPr>
            <a:spLocks noGrp="1"/>
          </p:cNvSpPr>
          <p:nvPr>
            <p:ph sz="quarter" idx="66"/>
          </p:nvPr>
        </p:nvSpPr>
        <p:spPr>
          <a:xfrm>
            <a:off x="7676431" y="5449096"/>
            <a:ext cx="3997359" cy="709605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6" name="Text Placeholder 13"/>
          <p:cNvSpPr>
            <a:spLocks noGrp="1"/>
          </p:cNvSpPr>
          <p:nvPr>
            <p:ph type="body" sz="quarter" idx="67" hasCustomPrompt="1"/>
          </p:nvPr>
        </p:nvSpPr>
        <p:spPr>
          <a:xfrm>
            <a:off x="7676431" y="5072757"/>
            <a:ext cx="3997360" cy="3687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87" name="Oval 86"/>
          <p:cNvSpPr/>
          <p:nvPr userDrawn="1"/>
        </p:nvSpPr>
        <p:spPr>
          <a:xfrm>
            <a:off x="6481319" y="5200727"/>
            <a:ext cx="804727" cy="804727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Picture Placeholder 3"/>
          <p:cNvSpPr>
            <a:spLocks noGrp="1"/>
          </p:cNvSpPr>
          <p:nvPr>
            <p:ph type="pic" sz="quarter" idx="68" hasCustomPrompt="1"/>
          </p:nvPr>
        </p:nvSpPr>
        <p:spPr>
          <a:xfrm>
            <a:off x="6514023" y="5235135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48845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28" name="Content Placeholder 3"/>
          <p:cNvSpPr>
            <a:spLocks noGrp="1"/>
          </p:cNvSpPr>
          <p:nvPr>
            <p:ph sz="quarter" idx="32"/>
          </p:nvPr>
        </p:nvSpPr>
        <p:spPr>
          <a:xfrm>
            <a:off x="1984733" y="1394664"/>
            <a:ext cx="3997359" cy="709605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33" hasCustomPrompt="1"/>
          </p:nvPr>
        </p:nvSpPr>
        <p:spPr>
          <a:xfrm>
            <a:off x="1984733" y="1018325"/>
            <a:ext cx="3997360" cy="3687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33" name="Oval 32"/>
          <p:cNvSpPr/>
          <p:nvPr userDrawn="1"/>
        </p:nvSpPr>
        <p:spPr>
          <a:xfrm>
            <a:off x="789621" y="1146295"/>
            <a:ext cx="804727" cy="804727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47" hasCustomPrompt="1"/>
          </p:nvPr>
        </p:nvSpPr>
        <p:spPr>
          <a:xfrm>
            <a:off x="822325" y="1180703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35" name="Content Placeholder 3"/>
          <p:cNvSpPr>
            <a:spLocks noGrp="1"/>
          </p:cNvSpPr>
          <p:nvPr>
            <p:ph sz="quarter" idx="48"/>
          </p:nvPr>
        </p:nvSpPr>
        <p:spPr>
          <a:xfrm>
            <a:off x="1984732" y="2720311"/>
            <a:ext cx="3997359" cy="709605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49" hasCustomPrompt="1"/>
          </p:nvPr>
        </p:nvSpPr>
        <p:spPr>
          <a:xfrm>
            <a:off x="1984732" y="2343972"/>
            <a:ext cx="3997360" cy="3687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55" name="Oval 54"/>
          <p:cNvSpPr/>
          <p:nvPr userDrawn="1"/>
        </p:nvSpPr>
        <p:spPr>
          <a:xfrm>
            <a:off x="789620" y="2471942"/>
            <a:ext cx="804727" cy="804727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Picture Placeholder 3"/>
          <p:cNvSpPr>
            <a:spLocks noGrp="1"/>
          </p:cNvSpPr>
          <p:nvPr>
            <p:ph type="pic" sz="quarter" idx="50" hasCustomPrompt="1"/>
          </p:nvPr>
        </p:nvSpPr>
        <p:spPr>
          <a:xfrm>
            <a:off x="822324" y="2506350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57" name="Content Placeholder 3"/>
          <p:cNvSpPr>
            <a:spLocks noGrp="1"/>
          </p:cNvSpPr>
          <p:nvPr>
            <p:ph sz="quarter" idx="51"/>
          </p:nvPr>
        </p:nvSpPr>
        <p:spPr>
          <a:xfrm>
            <a:off x="1984733" y="4045958"/>
            <a:ext cx="3997359" cy="709605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8" name="Text Placeholder 13"/>
          <p:cNvSpPr>
            <a:spLocks noGrp="1"/>
          </p:cNvSpPr>
          <p:nvPr>
            <p:ph type="body" sz="quarter" idx="52" hasCustomPrompt="1"/>
          </p:nvPr>
        </p:nvSpPr>
        <p:spPr>
          <a:xfrm>
            <a:off x="1984733" y="3669619"/>
            <a:ext cx="3997360" cy="3687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59" name="Oval 58"/>
          <p:cNvSpPr/>
          <p:nvPr userDrawn="1"/>
        </p:nvSpPr>
        <p:spPr>
          <a:xfrm>
            <a:off x="789621" y="3797589"/>
            <a:ext cx="804727" cy="804727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Picture Placeholder 3"/>
          <p:cNvSpPr>
            <a:spLocks noGrp="1"/>
          </p:cNvSpPr>
          <p:nvPr>
            <p:ph type="pic" sz="quarter" idx="53" hasCustomPrompt="1"/>
          </p:nvPr>
        </p:nvSpPr>
        <p:spPr>
          <a:xfrm>
            <a:off x="822325" y="3831997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61" name="Content Placeholder 3"/>
          <p:cNvSpPr>
            <a:spLocks noGrp="1"/>
          </p:cNvSpPr>
          <p:nvPr>
            <p:ph sz="quarter" idx="54"/>
          </p:nvPr>
        </p:nvSpPr>
        <p:spPr>
          <a:xfrm>
            <a:off x="1984732" y="5371605"/>
            <a:ext cx="3997359" cy="709605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-182880">
              <a:buClr>
                <a:srgbClr val="FF8909"/>
              </a:buClr>
              <a:defRPr sz="1200">
                <a:solidFill>
                  <a:schemeClr val="bg1"/>
                </a:solidFill>
                <a:latin typeface="+mj-lt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solidFill>
                  <a:schemeClr val="bg1"/>
                </a:solidFill>
                <a:latin typeface="+mj-lt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2" name="Text Placeholder 13"/>
          <p:cNvSpPr>
            <a:spLocks noGrp="1"/>
          </p:cNvSpPr>
          <p:nvPr>
            <p:ph type="body" sz="quarter" idx="55" hasCustomPrompt="1"/>
          </p:nvPr>
        </p:nvSpPr>
        <p:spPr>
          <a:xfrm>
            <a:off x="1984732" y="4995266"/>
            <a:ext cx="3997360" cy="3687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63" name="Oval 62"/>
          <p:cNvSpPr/>
          <p:nvPr userDrawn="1"/>
        </p:nvSpPr>
        <p:spPr>
          <a:xfrm>
            <a:off x="789620" y="5123236"/>
            <a:ext cx="804727" cy="804727"/>
          </a:xfrm>
          <a:prstGeom prst="ellipse">
            <a:avLst/>
          </a:prstGeom>
          <a:solidFill>
            <a:schemeClr val="bg1"/>
          </a:solidFill>
          <a:ln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Picture Placeholder 3"/>
          <p:cNvSpPr>
            <a:spLocks noGrp="1"/>
          </p:cNvSpPr>
          <p:nvPr>
            <p:ph type="pic" sz="quarter" idx="56" hasCustomPrompt="1"/>
          </p:nvPr>
        </p:nvSpPr>
        <p:spPr>
          <a:xfrm>
            <a:off x="822324" y="5157644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41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F322EF0D-D083-4FF5-9F1E-E17DD5C8EC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30574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coloumn, 4 row _Icon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Straight Connector 102"/>
          <p:cNvCxnSpPr>
            <a:endCxn id="46" idx="6"/>
          </p:cNvCxnSpPr>
          <p:nvPr userDrawn="1"/>
        </p:nvCxnSpPr>
        <p:spPr>
          <a:xfrm>
            <a:off x="0" y="3380344"/>
            <a:ext cx="1692067" cy="84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5389115" y="3393196"/>
            <a:ext cx="680288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1538243" y="3370434"/>
            <a:ext cx="4161802" cy="45719"/>
          </a:xfrm>
          <a:prstGeom prst="rect">
            <a:avLst/>
          </a:prstGeom>
          <a:solidFill>
            <a:srgbClr val="FF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Black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48845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33" name="Oval 32"/>
          <p:cNvSpPr/>
          <p:nvPr userDrawn="1"/>
        </p:nvSpPr>
        <p:spPr>
          <a:xfrm>
            <a:off x="1278951" y="3099544"/>
            <a:ext cx="583694" cy="5836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A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 userDrawn="1"/>
        </p:nvSpPr>
        <p:spPr>
          <a:xfrm>
            <a:off x="1449527" y="3267520"/>
            <a:ext cx="242540" cy="242540"/>
          </a:xfrm>
          <a:prstGeom prst="ellipse">
            <a:avLst/>
          </a:prstGeom>
          <a:solidFill>
            <a:srgbClr val="FF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 userDrawn="1"/>
        </p:nvSpPr>
        <p:spPr>
          <a:xfrm>
            <a:off x="9642963" y="3110642"/>
            <a:ext cx="583694" cy="5836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 userDrawn="1"/>
        </p:nvSpPr>
        <p:spPr>
          <a:xfrm>
            <a:off x="9813539" y="3278618"/>
            <a:ext cx="242540" cy="2425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 userDrawn="1"/>
        </p:nvSpPr>
        <p:spPr>
          <a:xfrm>
            <a:off x="5551115" y="3278618"/>
            <a:ext cx="242540" cy="242540"/>
          </a:xfrm>
          <a:prstGeom prst="ellipse">
            <a:avLst/>
          </a:prstGeom>
          <a:solidFill>
            <a:srgbClr val="FF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 userDrawn="1"/>
        </p:nvSpPr>
        <p:spPr>
          <a:xfrm>
            <a:off x="3471972" y="3110642"/>
            <a:ext cx="583694" cy="5836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A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 userDrawn="1"/>
        </p:nvSpPr>
        <p:spPr>
          <a:xfrm>
            <a:off x="3642548" y="3278618"/>
            <a:ext cx="242540" cy="242540"/>
          </a:xfrm>
          <a:prstGeom prst="ellipse">
            <a:avLst/>
          </a:prstGeom>
          <a:solidFill>
            <a:srgbClr val="FF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 userDrawn="1"/>
        </p:nvSpPr>
        <p:spPr>
          <a:xfrm>
            <a:off x="7636486" y="3110642"/>
            <a:ext cx="583694" cy="5836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 userDrawn="1"/>
        </p:nvSpPr>
        <p:spPr>
          <a:xfrm>
            <a:off x="7807062" y="3278618"/>
            <a:ext cx="242540" cy="2425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 Placeholder 13"/>
          <p:cNvSpPr>
            <a:spLocks noGrp="1"/>
          </p:cNvSpPr>
          <p:nvPr>
            <p:ph type="body" sz="quarter" idx="49" hasCustomPrompt="1"/>
          </p:nvPr>
        </p:nvSpPr>
        <p:spPr>
          <a:xfrm>
            <a:off x="1278951" y="2076771"/>
            <a:ext cx="1940472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 Here</a:t>
            </a:r>
          </a:p>
        </p:txBody>
      </p:sp>
      <p:sp>
        <p:nvSpPr>
          <p:cNvPr id="105" name="Text Placeholder 13"/>
          <p:cNvSpPr>
            <a:spLocks noGrp="1"/>
          </p:cNvSpPr>
          <p:nvPr>
            <p:ph type="body" sz="quarter" idx="50" hasCustomPrompt="1"/>
          </p:nvPr>
        </p:nvSpPr>
        <p:spPr>
          <a:xfrm>
            <a:off x="1278951" y="2374297"/>
            <a:ext cx="1940472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Subtitle here</a:t>
            </a:r>
          </a:p>
        </p:txBody>
      </p:sp>
      <p:sp>
        <p:nvSpPr>
          <p:cNvPr id="107" name="Content Placeholder 3"/>
          <p:cNvSpPr>
            <a:spLocks noGrp="1"/>
          </p:cNvSpPr>
          <p:nvPr>
            <p:ph sz="quarter" idx="51"/>
          </p:nvPr>
        </p:nvSpPr>
        <p:spPr>
          <a:xfrm>
            <a:off x="1209280" y="4114677"/>
            <a:ext cx="2033988" cy="1572017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200">
                <a:solidFill>
                  <a:schemeClr val="tx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100">
                <a:solidFill>
                  <a:schemeClr val="tx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050">
                <a:solidFill>
                  <a:schemeClr val="tx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8" name="Text Placeholder 13"/>
          <p:cNvSpPr>
            <a:spLocks noGrp="1"/>
          </p:cNvSpPr>
          <p:nvPr>
            <p:ph type="body" sz="quarter" idx="52" hasCustomPrompt="1"/>
          </p:nvPr>
        </p:nvSpPr>
        <p:spPr>
          <a:xfrm>
            <a:off x="3416259" y="2076771"/>
            <a:ext cx="1940472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 Here</a:t>
            </a:r>
          </a:p>
        </p:txBody>
      </p:sp>
      <p:sp>
        <p:nvSpPr>
          <p:cNvPr id="109" name="Text Placeholder 13"/>
          <p:cNvSpPr>
            <a:spLocks noGrp="1"/>
          </p:cNvSpPr>
          <p:nvPr>
            <p:ph type="body" sz="quarter" idx="53" hasCustomPrompt="1"/>
          </p:nvPr>
        </p:nvSpPr>
        <p:spPr>
          <a:xfrm>
            <a:off x="3416259" y="2374297"/>
            <a:ext cx="1940472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Subtitle here</a:t>
            </a:r>
          </a:p>
        </p:txBody>
      </p:sp>
      <p:sp>
        <p:nvSpPr>
          <p:cNvPr id="110" name="Content Placeholder 3"/>
          <p:cNvSpPr>
            <a:spLocks noGrp="1"/>
          </p:cNvSpPr>
          <p:nvPr>
            <p:ph sz="quarter" idx="54"/>
          </p:nvPr>
        </p:nvSpPr>
        <p:spPr>
          <a:xfrm>
            <a:off x="3346588" y="4114677"/>
            <a:ext cx="2073521" cy="1572017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200">
                <a:solidFill>
                  <a:schemeClr val="tx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100">
                <a:solidFill>
                  <a:schemeClr val="tx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050">
                <a:solidFill>
                  <a:schemeClr val="tx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7" name="Text Placeholder 13"/>
          <p:cNvSpPr>
            <a:spLocks noGrp="1"/>
          </p:cNvSpPr>
          <p:nvPr>
            <p:ph type="body" sz="quarter" idx="55" hasCustomPrompt="1"/>
          </p:nvPr>
        </p:nvSpPr>
        <p:spPr>
          <a:xfrm>
            <a:off x="5567534" y="2076771"/>
            <a:ext cx="1940472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 HERE</a:t>
            </a:r>
          </a:p>
        </p:txBody>
      </p:sp>
      <p:sp>
        <p:nvSpPr>
          <p:cNvPr id="118" name="Text Placeholder 13"/>
          <p:cNvSpPr>
            <a:spLocks noGrp="1"/>
          </p:cNvSpPr>
          <p:nvPr>
            <p:ph type="body" sz="quarter" idx="56" hasCustomPrompt="1"/>
          </p:nvPr>
        </p:nvSpPr>
        <p:spPr>
          <a:xfrm>
            <a:off x="5567534" y="2374297"/>
            <a:ext cx="1940472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Subtitle here</a:t>
            </a:r>
          </a:p>
        </p:txBody>
      </p:sp>
      <p:sp>
        <p:nvSpPr>
          <p:cNvPr id="119" name="Content Placeholder 3"/>
          <p:cNvSpPr>
            <a:spLocks noGrp="1"/>
          </p:cNvSpPr>
          <p:nvPr>
            <p:ph sz="quarter" idx="57"/>
          </p:nvPr>
        </p:nvSpPr>
        <p:spPr>
          <a:xfrm>
            <a:off x="5497863" y="4114677"/>
            <a:ext cx="1966037" cy="1572017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200">
                <a:solidFill>
                  <a:schemeClr val="tx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100">
                <a:solidFill>
                  <a:schemeClr val="tx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050">
                <a:solidFill>
                  <a:schemeClr val="tx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0" name="Text Placeholder 13"/>
          <p:cNvSpPr>
            <a:spLocks noGrp="1"/>
          </p:cNvSpPr>
          <p:nvPr>
            <p:ph type="body" sz="quarter" idx="58" hasCustomPrompt="1"/>
          </p:nvPr>
        </p:nvSpPr>
        <p:spPr>
          <a:xfrm>
            <a:off x="7611325" y="2076771"/>
            <a:ext cx="1940472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 Here</a:t>
            </a:r>
          </a:p>
        </p:txBody>
      </p:sp>
      <p:sp>
        <p:nvSpPr>
          <p:cNvPr id="121" name="Text Placeholder 13"/>
          <p:cNvSpPr>
            <a:spLocks noGrp="1"/>
          </p:cNvSpPr>
          <p:nvPr>
            <p:ph type="body" sz="quarter" idx="59" hasCustomPrompt="1"/>
          </p:nvPr>
        </p:nvSpPr>
        <p:spPr>
          <a:xfrm>
            <a:off x="7611325" y="2374297"/>
            <a:ext cx="1940472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Subtitle here</a:t>
            </a:r>
          </a:p>
        </p:txBody>
      </p:sp>
      <p:sp>
        <p:nvSpPr>
          <p:cNvPr id="122" name="Content Placeholder 3"/>
          <p:cNvSpPr>
            <a:spLocks noGrp="1"/>
          </p:cNvSpPr>
          <p:nvPr>
            <p:ph sz="quarter" idx="60"/>
          </p:nvPr>
        </p:nvSpPr>
        <p:spPr>
          <a:xfrm>
            <a:off x="7541654" y="4114677"/>
            <a:ext cx="2010143" cy="1572017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200">
                <a:solidFill>
                  <a:schemeClr val="tx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100">
                <a:solidFill>
                  <a:schemeClr val="tx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050">
                <a:solidFill>
                  <a:schemeClr val="tx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3" name="Text Placeholder 13"/>
          <p:cNvSpPr>
            <a:spLocks noGrp="1"/>
          </p:cNvSpPr>
          <p:nvPr>
            <p:ph type="body" sz="quarter" idx="61" hasCustomPrompt="1"/>
          </p:nvPr>
        </p:nvSpPr>
        <p:spPr>
          <a:xfrm>
            <a:off x="9629550" y="2076771"/>
            <a:ext cx="1940472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 Here</a:t>
            </a:r>
          </a:p>
        </p:txBody>
      </p:sp>
      <p:sp>
        <p:nvSpPr>
          <p:cNvPr id="124" name="Text Placeholder 13"/>
          <p:cNvSpPr>
            <a:spLocks noGrp="1"/>
          </p:cNvSpPr>
          <p:nvPr>
            <p:ph type="body" sz="quarter" idx="62" hasCustomPrompt="1"/>
          </p:nvPr>
        </p:nvSpPr>
        <p:spPr>
          <a:xfrm>
            <a:off x="9629550" y="2374297"/>
            <a:ext cx="1940472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Subtitle here</a:t>
            </a:r>
          </a:p>
        </p:txBody>
      </p:sp>
      <p:sp>
        <p:nvSpPr>
          <p:cNvPr id="125" name="Content Placeholder 3"/>
          <p:cNvSpPr>
            <a:spLocks noGrp="1"/>
          </p:cNvSpPr>
          <p:nvPr>
            <p:ph sz="quarter" idx="63"/>
          </p:nvPr>
        </p:nvSpPr>
        <p:spPr>
          <a:xfrm>
            <a:off x="9629551" y="4114677"/>
            <a:ext cx="2044241" cy="1572017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200">
                <a:solidFill>
                  <a:schemeClr val="tx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100">
                <a:solidFill>
                  <a:schemeClr val="tx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050">
                <a:solidFill>
                  <a:schemeClr val="tx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5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D9AA0C39-6D6E-4006-BB94-0469491378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493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73837" y="515155"/>
            <a:ext cx="6462145" cy="548381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Title text</a:t>
            </a:r>
          </a:p>
        </p:txBody>
      </p:sp>
      <p:sp>
        <p:nvSpPr>
          <p:cNvPr id="32" name="Picture Placeholder 31"/>
          <p:cNvSpPr>
            <a:spLocks noGrp="1"/>
          </p:cNvSpPr>
          <p:nvPr>
            <p:ph type="pic" sz="quarter" idx="12"/>
          </p:nvPr>
        </p:nvSpPr>
        <p:spPr>
          <a:xfrm>
            <a:off x="7270452" y="0"/>
            <a:ext cx="4921548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10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2FD1E7-5E23-44BE-891B-13A283702B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coloumn, 4 row _Icon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 userDrawn="1"/>
        </p:nvSpPr>
        <p:spPr>
          <a:xfrm>
            <a:off x="0" y="1"/>
            <a:ext cx="12192000" cy="62361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03" name="Straight Connector 102"/>
          <p:cNvCxnSpPr/>
          <p:nvPr userDrawn="1"/>
        </p:nvCxnSpPr>
        <p:spPr>
          <a:xfrm>
            <a:off x="0" y="3206167"/>
            <a:ext cx="12192000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48845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04" name="Text Placeholder 13"/>
          <p:cNvSpPr>
            <a:spLocks noGrp="1"/>
          </p:cNvSpPr>
          <p:nvPr>
            <p:ph type="body" sz="quarter" idx="49" hasCustomPrompt="1"/>
          </p:nvPr>
        </p:nvSpPr>
        <p:spPr>
          <a:xfrm>
            <a:off x="1278951" y="1745840"/>
            <a:ext cx="1940472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 HERE</a:t>
            </a:r>
          </a:p>
        </p:txBody>
      </p:sp>
      <p:sp>
        <p:nvSpPr>
          <p:cNvPr id="105" name="Text Placeholder 13"/>
          <p:cNvSpPr>
            <a:spLocks noGrp="1"/>
          </p:cNvSpPr>
          <p:nvPr>
            <p:ph type="body" sz="quarter" idx="50" hasCustomPrompt="1"/>
          </p:nvPr>
        </p:nvSpPr>
        <p:spPr>
          <a:xfrm>
            <a:off x="1278951" y="2043366"/>
            <a:ext cx="1940472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Subtitle here</a:t>
            </a:r>
          </a:p>
        </p:txBody>
      </p:sp>
      <p:sp>
        <p:nvSpPr>
          <p:cNvPr id="107" name="Content Placeholder 3"/>
          <p:cNvSpPr>
            <a:spLocks noGrp="1"/>
          </p:cNvSpPr>
          <p:nvPr>
            <p:ph sz="quarter" idx="51"/>
          </p:nvPr>
        </p:nvSpPr>
        <p:spPr>
          <a:xfrm>
            <a:off x="1278952" y="4114677"/>
            <a:ext cx="2282854" cy="1572017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2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1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0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Diamond 2"/>
          <p:cNvSpPr/>
          <p:nvPr userDrawn="1"/>
        </p:nvSpPr>
        <p:spPr>
          <a:xfrm>
            <a:off x="1278951" y="2588869"/>
            <a:ext cx="1280160" cy="1280160"/>
          </a:xfrm>
          <a:prstGeom prst="diamond">
            <a:avLst/>
          </a:prstGeom>
          <a:solidFill>
            <a:srgbClr val="FF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 Placeholder 13"/>
          <p:cNvSpPr>
            <a:spLocks noGrp="1"/>
          </p:cNvSpPr>
          <p:nvPr>
            <p:ph type="body" sz="quarter" idx="64" hasCustomPrompt="1"/>
          </p:nvPr>
        </p:nvSpPr>
        <p:spPr>
          <a:xfrm>
            <a:off x="1514081" y="2933855"/>
            <a:ext cx="792481" cy="52405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Roboto Black" panose="02000000000000000000"/>
              </a:defRPr>
            </a:lvl1pPr>
          </a:lstStyle>
          <a:p>
            <a:pPr lvl="0"/>
            <a:r>
              <a:rPr lang="en-US"/>
              <a:t>01.</a:t>
            </a:r>
          </a:p>
        </p:txBody>
      </p:sp>
      <p:sp>
        <p:nvSpPr>
          <p:cNvPr id="39" name="Text Placeholder 13"/>
          <p:cNvSpPr>
            <a:spLocks noGrp="1"/>
          </p:cNvSpPr>
          <p:nvPr>
            <p:ph type="body" sz="quarter" idx="65" hasCustomPrompt="1"/>
          </p:nvPr>
        </p:nvSpPr>
        <p:spPr>
          <a:xfrm>
            <a:off x="4774837" y="1745840"/>
            <a:ext cx="1940472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 HERE</a:t>
            </a:r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66" hasCustomPrompt="1"/>
          </p:nvPr>
        </p:nvSpPr>
        <p:spPr>
          <a:xfrm>
            <a:off x="4774837" y="2043366"/>
            <a:ext cx="1940472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Subtitle here</a:t>
            </a:r>
          </a:p>
        </p:txBody>
      </p:sp>
      <p:sp>
        <p:nvSpPr>
          <p:cNvPr id="42" name="Diamond 41"/>
          <p:cNvSpPr/>
          <p:nvPr userDrawn="1"/>
        </p:nvSpPr>
        <p:spPr>
          <a:xfrm>
            <a:off x="4780399" y="2569014"/>
            <a:ext cx="1280160" cy="1280160"/>
          </a:xfrm>
          <a:prstGeom prst="diamond">
            <a:avLst/>
          </a:prstGeom>
          <a:solidFill>
            <a:srgbClr val="FF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 Placeholder 13"/>
          <p:cNvSpPr>
            <a:spLocks noGrp="1"/>
          </p:cNvSpPr>
          <p:nvPr>
            <p:ph type="body" sz="quarter" idx="68" hasCustomPrompt="1"/>
          </p:nvPr>
        </p:nvSpPr>
        <p:spPr>
          <a:xfrm>
            <a:off x="5015529" y="2914000"/>
            <a:ext cx="792481" cy="52405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Roboto Black" panose="02000000000000000000"/>
              </a:defRPr>
            </a:lvl1pPr>
          </a:lstStyle>
          <a:p>
            <a:pPr lvl="0"/>
            <a:r>
              <a:rPr lang="en-US"/>
              <a:t>02.</a:t>
            </a:r>
          </a:p>
        </p:txBody>
      </p:sp>
      <p:sp>
        <p:nvSpPr>
          <p:cNvPr id="44" name="Text Placeholder 13"/>
          <p:cNvSpPr>
            <a:spLocks noGrp="1"/>
          </p:cNvSpPr>
          <p:nvPr>
            <p:ph type="body" sz="quarter" idx="69" hasCustomPrompt="1"/>
          </p:nvPr>
        </p:nvSpPr>
        <p:spPr>
          <a:xfrm>
            <a:off x="8141035" y="1745840"/>
            <a:ext cx="1940472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 HERE</a:t>
            </a:r>
          </a:p>
        </p:txBody>
      </p:sp>
      <p:sp>
        <p:nvSpPr>
          <p:cNvPr id="45" name="Text Placeholder 13"/>
          <p:cNvSpPr>
            <a:spLocks noGrp="1"/>
          </p:cNvSpPr>
          <p:nvPr>
            <p:ph type="body" sz="quarter" idx="70" hasCustomPrompt="1"/>
          </p:nvPr>
        </p:nvSpPr>
        <p:spPr>
          <a:xfrm>
            <a:off x="8141035" y="2043366"/>
            <a:ext cx="1940472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Subtitle here</a:t>
            </a:r>
          </a:p>
        </p:txBody>
      </p:sp>
      <p:sp>
        <p:nvSpPr>
          <p:cNvPr id="48" name="Diamond 47"/>
          <p:cNvSpPr/>
          <p:nvPr userDrawn="1"/>
        </p:nvSpPr>
        <p:spPr>
          <a:xfrm>
            <a:off x="8141036" y="2569014"/>
            <a:ext cx="1280160" cy="1280160"/>
          </a:xfrm>
          <a:prstGeom prst="diamond">
            <a:avLst/>
          </a:prstGeom>
          <a:solidFill>
            <a:srgbClr val="FFA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 Placeholder 13"/>
          <p:cNvSpPr>
            <a:spLocks noGrp="1"/>
          </p:cNvSpPr>
          <p:nvPr>
            <p:ph type="body" sz="quarter" idx="72" hasCustomPrompt="1"/>
          </p:nvPr>
        </p:nvSpPr>
        <p:spPr>
          <a:xfrm>
            <a:off x="8376166" y="2914000"/>
            <a:ext cx="792481" cy="52405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Roboto Black" panose="02000000000000000000"/>
              </a:defRPr>
            </a:lvl1pPr>
          </a:lstStyle>
          <a:p>
            <a:pPr lvl="0"/>
            <a:r>
              <a:rPr lang="en-US"/>
              <a:t>03.</a:t>
            </a:r>
          </a:p>
        </p:txBody>
      </p:sp>
      <p:sp>
        <p:nvSpPr>
          <p:cNvPr id="51" name="Content Placeholder 3"/>
          <p:cNvSpPr>
            <a:spLocks noGrp="1"/>
          </p:cNvSpPr>
          <p:nvPr>
            <p:ph sz="quarter" idx="73"/>
          </p:nvPr>
        </p:nvSpPr>
        <p:spPr>
          <a:xfrm>
            <a:off x="4772089" y="4083725"/>
            <a:ext cx="2282854" cy="1572017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2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1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0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 </a:t>
            </a:r>
          </a:p>
        </p:txBody>
      </p:sp>
      <p:sp>
        <p:nvSpPr>
          <p:cNvPr id="52" name="Content Placeholder 3"/>
          <p:cNvSpPr>
            <a:spLocks noGrp="1"/>
          </p:cNvSpPr>
          <p:nvPr>
            <p:ph sz="quarter" idx="74"/>
          </p:nvPr>
        </p:nvSpPr>
        <p:spPr>
          <a:xfrm>
            <a:off x="8141036" y="4112654"/>
            <a:ext cx="2282854" cy="1572017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2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1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00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1E98519-8BC8-4812-A82A-8FFC492BCC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2168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2coloumn, 4 row _Icon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 userDrawn="1"/>
        </p:nvSpPr>
        <p:spPr>
          <a:xfrm>
            <a:off x="0" y="1"/>
            <a:ext cx="12192000" cy="62361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48845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+mj-lt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+mj-lt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04" name="Text Placeholder 13"/>
          <p:cNvSpPr>
            <a:spLocks noGrp="1"/>
          </p:cNvSpPr>
          <p:nvPr>
            <p:ph type="body" sz="quarter" idx="49" hasCustomPrompt="1"/>
          </p:nvPr>
        </p:nvSpPr>
        <p:spPr>
          <a:xfrm>
            <a:off x="964136" y="5741878"/>
            <a:ext cx="954690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Valid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690929" y="1994264"/>
            <a:ext cx="10982864" cy="448806"/>
          </a:xfrm>
          <a:prstGeom prst="rect">
            <a:avLst/>
          </a:prstGeom>
          <a:solidFill>
            <a:schemeClr val="bg1"/>
          </a:solidFill>
          <a:ln w="19050">
            <a:solidFill>
              <a:srgbClr val="FF8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 userDrawn="1"/>
        </p:nvSpPr>
        <p:spPr>
          <a:xfrm>
            <a:off x="2981587" y="1901559"/>
            <a:ext cx="632471" cy="63247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 Placeholder 13"/>
          <p:cNvSpPr>
            <a:spLocks noGrp="1"/>
          </p:cNvSpPr>
          <p:nvPr>
            <p:ph type="body" sz="quarter" idx="64" hasCustomPrompt="1"/>
          </p:nvPr>
        </p:nvSpPr>
        <p:spPr>
          <a:xfrm>
            <a:off x="2981586" y="2086651"/>
            <a:ext cx="632472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65" hasCustomPrompt="1"/>
          </p:nvPr>
        </p:nvSpPr>
        <p:spPr>
          <a:xfrm>
            <a:off x="4131130" y="1442441"/>
            <a:ext cx="954690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43" name="Text Placeholder 13"/>
          <p:cNvSpPr>
            <a:spLocks noGrp="1"/>
          </p:cNvSpPr>
          <p:nvPr>
            <p:ph type="body" sz="quarter" idx="66" hasCustomPrompt="1"/>
          </p:nvPr>
        </p:nvSpPr>
        <p:spPr>
          <a:xfrm>
            <a:off x="5463668" y="1419525"/>
            <a:ext cx="954690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44" name="Text Placeholder 13"/>
          <p:cNvSpPr>
            <a:spLocks noGrp="1"/>
          </p:cNvSpPr>
          <p:nvPr>
            <p:ph type="body" sz="quarter" idx="67" hasCustomPrompt="1"/>
          </p:nvPr>
        </p:nvSpPr>
        <p:spPr>
          <a:xfrm>
            <a:off x="6874457" y="1419525"/>
            <a:ext cx="954690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45" name="Text Placeholder 13"/>
          <p:cNvSpPr>
            <a:spLocks noGrp="1"/>
          </p:cNvSpPr>
          <p:nvPr>
            <p:ph type="body" sz="quarter" idx="68" hasCustomPrompt="1"/>
          </p:nvPr>
        </p:nvSpPr>
        <p:spPr>
          <a:xfrm>
            <a:off x="8381045" y="1419525"/>
            <a:ext cx="954690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47" name="Text Placeholder 13"/>
          <p:cNvSpPr>
            <a:spLocks noGrp="1"/>
          </p:cNvSpPr>
          <p:nvPr>
            <p:ph type="body" sz="quarter" idx="69" hasCustomPrompt="1"/>
          </p:nvPr>
        </p:nvSpPr>
        <p:spPr>
          <a:xfrm>
            <a:off x="9760197" y="1412314"/>
            <a:ext cx="954690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48" name="Oval 47"/>
          <p:cNvSpPr/>
          <p:nvPr userDrawn="1"/>
        </p:nvSpPr>
        <p:spPr>
          <a:xfrm>
            <a:off x="4232370" y="1901559"/>
            <a:ext cx="632471" cy="63247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 Placeholder 13"/>
          <p:cNvSpPr>
            <a:spLocks noGrp="1"/>
          </p:cNvSpPr>
          <p:nvPr>
            <p:ph type="body" sz="quarter" idx="70" hasCustomPrompt="1"/>
          </p:nvPr>
        </p:nvSpPr>
        <p:spPr>
          <a:xfrm>
            <a:off x="4232369" y="2086651"/>
            <a:ext cx="632472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50" name="Oval 49"/>
          <p:cNvSpPr/>
          <p:nvPr userDrawn="1"/>
        </p:nvSpPr>
        <p:spPr>
          <a:xfrm>
            <a:off x="5582474" y="1872808"/>
            <a:ext cx="632471" cy="6324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 Placeholder 13"/>
          <p:cNvSpPr>
            <a:spLocks noGrp="1"/>
          </p:cNvSpPr>
          <p:nvPr>
            <p:ph type="body" sz="quarter" idx="71" hasCustomPrompt="1"/>
          </p:nvPr>
        </p:nvSpPr>
        <p:spPr>
          <a:xfrm>
            <a:off x="5582473" y="2057900"/>
            <a:ext cx="632472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52" name="Oval 51"/>
          <p:cNvSpPr/>
          <p:nvPr userDrawn="1"/>
        </p:nvSpPr>
        <p:spPr>
          <a:xfrm>
            <a:off x="7028372" y="1872808"/>
            <a:ext cx="632471" cy="63247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 Placeholder 13"/>
          <p:cNvSpPr>
            <a:spLocks noGrp="1"/>
          </p:cNvSpPr>
          <p:nvPr>
            <p:ph type="body" sz="quarter" idx="72" hasCustomPrompt="1"/>
          </p:nvPr>
        </p:nvSpPr>
        <p:spPr>
          <a:xfrm>
            <a:off x="7028371" y="2057900"/>
            <a:ext cx="632472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54" name="Oval 53"/>
          <p:cNvSpPr/>
          <p:nvPr userDrawn="1"/>
        </p:nvSpPr>
        <p:spPr>
          <a:xfrm>
            <a:off x="8533606" y="1901559"/>
            <a:ext cx="632471" cy="63247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 Placeholder 13"/>
          <p:cNvSpPr>
            <a:spLocks noGrp="1"/>
          </p:cNvSpPr>
          <p:nvPr>
            <p:ph type="body" sz="quarter" idx="73" hasCustomPrompt="1"/>
          </p:nvPr>
        </p:nvSpPr>
        <p:spPr>
          <a:xfrm>
            <a:off x="8533605" y="2086651"/>
            <a:ext cx="632472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56" name="Oval 55"/>
          <p:cNvSpPr/>
          <p:nvPr userDrawn="1"/>
        </p:nvSpPr>
        <p:spPr>
          <a:xfrm>
            <a:off x="10033321" y="1908415"/>
            <a:ext cx="632471" cy="63247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 Placeholder 13"/>
          <p:cNvSpPr>
            <a:spLocks noGrp="1"/>
          </p:cNvSpPr>
          <p:nvPr>
            <p:ph type="body" sz="quarter" idx="74" hasCustomPrompt="1"/>
          </p:nvPr>
        </p:nvSpPr>
        <p:spPr>
          <a:xfrm>
            <a:off x="10033320" y="2093507"/>
            <a:ext cx="632472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62" name="Rectangle 61"/>
          <p:cNvSpPr/>
          <p:nvPr userDrawn="1"/>
        </p:nvSpPr>
        <p:spPr>
          <a:xfrm>
            <a:off x="690929" y="2786417"/>
            <a:ext cx="10982864" cy="44880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 userDrawn="1"/>
        </p:nvSpPr>
        <p:spPr>
          <a:xfrm>
            <a:off x="2981587" y="2693712"/>
            <a:ext cx="632471" cy="63247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 Placeholder 13"/>
          <p:cNvSpPr>
            <a:spLocks noGrp="1"/>
          </p:cNvSpPr>
          <p:nvPr>
            <p:ph type="body" sz="quarter" idx="75" hasCustomPrompt="1"/>
          </p:nvPr>
        </p:nvSpPr>
        <p:spPr>
          <a:xfrm>
            <a:off x="2981586" y="2878804"/>
            <a:ext cx="632472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65" name="Oval 64"/>
          <p:cNvSpPr/>
          <p:nvPr userDrawn="1"/>
        </p:nvSpPr>
        <p:spPr>
          <a:xfrm>
            <a:off x="4232370" y="2693712"/>
            <a:ext cx="632471" cy="6324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 Placeholder 13"/>
          <p:cNvSpPr>
            <a:spLocks noGrp="1"/>
          </p:cNvSpPr>
          <p:nvPr>
            <p:ph type="body" sz="quarter" idx="76" hasCustomPrompt="1"/>
          </p:nvPr>
        </p:nvSpPr>
        <p:spPr>
          <a:xfrm>
            <a:off x="4232369" y="2878804"/>
            <a:ext cx="632472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67" name="Oval 66"/>
          <p:cNvSpPr/>
          <p:nvPr userDrawn="1"/>
        </p:nvSpPr>
        <p:spPr>
          <a:xfrm>
            <a:off x="5582474" y="2664961"/>
            <a:ext cx="632471" cy="63247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 Placeholder 13"/>
          <p:cNvSpPr>
            <a:spLocks noGrp="1"/>
          </p:cNvSpPr>
          <p:nvPr>
            <p:ph type="body" sz="quarter" idx="77" hasCustomPrompt="1"/>
          </p:nvPr>
        </p:nvSpPr>
        <p:spPr>
          <a:xfrm>
            <a:off x="5582473" y="2850053"/>
            <a:ext cx="632472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69" name="Oval 68"/>
          <p:cNvSpPr/>
          <p:nvPr userDrawn="1"/>
        </p:nvSpPr>
        <p:spPr>
          <a:xfrm>
            <a:off x="7028372" y="2664961"/>
            <a:ext cx="632471" cy="63247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 Placeholder 13"/>
          <p:cNvSpPr>
            <a:spLocks noGrp="1"/>
          </p:cNvSpPr>
          <p:nvPr>
            <p:ph type="body" sz="quarter" idx="78" hasCustomPrompt="1"/>
          </p:nvPr>
        </p:nvSpPr>
        <p:spPr>
          <a:xfrm>
            <a:off x="7028371" y="2850053"/>
            <a:ext cx="632472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73" name="Oval 72"/>
          <p:cNvSpPr/>
          <p:nvPr userDrawn="1"/>
        </p:nvSpPr>
        <p:spPr>
          <a:xfrm>
            <a:off x="8533606" y="2693712"/>
            <a:ext cx="632471" cy="63247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 Placeholder 13"/>
          <p:cNvSpPr>
            <a:spLocks noGrp="1"/>
          </p:cNvSpPr>
          <p:nvPr>
            <p:ph type="body" sz="quarter" idx="79" hasCustomPrompt="1"/>
          </p:nvPr>
        </p:nvSpPr>
        <p:spPr>
          <a:xfrm>
            <a:off x="8533605" y="2878804"/>
            <a:ext cx="632472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75" name="Oval 74"/>
          <p:cNvSpPr/>
          <p:nvPr userDrawn="1"/>
        </p:nvSpPr>
        <p:spPr>
          <a:xfrm>
            <a:off x="10033321" y="2700568"/>
            <a:ext cx="632471" cy="63247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 Placeholder 13"/>
          <p:cNvSpPr>
            <a:spLocks noGrp="1"/>
          </p:cNvSpPr>
          <p:nvPr>
            <p:ph type="body" sz="quarter" idx="80" hasCustomPrompt="1"/>
          </p:nvPr>
        </p:nvSpPr>
        <p:spPr>
          <a:xfrm>
            <a:off x="10033320" y="2885660"/>
            <a:ext cx="632472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77" name="Rectangle 76"/>
          <p:cNvSpPr/>
          <p:nvPr userDrawn="1"/>
        </p:nvSpPr>
        <p:spPr>
          <a:xfrm>
            <a:off x="690929" y="3544639"/>
            <a:ext cx="10982863" cy="44880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 userDrawn="1"/>
        </p:nvSpPr>
        <p:spPr>
          <a:xfrm>
            <a:off x="2981587" y="3451934"/>
            <a:ext cx="632471" cy="63247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 Placeholder 13"/>
          <p:cNvSpPr>
            <a:spLocks noGrp="1"/>
          </p:cNvSpPr>
          <p:nvPr>
            <p:ph type="body" sz="quarter" idx="81" hasCustomPrompt="1"/>
          </p:nvPr>
        </p:nvSpPr>
        <p:spPr>
          <a:xfrm>
            <a:off x="2981586" y="3637026"/>
            <a:ext cx="632472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80" name="Oval 79"/>
          <p:cNvSpPr/>
          <p:nvPr userDrawn="1"/>
        </p:nvSpPr>
        <p:spPr>
          <a:xfrm>
            <a:off x="4232370" y="3451934"/>
            <a:ext cx="632471" cy="63247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 Placeholder 13"/>
          <p:cNvSpPr>
            <a:spLocks noGrp="1"/>
          </p:cNvSpPr>
          <p:nvPr>
            <p:ph type="body" sz="quarter" idx="82" hasCustomPrompt="1"/>
          </p:nvPr>
        </p:nvSpPr>
        <p:spPr>
          <a:xfrm>
            <a:off x="4232369" y="3637026"/>
            <a:ext cx="632472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82" name="Oval 81"/>
          <p:cNvSpPr/>
          <p:nvPr userDrawn="1"/>
        </p:nvSpPr>
        <p:spPr>
          <a:xfrm>
            <a:off x="5582474" y="3423183"/>
            <a:ext cx="632471" cy="63247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 Placeholder 13"/>
          <p:cNvSpPr>
            <a:spLocks noGrp="1"/>
          </p:cNvSpPr>
          <p:nvPr>
            <p:ph type="body" sz="quarter" idx="83" hasCustomPrompt="1"/>
          </p:nvPr>
        </p:nvSpPr>
        <p:spPr>
          <a:xfrm>
            <a:off x="5582473" y="3608275"/>
            <a:ext cx="632472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84" name="Oval 83"/>
          <p:cNvSpPr/>
          <p:nvPr userDrawn="1"/>
        </p:nvSpPr>
        <p:spPr>
          <a:xfrm>
            <a:off x="7028372" y="3423183"/>
            <a:ext cx="632471" cy="63247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 Placeholder 13"/>
          <p:cNvSpPr>
            <a:spLocks noGrp="1"/>
          </p:cNvSpPr>
          <p:nvPr>
            <p:ph type="body" sz="quarter" idx="84" hasCustomPrompt="1"/>
          </p:nvPr>
        </p:nvSpPr>
        <p:spPr>
          <a:xfrm>
            <a:off x="7028371" y="3608275"/>
            <a:ext cx="632472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86" name="Oval 85"/>
          <p:cNvSpPr/>
          <p:nvPr userDrawn="1"/>
        </p:nvSpPr>
        <p:spPr>
          <a:xfrm>
            <a:off x="8533606" y="3451934"/>
            <a:ext cx="632471" cy="6324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 Placeholder 13"/>
          <p:cNvSpPr>
            <a:spLocks noGrp="1"/>
          </p:cNvSpPr>
          <p:nvPr>
            <p:ph type="body" sz="quarter" idx="85" hasCustomPrompt="1"/>
          </p:nvPr>
        </p:nvSpPr>
        <p:spPr>
          <a:xfrm>
            <a:off x="8533605" y="3637026"/>
            <a:ext cx="632472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88" name="Oval 87"/>
          <p:cNvSpPr/>
          <p:nvPr userDrawn="1"/>
        </p:nvSpPr>
        <p:spPr>
          <a:xfrm>
            <a:off x="10033321" y="3458790"/>
            <a:ext cx="632471" cy="63247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 Placeholder 13"/>
          <p:cNvSpPr>
            <a:spLocks noGrp="1"/>
          </p:cNvSpPr>
          <p:nvPr>
            <p:ph type="body" sz="quarter" idx="86" hasCustomPrompt="1"/>
          </p:nvPr>
        </p:nvSpPr>
        <p:spPr>
          <a:xfrm>
            <a:off x="10033320" y="3643882"/>
            <a:ext cx="632472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115" name="Rectangle 114"/>
          <p:cNvSpPr/>
          <p:nvPr userDrawn="1"/>
        </p:nvSpPr>
        <p:spPr>
          <a:xfrm>
            <a:off x="690929" y="4338107"/>
            <a:ext cx="10982864" cy="44880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 userDrawn="1"/>
        </p:nvSpPr>
        <p:spPr>
          <a:xfrm>
            <a:off x="2981587" y="4245402"/>
            <a:ext cx="632471" cy="63247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 Placeholder 13"/>
          <p:cNvSpPr>
            <a:spLocks noGrp="1"/>
          </p:cNvSpPr>
          <p:nvPr>
            <p:ph type="body" sz="quarter" idx="87" hasCustomPrompt="1"/>
          </p:nvPr>
        </p:nvSpPr>
        <p:spPr>
          <a:xfrm>
            <a:off x="2981586" y="4430494"/>
            <a:ext cx="632472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127" name="Oval 126"/>
          <p:cNvSpPr/>
          <p:nvPr userDrawn="1"/>
        </p:nvSpPr>
        <p:spPr>
          <a:xfrm>
            <a:off x="4232370" y="4245402"/>
            <a:ext cx="632471" cy="63247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 Placeholder 13"/>
          <p:cNvSpPr>
            <a:spLocks noGrp="1"/>
          </p:cNvSpPr>
          <p:nvPr>
            <p:ph type="body" sz="quarter" idx="88" hasCustomPrompt="1"/>
          </p:nvPr>
        </p:nvSpPr>
        <p:spPr>
          <a:xfrm>
            <a:off x="4232369" y="4430494"/>
            <a:ext cx="632472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129" name="Oval 128"/>
          <p:cNvSpPr/>
          <p:nvPr userDrawn="1"/>
        </p:nvSpPr>
        <p:spPr>
          <a:xfrm>
            <a:off x="5582474" y="4216651"/>
            <a:ext cx="632471" cy="6324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 Placeholder 13"/>
          <p:cNvSpPr>
            <a:spLocks noGrp="1"/>
          </p:cNvSpPr>
          <p:nvPr>
            <p:ph type="body" sz="quarter" idx="89" hasCustomPrompt="1"/>
          </p:nvPr>
        </p:nvSpPr>
        <p:spPr>
          <a:xfrm>
            <a:off x="5582473" y="4401743"/>
            <a:ext cx="632472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131" name="Oval 130"/>
          <p:cNvSpPr/>
          <p:nvPr userDrawn="1"/>
        </p:nvSpPr>
        <p:spPr>
          <a:xfrm>
            <a:off x="7028372" y="4216651"/>
            <a:ext cx="632471" cy="63247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 Placeholder 13"/>
          <p:cNvSpPr>
            <a:spLocks noGrp="1"/>
          </p:cNvSpPr>
          <p:nvPr>
            <p:ph type="body" sz="quarter" idx="90" hasCustomPrompt="1"/>
          </p:nvPr>
        </p:nvSpPr>
        <p:spPr>
          <a:xfrm>
            <a:off x="7028371" y="4401743"/>
            <a:ext cx="632472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133" name="Oval 132"/>
          <p:cNvSpPr/>
          <p:nvPr userDrawn="1"/>
        </p:nvSpPr>
        <p:spPr>
          <a:xfrm>
            <a:off x="8533606" y="4245402"/>
            <a:ext cx="632471" cy="63247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 Placeholder 13"/>
          <p:cNvSpPr>
            <a:spLocks noGrp="1"/>
          </p:cNvSpPr>
          <p:nvPr>
            <p:ph type="body" sz="quarter" idx="91" hasCustomPrompt="1"/>
          </p:nvPr>
        </p:nvSpPr>
        <p:spPr>
          <a:xfrm>
            <a:off x="8533605" y="4430494"/>
            <a:ext cx="632472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135" name="Oval 134"/>
          <p:cNvSpPr/>
          <p:nvPr userDrawn="1"/>
        </p:nvSpPr>
        <p:spPr>
          <a:xfrm>
            <a:off x="10033321" y="4252258"/>
            <a:ext cx="632471" cy="63247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 Placeholder 13"/>
          <p:cNvSpPr>
            <a:spLocks noGrp="1"/>
          </p:cNvSpPr>
          <p:nvPr>
            <p:ph type="body" sz="quarter" idx="92" hasCustomPrompt="1"/>
          </p:nvPr>
        </p:nvSpPr>
        <p:spPr>
          <a:xfrm>
            <a:off x="10033320" y="4437350"/>
            <a:ext cx="632472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137" name="Rectangle 136"/>
          <p:cNvSpPr/>
          <p:nvPr userDrawn="1"/>
        </p:nvSpPr>
        <p:spPr>
          <a:xfrm>
            <a:off x="690929" y="5053056"/>
            <a:ext cx="10982864" cy="44880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 userDrawn="1"/>
        </p:nvSpPr>
        <p:spPr>
          <a:xfrm>
            <a:off x="2981587" y="4960351"/>
            <a:ext cx="632471" cy="63247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 Placeholder 13"/>
          <p:cNvSpPr>
            <a:spLocks noGrp="1"/>
          </p:cNvSpPr>
          <p:nvPr>
            <p:ph type="body" sz="quarter" idx="93" hasCustomPrompt="1"/>
          </p:nvPr>
        </p:nvSpPr>
        <p:spPr>
          <a:xfrm>
            <a:off x="2981586" y="5145443"/>
            <a:ext cx="632472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140" name="Oval 139"/>
          <p:cNvSpPr/>
          <p:nvPr userDrawn="1"/>
        </p:nvSpPr>
        <p:spPr>
          <a:xfrm>
            <a:off x="4232370" y="4960351"/>
            <a:ext cx="632471" cy="63247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 Placeholder 13"/>
          <p:cNvSpPr>
            <a:spLocks noGrp="1"/>
          </p:cNvSpPr>
          <p:nvPr>
            <p:ph type="body" sz="quarter" idx="94" hasCustomPrompt="1"/>
          </p:nvPr>
        </p:nvSpPr>
        <p:spPr>
          <a:xfrm>
            <a:off x="4232369" y="5145443"/>
            <a:ext cx="632472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142" name="Oval 141"/>
          <p:cNvSpPr/>
          <p:nvPr userDrawn="1"/>
        </p:nvSpPr>
        <p:spPr>
          <a:xfrm>
            <a:off x="5582474" y="4931600"/>
            <a:ext cx="632471" cy="63247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 Placeholder 13"/>
          <p:cNvSpPr>
            <a:spLocks noGrp="1"/>
          </p:cNvSpPr>
          <p:nvPr>
            <p:ph type="body" sz="quarter" idx="95" hasCustomPrompt="1"/>
          </p:nvPr>
        </p:nvSpPr>
        <p:spPr>
          <a:xfrm>
            <a:off x="5582473" y="5116692"/>
            <a:ext cx="632472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144" name="Oval 143"/>
          <p:cNvSpPr/>
          <p:nvPr userDrawn="1"/>
        </p:nvSpPr>
        <p:spPr>
          <a:xfrm>
            <a:off x="7028372" y="4931600"/>
            <a:ext cx="632471" cy="6324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 Placeholder 13"/>
          <p:cNvSpPr>
            <a:spLocks noGrp="1"/>
          </p:cNvSpPr>
          <p:nvPr>
            <p:ph type="body" sz="quarter" idx="96" hasCustomPrompt="1"/>
          </p:nvPr>
        </p:nvSpPr>
        <p:spPr>
          <a:xfrm>
            <a:off x="7028371" y="5116692"/>
            <a:ext cx="632472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146" name="Oval 145"/>
          <p:cNvSpPr/>
          <p:nvPr userDrawn="1"/>
        </p:nvSpPr>
        <p:spPr>
          <a:xfrm>
            <a:off x="8533606" y="4960351"/>
            <a:ext cx="632471" cy="63247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 Placeholder 13"/>
          <p:cNvSpPr>
            <a:spLocks noGrp="1"/>
          </p:cNvSpPr>
          <p:nvPr>
            <p:ph type="body" sz="quarter" idx="97" hasCustomPrompt="1"/>
          </p:nvPr>
        </p:nvSpPr>
        <p:spPr>
          <a:xfrm>
            <a:off x="8533605" y="5145443"/>
            <a:ext cx="632472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148" name="Oval 147"/>
          <p:cNvSpPr/>
          <p:nvPr userDrawn="1"/>
        </p:nvSpPr>
        <p:spPr>
          <a:xfrm>
            <a:off x="10033321" y="4967207"/>
            <a:ext cx="632471" cy="63247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 Placeholder 13"/>
          <p:cNvSpPr>
            <a:spLocks noGrp="1"/>
          </p:cNvSpPr>
          <p:nvPr>
            <p:ph type="body" sz="quarter" idx="98" hasCustomPrompt="1"/>
          </p:nvPr>
        </p:nvSpPr>
        <p:spPr>
          <a:xfrm>
            <a:off x="10033320" y="5152299"/>
            <a:ext cx="632472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150" name="Oval 149"/>
          <p:cNvSpPr/>
          <p:nvPr userDrawn="1"/>
        </p:nvSpPr>
        <p:spPr>
          <a:xfrm>
            <a:off x="775064" y="5799914"/>
            <a:ext cx="154356" cy="1543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 Placeholder 13"/>
          <p:cNvSpPr>
            <a:spLocks noGrp="1"/>
          </p:cNvSpPr>
          <p:nvPr>
            <p:ph type="body" sz="quarter" idx="99" hasCustomPrompt="1"/>
          </p:nvPr>
        </p:nvSpPr>
        <p:spPr>
          <a:xfrm>
            <a:off x="2959821" y="1443523"/>
            <a:ext cx="954690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52" name="Text Placeholder 13"/>
          <p:cNvSpPr>
            <a:spLocks noGrp="1"/>
          </p:cNvSpPr>
          <p:nvPr>
            <p:ph type="body" sz="quarter" idx="100" hasCustomPrompt="1"/>
          </p:nvPr>
        </p:nvSpPr>
        <p:spPr>
          <a:xfrm>
            <a:off x="2277488" y="5741878"/>
            <a:ext cx="954690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Warning</a:t>
            </a:r>
          </a:p>
        </p:txBody>
      </p:sp>
      <p:sp>
        <p:nvSpPr>
          <p:cNvPr id="153" name="Oval 152"/>
          <p:cNvSpPr/>
          <p:nvPr userDrawn="1"/>
        </p:nvSpPr>
        <p:spPr>
          <a:xfrm>
            <a:off x="2088416" y="5799914"/>
            <a:ext cx="154356" cy="1543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 Placeholder 13"/>
          <p:cNvSpPr>
            <a:spLocks noGrp="1"/>
          </p:cNvSpPr>
          <p:nvPr>
            <p:ph type="body" sz="quarter" idx="101" hasCustomPrompt="1"/>
          </p:nvPr>
        </p:nvSpPr>
        <p:spPr>
          <a:xfrm>
            <a:off x="3557337" y="5735657"/>
            <a:ext cx="954690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Critical</a:t>
            </a:r>
          </a:p>
        </p:txBody>
      </p:sp>
      <p:sp>
        <p:nvSpPr>
          <p:cNvPr id="155" name="Oval 154"/>
          <p:cNvSpPr/>
          <p:nvPr userDrawn="1"/>
        </p:nvSpPr>
        <p:spPr>
          <a:xfrm>
            <a:off x="3368265" y="5793693"/>
            <a:ext cx="154356" cy="154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 Placeholder 13"/>
          <p:cNvSpPr>
            <a:spLocks noGrp="1"/>
          </p:cNvSpPr>
          <p:nvPr>
            <p:ph type="body" sz="quarter" idx="102" hasCustomPrompt="1"/>
          </p:nvPr>
        </p:nvSpPr>
        <p:spPr>
          <a:xfrm>
            <a:off x="711917" y="2078288"/>
            <a:ext cx="1994244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157" name="Text Placeholder 13"/>
          <p:cNvSpPr>
            <a:spLocks noGrp="1"/>
          </p:cNvSpPr>
          <p:nvPr>
            <p:ph type="body" sz="quarter" idx="103" hasCustomPrompt="1"/>
          </p:nvPr>
        </p:nvSpPr>
        <p:spPr>
          <a:xfrm>
            <a:off x="725481" y="2855626"/>
            <a:ext cx="1980679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158" name="Text Placeholder 13"/>
          <p:cNvSpPr>
            <a:spLocks noGrp="1"/>
          </p:cNvSpPr>
          <p:nvPr>
            <p:ph type="body" sz="quarter" idx="104" hasCustomPrompt="1"/>
          </p:nvPr>
        </p:nvSpPr>
        <p:spPr>
          <a:xfrm>
            <a:off x="711917" y="3612046"/>
            <a:ext cx="1994244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159" name="Text Placeholder 13"/>
          <p:cNvSpPr>
            <a:spLocks noGrp="1"/>
          </p:cNvSpPr>
          <p:nvPr>
            <p:ph type="body" sz="quarter" idx="105" hasCustomPrompt="1"/>
          </p:nvPr>
        </p:nvSpPr>
        <p:spPr>
          <a:xfrm>
            <a:off x="711916" y="4416129"/>
            <a:ext cx="1973255" cy="28262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161" name="Text Placeholder 13"/>
          <p:cNvSpPr>
            <a:spLocks noGrp="1"/>
          </p:cNvSpPr>
          <p:nvPr>
            <p:ph type="body" sz="quarter" idx="106" hasCustomPrompt="1"/>
          </p:nvPr>
        </p:nvSpPr>
        <p:spPr>
          <a:xfrm>
            <a:off x="725482" y="5128025"/>
            <a:ext cx="1994244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162" name="Text Placeholder 13"/>
          <p:cNvSpPr>
            <a:spLocks noGrp="1"/>
          </p:cNvSpPr>
          <p:nvPr>
            <p:ph type="body" sz="quarter" idx="107" hasCustomPrompt="1"/>
          </p:nvPr>
        </p:nvSpPr>
        <p:spPr>
          <a:xfrm>
            <a:off x="10780632" y="2072488"/>
            <a:ext cx="833353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\100</a:t>
            </a:r>
          </a:p>
        </p:txBody>
      </p:sp>
      <p:sp>
        <p:nvSpPr>
          <p:cNvPr id="163" name="Text Placeholder 13"/>
          <p:cNvSpPr>
            <a:spLocks noGrp="1"/>
          </p:cNvSpPr>
          <p:nvPr>
            <p:ph type="body" sz="quarter" idx="108" hasCustomPrompt="1"/>
          </p:nvPr>
        </p:nvSpPr>
        <p:spPr>
          <a:xfrm>
            <a:off x="10780632" y="2872773"/>
            <a:ext cx="833353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\100</a:t>
            </a:r>
          </a:p>
        </p:txBody>
      </p:sp>
      <p:sp>
        <p:nvSpPr>
          <p:cNvPr id="164" name="Text Placeholder 13"/>
          <p:cNvSpPr>
            <a:spLocks noGrp="1"/>
          </p:cNvSpPr>
          <p:nvPr>
            <p:ph type="body" sz="quarter" idx="109" hasCustomPrompt="1"/>
          </p:nvPr>
        </p:nvSpPr>
        <p:spPr>
          <a:xfrm>
            <a:off x="10786083" y="3637923"/>
            <a:ext cx="833353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\100</a:t>
            </a:r>
          </a:p>
        </p:txBody>
      </p:sp>
      <p:sp>
        <p:nvSpPr>
          <p:cNvPr id="165" name="Text Placeholder 13"/>
          <p:cNvSpPr>
            <a:spLocks noGrp="1"/>
          </p:cNvSpPr>
          <p:nvPr>
            <p:ph type="body" sz="quarter" idx="110" hasCustomPrompt="1"/>
          </p:nvPr>
        </p:nvSpPr>
        <p:spPr>
          <a:xfrm>
            <a:off x="10791723" y="4421681"/>
            <a:ext cx="833353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\100</a:t>
            </a:r>
          </a:p>
        </p:txBody>
      </p:sp>
      <p:sp>
        <p:nvSpPr>
          <p:cNvPr id="166" name="Text Placeholder 13"/>
          <p:cNvSpPr>
            <a:spLocks noGrp="1"/>
          </p:cNvSpPr>
          <p:nvPr>
            <p:ph type="body" sz="quarter" idx="111" hasCustomPrompt="1"/>
          </p:nvPr>
        </p:nvSpPr>
        <p:spPr>
          <a:xfrm>
            <a:off x="10791723" y="5126991"/>
            <a:ext cx="833353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\100</a:t>
            </a:r>
          </a:p>
        </p:txBody>
      </p:sp>
      <p:sp>
        <p:nvSpPr>
          <p:cNvPr id="167" name="Text Placeholder 13"/>
          <p:cNvSpPr>
            <a:spLocks noGrp="1"/>
          </p:cNvSpPr>
          <p:nvPr>
            <p:ph type="body" sz="quarter" idx="112" hasCustomPrompt="1"/>
          </p:nvPr>
        </p:nvSpPr>
        <p:spPr>
          <a:xfrm>
            <a:off x="9100457" y="5636324"/>
            <a:ext cx="2531932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i="1" baseline="0">
                <a:solidFill>
                  <a:schemeClr val="bg1">
                    <a:lumMod val="75000"/>
                  </a:schemeClr>
                </a:solidFill>
                <a:latin typeface="Roboto" panose="02000000000000000000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97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E5843B64-FDC2-4AA9-8AA0-66675CF0D8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52306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coloumn, 4 row _Icon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280160" y="1039345"/>
            <a:ext cx="9356370" cy="414032"/>
          </a:xfrm>
          <a:prstGeom prst="rect">
            <a:avLst/>
          </a:prstGeom>
          <a:solidFill>
            <a:srgbClr val="FF8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48845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+mj-lt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+mj-lt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47" name="Text Placeholder 13"/>
          <p:cNvSpPr>
            <a:spLocks noGrp="1"/>
          </p:cNvSpPr>
          <p:nvPr>
            <p:ph type="body" sz="quarter" idx="69" hasCustomPrompt="1"/>
          </p:nvPr>
        </p:nvSpPr>
        <p:spPr>
          <a:xfrm>
            <a:off x="1330216" y="1107938"/>
            <a:ext cx="7256427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56" name="Text Placeholder 13"/>
          <p:cNvSpPr>
            <a:spLocks noGrp="1"/>
          </p:cNvSpPr>
          <p:nvPr>
            <p:ph type="body" sz="quarter" idx="102" hasCustomPrompt="1"/>
          </p:nvPr>
        </p:nvSpPr>
        <p:spPr>
          <a:xfrm>
            <a:off x="1321508" y="1564459"/>
            <a:ext cx="5825844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330217" y="1941984"/>
            <a:ext cx="924198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 Placeholder 13"/>
          <p:cNvSpPr>
            <a:spLocks noGrp="1"/>
          </p:cNvSpPr>
          <p:nvPr>
            <p:ph type="body" sz="quarter" idx="103" hasCustomPrompt="1"/>
          </p:nvPr>
        </p:nvSpPr>
        <p:spPr>
          <a:xfrm>
            <a:off x="7559046" y="1564459"/>
            <a:ext cx="3028192" cy="277074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$0,00,000.00</a:t>
            </a:r>
          </a:p>
        </p:txBody>
      </p:sp>
      <p:sp>
        <p:nvSpPr>
          <p:cNvPr id="103" name="Text Placeholder 13"/>
          <p:cNvSpPr>
            <a:spLocks noGrp="1"/>
          </p:cNvSpPr>
          <p:nvPr>
            <p:ph type="body" sz="quarter" idx="104" hasCustomPrompt="1"/>
          </p:nvPr>
        </p:nvSpPr>
        <p:spPr>
          <a:xfrm>
            <a:off x="1306476" y="2072609"/>
            <a:ext cx="5825844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cxnSp>
        <p:nvCxnSpPr>
          <p:cNvPr id="105" name="Straight Connector 104"/>
          <p:cNvCxnSpPr/>
          <p:nvPr userDrawn="1"/>
        </p:nvCxnSpPr>
        <p:spPr>
          <a:xfrm>
            <a:off x="1315185" y="2450134"/>
            <a:ext cx="924198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 Placeholder 13"/>
          <p:cNvSpPr>
            <a:spLocks noGrp="1"/>
          </p:cNvSpPr>
          <p:nvPr>
            <p:ph type="body" sz="quarter" idx="105" hasCustomPrompt="1"/>
          </p:nvPr>
        </p:nvSpPr>
        <p:spPr>
          <a:xfrm>
            <a:off x="7544014" y="2072609"/>
            <a:ext cx="3028192" cy="277074"/>
          </a:xfrm>
          <a:prstGeom prst="rect">
            <a:avLst/>
          </a:prstGeom>
        </p:spPr>
        <p:txBody>
          <a:bodyPr anchor="ctr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$0,00,000.00</a:t>
            </a:r>
          </a:p>
        </p:txBody>
      </p:sp>
      <p:sp>
        <p:nvSpPr>
          <p:cNvPr id="107" name="Text Placeholder 13"/>
          <p:cNvSpPr>
            <a:spLocks noGrp="1"/>
          </p:cNvSpPr>
          <p:nvPr>
            <p:ph type="body" sz="quarter" idx="106" hasCustomPrompt="1"/>
          </p:nvPr>
        </p:nvSpPr>
        <p:spPr>
          <a:xfrm>
            <a:off x="1306476" y="2572043"/>
            <a:ext cx="5825844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cxnSp>
        <p:nvCxnSpPr>
          <p:cNvPr id="108" name="Straight Connector 107"/>
          <p:cNvCxnSpPr/>
          <p:nvPr userDrawn="1"/>
        </p:nvCxnSpPr>
        <p:spPr>
          <a:xfrm>
            <a:off x="1315185" y="2949568"/>
            <a:ext cx="924198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 Placeholder 13"/>
          <p:cNvSpPr>
            <a:spLocks noGrp="1"/>
          </p:cNvSpPr>
          <p:nvPr>
            <p:ph type="body" sz="quarter" idx="107" hasCustomPrompt="1"/>
          </p:nvPr>
        </p:nvSpPr>
        <p:spPr>
          <a:xfrm>
            <a:off x="7544014" y="2572043"/>
            <a:ext cx="3028192" cy="277074"/>
          </a:xfrm>
          <a:prstGeom prst="rect">
            <a:avLst/>
          </a:prstGeom>
        </p:spPr>
        <p:txBody>
          <a:bodyPr anchor="ctr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$0,00,000.00</a:t>
            </a:r>
          </a:p>
        </p:txBody>
      </p:sp>
      <p:sp>
        <p:nvSpPr>
          <p:cNvPr id="110" name="Text Placeholder 13"/>
          <p:cNvSpPr>
            <a:spLocks noGrp="1"/>
          </p:cNvSpPr>
          <p:nvPr>
            <p:ph type="body" sz="quarter" idx="108" hasCustomPrompt="1"/>
          </p:nvPr>
        </p:nvSpPr>
        <p:spPr>
          <a:xfrm>
            <a:off x="1306476" y="3095487"/>
            <a:ext cx="5825844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>
            <a:off x="1315185" y="3473012"/>
            <a:ext cx="924198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 Placeholder 13"/>
          <p:cNvSpPr>
            <a:spLocks noGrp="1"/>
          </p:cNvSpPr>
          <p:nvPr>
            <p:ph type="body" sz="quarter" idx="109" hasCustomPrompt="1"/>
          </p:nvPr>
        </p:nvSpPr>
        <p:spPr>
          <a:xfrm>
            <a:off x="7544014" y="3095487"/>
            <a:ext cx="3028192" cy="277074"/>
          </a:xfrm>
          <a:prstGeom prst="rect">
            <a:avLst/>
          </a:prstGeom>
        </p:spPr>
        <p:txBody>
          <a:bodyPr anchor="ctr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$0,00,000.00</a:t>
            </a:r>
          </a:p>
        </p:txBody>
      </p:sp>
      <p:sp>
        <p:nvSpPr>
          <p:cNvPr id="113" name="Text Placeholder 13"/>
          <p:cNvSpPr>
            <a:spLocks noGrp="1"/>
          </p:cNvSpPr>
          <p:nvPr>
            <p:ph type="body" sz="quarter" idx="110" hasCustomPrompt="1"/>
          </p:nvPr>
        </p:nvSpPr>
        <p:spPr>
          <a:xfrm>
            <a:off x="1306476" y="3580488"/>
            <a:ext cx="5825844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cxnSp>
        <p:nvCxnSpPr>
          <p:cNvPr id="114" name="Straight Connector 113"/>
          <p:cNvCxnSpPr/>
          <p:nvPr userDrawn="1"/>
        </p:nvCxnSpPr>
        <p:spPr>
          <a:xfrm>
            <a:off x="1315185" y="3958013"/>
            <a:ext cx="924198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 Placeholder 13"/>
          <p:cNvSpPr>
            <a:spLocks noGrp="1"/>
          </p:cNvSpPr>
          <p:nvPr>
            <p:ph type="body" sz="quarter" idx="111" hasCustomPrompt="1"/>
          </p:nvPr>
        </p:nvSpPr>
        <p:spPr>
          <a:xfrm>
            <a:off x="7544014" y="3580488"/>
            <a:ext cx="3028192" cy="277074"/>
          </a:xfrm>
          <a:prstGeom prst="rect">
            <a:avLst/>
          </a:prstGeom>
        </p:spPr>
        <p:txBody>
          <a:bodyPr anchor="ctr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$0,00,000.00</a:t>
            </a:r>
          </a:p>
        </p:txBody>
      </p:sp>
      <p:sp>
        <p:nvSpPr>
          <p:cNvPr id="118" name="Text Placeholder 13"/>
          <p:cNvSpPr>
            <a:spLocks noGrp="1"/>
          </p:cNvSpPr>
          <p:nvPr>
            <p:ph type="body" sz="quarter" idx="112" hasCustomPrompt="1"/>
          </p:nvPr>
        </p:nvSpPr>
        <p:spPr>
          <a:xfrm>
            <a:off x="1306476" y="4100960"/>
            <a:ext cx="5825844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cxnSp>
        <p:nvCxnSpPr>
          <p:cNvPr id="119" name="Straight Connector 118"/>
          <p:cNvCxnSpPr/>
          <p:nvPr userDrawn="1"/>
        </p:nvCxnSpPr>
        <p:spPr>
          <a:xfrm>
            <a:off x="1315185" y="4478485"/>
            <a:ext cx="924198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 Placeholder 13"/>
          <p:cNvSpPr>
            <a:spLocks noGrp="1"/>
          </p:cNvSpPr>
          <p:nvPr>
            <p:ph type="body" sz="quarter" idx="113" hasCustomPrompt="1"/>
          </p:nvPr>
        </p:nvSpPr>
        <p:spPr>
          <a:xfrm>
            <a:off x="7544014" y="4100960"/>
            <a:ext cx="3028192" cy="277074"/>
          </a:xfrm>
          <a:prstGeom prst="rect">
            <a:avLst/>
          </a:prstGeom>
        </p:spPr>
        <p:txBody>
          <a:bodyPr anchor="ctr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$0,00,000.00</a:t>
            </a:r>
          </a:p>
        </p:txBody>
      </p:sp>
      <p:cxnSp>
        <p:nvCxnSpPr>
          <p:cNvPr id="121" name="Straight Connector 120"/>
          <p:cNvCxnSpPr/>
          <p:nvPr userDrawn="1"/>
        </p:nvCxnSpPr>
        <p:spPr>
          <a:xfrm>
            <a:off x="6453051" y="4986413"/>
            <a:ext cx="41041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 Placeholder 13"/>
          <p:cNvSpPr>
            <a:spLocks noGrp="1"/>
          </p:cNvSpPr>
          <p:nvPr>
            <p:ph type="body" sz="quarter" idx="114" hasCustomPrompt="1"/>
          </p:nvPr>
        </p:nvSpPr>
        <p:spPr>
          <a:xfrm>
            <a:off x="8725988" y="4608888"/>
            <a:ext cx="1846217" cy="277074"/>
          </a:xfrm>
          <a:prstGeom prst="rect">
            <a:avLst/>
          </a:prstGeom>
        </p:spPr>
        <p:txBody>
          <a:bodyPr anchor="ctr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$0,00,000.00</a:t>
            </a:r>
          </a:p>
        </p:txBody>
      </p:sp>
      <p:sp>
        <p:nvSpPr>
          <p:cNvPr id="123" name="Text Placeholder 13"/>
          <p:cNvSpPr>
            <a:spLocks noGrp="1"/>
          </p:cNvSpPr>
          <p:nvPr>
            <p:ph type="body" sz="quarter" idx="115" hasCustomPrompt="1"/>
          </p:nvPr>
        </p:nvSpPr>
        <p:spPr>
          <a:xfrm>
            <a:off x="6098384" y="4608888"/>
            <a:ext cx="1875215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cxnSp>
        <p:nvCxnSpPr>
          <p:cNvPr id="124" name="Straight Connector 123"/>
          <p:cNvCxnSpPr/>
          <p:nvPr userDrawn="1"/>
        </p:nvCxnSpPr>
        <p:spPr>
          <a:xfrm>
            <a:off x="6098384" y="5483857"/>
            <a:ext cx="4490168" cy="0"/>
          </a:xfrm>
          <a:prstGeom prst="line">
            <a:avLst/>
          </a:prstGeom>
          <a:ln w="28575">
            <a:solidFill>
              <a:srgbClr val="FF890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Text Placeholder 13"/>
          <p:cNvSpPr>
            <a:spLocks noGrp="1"/>
          </p:cNvSpPr>
          <p:nvPr>
            <p:ph type="body" sz="quarter" idx="116" hasCustomPrompt="1"/>
          </p:nvPr>
        </p:nvSpPr>
        <p:spPr>
          <a:xfrm>
            <a:off x="8456023" y="5106332"/>
            <a:ext cx="2121433" cy="277074"/>
          </a:xfrm>
          <a:prstGeom prst="rect">
            <a:avLst/>
          </a:prstGeom>
        </p:spPr>
        <p:txBody>
          <a:bodyPr anchor="ctr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30% off - $0,00,000.00</a:t>
            </a:r>
          </a:p>
        </p:txBody>
      </p:sp>
      <p:sp>
        <p:nvSpPr>
          <p:cNvPr id="160" name="Text Placeholder 13"/>
          <p:cNvSpPr>
            <a:spLocks noGrp="1"/>
          </p:cNvSpPr>
          <p:nvPr>
            <p:ph type="body" sz="quarter" idx="117" hasCustomPrompt="1"/>
          </p:nvPr>
        </p:nvSpPr>
        <p:spPr>
          <a:xfrm>
            <a:off x="6103635" y="5106332"/>
            <a:ext cx="1875215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169" name="Text Placeholder 13"/>
          <p:cNvSpPr>
            <a:spLocks noGrp="1"/>
          </p:cNvSpPr>
          <p:nvPr>
            <p:ph type="body" sz="quarter" idx="118" hasCustomPrompt="1"/>
          </p:nvPr>
        </p:nvSpPr>
        <p:spPr>
          <a:xfrm>
            <a:off x="8456023" y="5614260"/>
            <a:ext cx="2131215" cy="277074"/>
          </a:xfrm>
          <a:prstGeom prst="rect">
            <a:avLst/>
          </a:prstGeom>
        </p:spPr>
        <p:txBody>
          <a:bodyPr anchor="ctr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b="1">
                <a:solidFill>
                  <a:srgbClr val="FFA021"/>
                </a:solidFill>
                <a:latin typeface="+mj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$0,00,000.00</a:t>
            </a:r>
          </a:p>
        </p:txBody>
      </p:sp>
      <p:sp>
        <p:nvSpPr>
          <p:cNvPr id="170" name="Text Placeholder 13"/>
          <p:cNvSpPr>
            <a:spLocks noGrp="1"/>
          </p:cNvSpPr>
          <p:nvPr>
            <p:ph type="body" sz="quarter" idx="119" hasCustomPrompt="1"/>
          </p:nvPr>
        </p:nvSpPr>
        <p:spPr>
          <a:xfrm>
            <a:off x="6113417" y="5614260"/>
            <a:ext cx="1875215" cy="27707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Total</a:t>
            </a:r>
          </a:p>
        </p:txBody>
      </p:sp>
      <p:sp>
        <p:nvSpPr>
          <p:cNvPr id="36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F8EC1308-3359-49F4-A39E-BB5047A7B9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02214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2coloumn, 4 row _Icon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22"/>
          </p:nvPr>
        </p:nvSpPr>
        <p:spPr>
          <a:xfrm>
            <a:off x="0" y="0"/>
            <a:ext cx="12192000" cy="6235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2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48845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02" name="Text Placeholder 13"/>
          <p:cNvSpPr>
            <a:spLocks noGrp="1"/>
          </p:cNvSpPr>
          <p:nvPr>
            <p:ph type="body" sz="quarter" idx="103" hasCustomPrompt="1"/>
          </p:nvPr>
        </p:nvSpPr>
        <p:spPr>
          <a:xfrm>
            <a:off x="997120" y="4133378"/>
            <a:ext cx="2481937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2" name="Oval 1"/>
          <p:cNvSpPr/>
          <p:nvPr userDrawn="1"/>
        </p:nvSpPr>
        <p:spPr>
          <a:xfrm>
            <a:off x="1767828" y="2821581"/>
            <a:ext cx="957943" cy="95794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50" hasCustomPrompt="1"/>
          </p:nvPr>
        </p:nvSpPr>
        <p:spPr>
          <a:xfrm>
            <a:off x="1868430" y="2942330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246803" y="3814350"/>
            <a:ext cx="0" cy="35705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Content Placeholder 3"/>
          <p:cNvSpPr>
            <a:spLocks noGrp="1"/>
          </p:cNvSpPr>
          <p:nvPr>
            <p:ph sz="quarter" idx="51"/>
          </p:nvPr>
        </p:nvSpPr>
        <p:spPr>
          <a:xfrm>
            <a:off x="1218583" y="4423347"/>
            <a:ext cx="2056431" cy="1181079"/>
          </a:xfrm>
          <a:prstGeom prst="rect">
            <a:avLst/>
          </a:prstGeom>
        </p:spPr>
        <p:txBody>
          <a:bodyPr lIns="0" rIns="0"/>
          <a:lstStyle>
            <a:lvl1pPr marL="274320" indent="-274320" algn="ctr">
              <a:buClr>
                <a:srgbClr val="FF8909"/>
              </a:buClr>
              <a:buFontTx/>
              <a:buChar char="&gt;"/>
              <a:defRPr sz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0" indent="-182880" algn="ctr">
              <a:buClr>
                <a:srgbClr val="FF8909"/>
              </a:buClr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365760" indent="-182880" algn="ctr">
              <a:buClr>
                <a:srgbClr val="FF8909"/>
              </a:buClr>
              <a:buFontTx/>
              <a:buChar char="•"/>
              <a:defRPr sz="10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1" name="Text Placeholder 13"/>
          <p:cNvSpPr>
            <a:spLocks noGrp="1"/>
          </p:cNvSpPr>
          <p:nvPr>
            <p:ph type="body" sz="quarter" idx="104" hasCustomPrompt="1"/>
          </p:nvPr>
        </p:nvSpPr>
        <p:spPr>
          <a:xfrm>
            <a:off x="2560463" y="1224700"/>
            <a:ext cx="2481937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42" name="Oval 41"/>
          <p:cNvSpPr/>
          <p:nvPr userDrawn="1"/>
        </p:nvSpPr>
        <p:spPr>
          <a:xfrm>
            <a:off x="3331171" y="2821581"/>
            <a:ext cx="957943" cy="95794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105" hasCustomPrompt="1"/>
          </p:nvPr>
        </p:nvSpPr>
        <p:spPr>
          <a:xfrm>
            <a:off x="3431773" y="2942330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3810142" y="2447099"/>
            <a:ext cx="0" cy="35705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Content Placeholder 3"/>
          <p:cNvSpPr>
            <a:spLocks noGrp="1"/>
          </p:cNvSpPr>
          <p:nvPr>
            <p:ph sz="quarter" idx="106"/>
          </p:nvPr>
        </p:nvSpPr>
        <p:spPr>
          <a:xfrm>
            <a:off x="2781926" y="1514669"/>
            <a:ext cx="2056431" cy="1181079"/>
          </a:xfrm>
          <a:prstGeom prst="rect">
            <a:avLst/>
          </a:prstGeom>
        </p:spPr>
        <p:txBody>
          <a:bodyPr lIns="0" rIns="0"/>
          <a:lstStyle>
            <a:lvl1pPr marL="274320" indent="-274320" algn="ctr">
              <a:buClr>
                <a:srgbClr val="FF8909"/>
              </a:buClr>
              <a:buFontTx/>
              <a:buChar char="&gt;"/>
              <a:defRPr sz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0" indent="-182880" algn="ctr">
              <a:buClr>
                <a:srgbClr val="FF8909"/>
              </a:buClr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365760" indent="-182880" algn="ctr">
              <a:buClr>
                <a:srgbClr val="FF8909"/>
              </a:buClr>
              <a:buFontTx/>
              <a:buChar char="•"/>
              <a:defRPr sz="10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107" hasCustomPrompt="1"/>
          </p:nvPr>
        </p:nvSpPr>
        <p:spPr>
          <a:xfrm>
            <a:off x="4054131" y="4131514"/>
            <a:ext cx="2481937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48" name="Oval 47"/>
          <p:cNvSpPr/>
          <p:nvPr userDrawn="1"/>
        </p:nvSpPr>
        <p:spPr>
          <a:xfrm>
            <a:off x="4824839" y="2819717"/>
            <a:ext cx="957943" cy="95794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108" hasCustomPrompt="1"/>
          </p:nvPr>
        </p:nvSpPr>
        <p:spPr>
          <a:xfrm>
            <a:off x="4925441" y="2940466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cxnSp>
        <p:nvCxnSpPr>
          <p:cNvPr id="50" name="Straight Connector 49"/>
          <p:cNvCxnSpPr/>
          <p:nvPr userDrawn="1"/>
        </p:nvCxnSpPr>
        <p:spPr>
          <a:xfrm>
            <a:off x="5303810" y="3812483"/>
            <a:ext cx="0" cy="35705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Content Placeholder 3"/>
          <p:cNvSpPr>
            <a:spLocks noGrp="1"/>
          </p:cNvSpPr>
          <p:nvPr>
            <p:ph sz="quarter" idx="109"/>
          </p:nvPr>
        </p:nvSpPr>
        <p:spPr>
          <a:xfrm>
            <a:off x="4275594" y="4421483"/>
            <a:ext cx="2056431" cy="1181079"/>
          </a:xfrm>
          <a:prstGeom prst="rect">
            <a:avLst/>
          </a:prstGeom>
        </p:spPr>
        <p:txBody>
          <a:bodyPr lIns="0" rIns="0"/>
          <a:lstStyle>
            <a:lvl1pPr marL="274320" indent="-274320" algn="ctr">
              <a:buClr>
                <a:srgbClr val="FF8909"/>
              </a:buClr>
              <a:buFontTx/>
              <a:buChar char="&gt;"/>
              <a:defRPr sz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0" indent="-182880" algn="ctr">
              <a:buClr>
                <a:srgbClr val="FF8909"/>
              </a:buClr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365760" indent="-182880" algn="ctr">
              <a:buClr>
                <a:srgbClr val="FF8909"/>
              </a:buClr>
              <a:buFontTx/>
              <a:buChar char="•"/>
              <a:defRPr sz="10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3" name="Oval 52"/>
          <p:cNvSpPr/>
          <p:nvPr userDrawn="1"/>
        </p:nvSpPr>
        <p:spPr>
          <a:xfrm>
            <a:off x="6332024" y="2819717"/>
            <a:ext cx="957943" cy="95794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icture Placeholder 3"/>
          <p:cNvSpPr>
            <a:spLocks noGrp="1"/>
          </p:cNvSpPr>
          <p:nvPr>
            <p:ph type="pic" sz="quarter" idx="111" hasCustomPrompt="1"/>
          </p:nvPr>
        </p:nvSpPr>
        <p:spPr>
          <a:xfrm>
            <a:off x="6432626" y="2940466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cxnSp>
        <p:nvCxnSpPr>
          <p:cNvPr id="55" name="Straight Connector 54"/>
          <p:cNvCxnSpPr/>
          <p:nvPr userDrawn="1"/>
        </p:nvCxnSpPr>
        <p:spPr>
          <a:xfrm>
            <a:off x="6810995" y="2445243"/>
            <a:ext cx="0" cy="35705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Text Placeholder 13"/>
          <p:cNvSpPr>
            <a:spLocks noGrp="1"/>
          </p:cNvSpPr>
          <p:nvPr>
            <p:ph type="body" sz="quarter" idx="113" hasCustomPrompt="1"/>
          </p:nvPr>
        </p:nvSpPr>
        <p:spPr>
          <a:xfrm>
            <a:off x="7137571" y="4131514"/>
            <a:ext cx="2481937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58" name="Oval 57"/>
          <p:cNvSpPr/>
          <p:nvPr userDrawn="1"/>
        </p:nvSpPr>
        <p:spPr>
          <a:xfrm>
            <a:off x="7908279" y="2819717"/>
            <a:ext cx="957943" cy="95794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Picture Placeholder 3"/>
          <p:cNvSpPr>
            <a:spLocks noGrp="1"/>
          </p:cNvSpPr>
          <p:nvPr>
            <p:ph type="pic" sz="quarter" idx="114" hasCustomPrompt="1"/>
          </p:nvPr>
        </p:nvSpPr>
        <p:spPr>
          <a:xfrm>
            <a:off x="8008881" y="2940466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8334996" y="3812483"/>
            <a:ext cx="0" cy="35705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1" name="Content Placeholder 3"/>
          <p:cNvSpPr>
            <a:spLocks noGrp="1"/>
          </p:cNvSpPr>
          <p:nvPr>
            <p:ph sz="quarter" idx="115"/>
          </p:nvPr>
        </p:nvSpPr>
        <p:spPr>
          <a:xfrm>
            <a:off x="7359034" y="4421483"/>
            <a:ext cx="2056431" cy="1181079"/>
          </a:xfrm>
          <a:prstGeom prst="rect">
            <a:avLst/>
          </a:prstGeom>
        </p:spPr>
        <p:txBody>
          <a:bodyPr lIns="0" rIns="0"/>
          <a:lstStyle>
            <a:lvl1pPr marL="274320" indent="-274320" algn="ctr">
              <a:buClr>
                <a:srgbClr val="FF8909"/>
              </a:buClr>
              <a:buFontTx/>
              <a:buChar char="&gt;"/>
              <a:defRPr sz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0" indent="-182880" algn="ctr">
              <a:buClr>
                <a:srgbClr val="FF8909"/>
              </a:buClr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365760" indent="-182880" algn="ctr">
              <a:buClr>
                <a:srgbClr val="FF8909"/>
              </a:buClr>
              <a:buFontTx/>
              <a:buChar char="•"/>
              <a:defRPr sz="10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8" name="Oval 67"/>
          <p:cNvSpPr/>
          <p:nvPr userDrawn="1"/>
        </p:nvSpPr>
        <p:spPr>
          <a:xfrm>
            <a:off x="9475824" y="2821581"/>
            <a:ext cx="957943" cy="95794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Picture Placeholder 3"/>
          <p:cNvSpPr>
            <a:spLocks noGrp="1"/>
          </p:cNvSpPr>
          <p:nvPr>
            <p:ph type="pic" sz="quarter" idx="117" hasCustomPrompt="1"/>
          </p:nvPr>
        </p:nvSpPr>
        <p:spPr>
          <a:xfrm>
            <a:off x="9576426" y="2942330"/>
            <a:ext cx="739319" cy="73591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cxnSp>
        <p:nvCxnSpPr>
          <p:cNvPr id="71" name="Straight Connector 70"/>
          <p:cNvCxnSpPr/>
          <p:nvPr userDrawn="1"/>
        </p:nvCxnSpPr>
        <p:spPr>
          <a:xfrm>
            <a:off x="9972206" y="2517222"/>
            <a:ext cx="0" cy="35705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4" name="Text Placeholder 13"/>
          <p:cNvSpPr>
            <a:spLocks noGrp="1"/>
          </p:cNvSpPr>
          <p:nvPr>
            <p:ph type="body" sz="quarter" idx="118" hasCustomPrompt="1"/>
          </p:nvPr>
        </p:nvSpPr>
        <p:spPr>
          <a:xfrm>
            <a:off x="5570026" y="1209985"/>
            <a:ext cx="2481937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75" name="Content Placeholder 3"/>
          <p:cNvSpPr>
            <a:spLocks noGrp="1"/>
          </p:cNvSpPr>
          <p:nvPr>
            <p:ph sz="quarter" idx="119"/>
          </p:nvPr>
        </p:nvSpPr>
        <p:spPr>
          <a:xfrm>
            <a:off x="5791489" y="1499954"/>
            <a:ext cx="2056431" cy="1181079"/>
          </a:xfrm>
          <a:prstGeom prst="rect">
            <a:avLst/>
          </a:prstGeom>
        </p:spPr>
        <p:txBody>
          <a:bodyPr lIns="0" rIns="0"/>
          <a:lstStyle>
            <a:lvl1pPr marL="274320" indent="-274320" algn="ctr">
              <a:buClr>
                <a:srgbClr val="FF8909"/>
              </a:buClr>
              <a:buFontTx/>
              <a:buChar char="&gt;"/>
              <a:defRPr sz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0" indent="-182880" algn="ctr">
              <a:buClr>
                <a:srgbClr val="FF8909"/>
              </a:buClr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365760" indent="-182880" algn="ctr">
              <a:buClr>
                <a:srgbClr val="FF8909"/>
              </a:buClr>
              <a:buFontTx/>
              <a:buChar char="•"/>
              <a:defRPr sz="10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6" name="Text Placeholder 13"/>
          <p:cNvSpPr>
            <a:spLocks noGrp="1"/>
          </p:cNvSpPr>
          <p:nvPr>
            <p:ph type="body" sz="quarter" idx="120" hasCustomPrompt="1"/>
          </p:nvPr>
        </p:nvSpPr>
        <p:spPr>
          <a:xfrm>
            <a:off x="8597009" y="1171346"/>
            <a:ext cx="2481937" cy="2770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77" name="Content Placeholder 3"/>
          <p:cNvSpPr>
            <a:spLocks noGrp="1"/>
          </p:cNvSpPr>
          <p:nvPr>
            <p:ph sz="quarter" idx="121"/>
          </p:nvPr>
        </p:nvSpPr>
        <p:spPr>
          <a:xfrm>
            <a:off x="8818472" y="1461315"/>
            <a:ext cx="2056431" cy="1181079"/>
          </a:xfrm>
          <a:prstGeom prst="rect">
            <a:avLst/>
          </a:prstGeom>
        </p:spPr>
        <p:txBody>
          <a:bodyPr lIns="0" rIns="0"/>
          <a:lstStyle>
            <a:lvl1pPr marL="274320" indent="-274320" algn="ctr">
              <a:buClr>
                <a:srgbClr val="FF8909"/>
              </a:buClr>
              <a:buFontTx/>
              <a:buChar char="&gt;"/>
              <a:defRPr sz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0" indent="-182880" algn="ctr">
              <a:buClr>
                <a:srgbClr val="FF8909"/>
              </a:buClr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365760" indent="-182880" algn="ctr">
              <a:buClr>
                <a:srgbClr val="FF8909"/>
              </a:buClr>
              <a:buFontTx/>
              <a:buChar char="•"/>
              <a:defRPr sz="10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9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B92D9DC2-1214-4535-A710-673745C61D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39844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Templat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9399487" y="4233823"/>
            <a:ext cx="2759825" cy="1573619"/>
          </a:xfrm>
          <a:prstGeom prst="rect">
            <a:avLst/>
          </a:prstGeom>
          <a:solidFill>
            <a:srgbClr val="F89728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IN" sz="1600" b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Omnichannel enabled, supporting multiple distribution form factors including desktop and mobile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3695930" y="4234527"/>
            <a:ext cx="2759825" cy="1573619"/>
          </a:xfrm>
          <a:prstGeom prst="rect">
            <a:avLst/>
          </a:prstGeom>
          <a:solidFill>
            <a:srgbClr val="F89728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IN" sz="1600" b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Complex Engineering required to support 10 million users/day with real-time distribution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6547709" y="4233823"/>
            <a:ext cx="2759825" cy="1573619"/>
          </a:xfrm>
          <a:prstGeom prst="rect">
            <a:avLst/>
          </a:prstGeom>
          <a:solidFill>
            <a:srgbClr val="F89728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IN" sz="1600" b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Had to support video content, unstructured user content and hard data for fans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348037" y="-492"/>
            <a:ext cx="8843963" cy="6235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32" name="Rectangle 31"/>
          <p:cNvSpPr/>
          <p:nvPr userDrawn="1"/>
        </p:nvSpPr>
        <p:spPr>
          <a:xfrm>
            <a:off x="0" y="0"/>
            <a:ext cx="3381469" cy="62357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Text Placeholder 33"/>
          <p:cNvSpPr>
            <a:spLocks noGrp="1"/>
          </p:cNvSpPr>
          <p:nvPr>
            <p:ph type="body" sz="quarter" idx="12" hasCustomPrompt="1"/>
          </p:nvPr>
        </p:nvSpPr>
        <p:spPr>
          <a:xfrm>
            <a:off x="169002" y="687324"/>
            <a:ext cx="3008767" cy="1054979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1200"/>
              </a:spcBef>
              <a:buNone/>
              <a:defRPr sz="2200" b="1" baseline="0">
                <a:solidFill>
                  <a:srgbClr val="FF8909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here to add title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3702483" y="4236435"/>
            <a:ext cx="2753272" cy="1571007"/>
          </a:xfrm>
          <a:prstGeom prst="rect">
            <a:avLst/>
          </a:prstGeom>
          <a:solidFill>
            <a:srgbClr val="FFA021"/>
          </a:solidFill>
        </p:spPr>
        <p:txBody>
          <a:bodyPr/>
          <a:lstStyle>
            <a:lvl1pPr marL="0" indent="0">
              <a:spcBef>
                <a:spcPts val="600"/>
              </a:spcBef>
              <a:buSzPct val="125000"/>
              <a:buFontTx/>
              <a:buNone/>
              <a:defRPr sz="1400" baseline="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3" name="Line 11"/>
          <p:cNvSpPr>
            <a:spLocks noChangeShapeType="1"/>
          </p:cNvSpPr>
          <p:nvPr userDrawn="1"/>
        </p:nvSpPr>
        <p:spPr bwMode="auto">
          <a:xfrm flipV="1">
            <a:off x="8114271" y="3808341"/>
            <a:ext cx="0" cy="2055946"/>
          </a:xfrm>
          <a:prstGeom prst="line">
            <a:avLst/>
          </a:prstGeom>
          <a:noFill/>
          <a:ln w="15875" cap="rnd">
            <a:solidFill>
              <a:schemeClr val="bg1">
                <a:lumMod val="65000"/>
              </a:schemeClr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588"/>
          </a:p>
        </p:txBody>
      </p:sp>
      <p:sp>
        <p:nvSpPr>
          <p:cNvPr id="36" name="Text Placeholder 35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69002" y="1776422"/>
            <a:ext cx="3008767" cy="3475233"/>
          </a:xfrm>
          <a:prstGeom prst="rect">
            <a:avLst/>
          </a:prstGeom>
        </p:spPr>
        <p:txBody>
          <a:bodyPr anchor="t"/>
          <a:lstStyle>
            <a:lvl1pPr algn="l">
              <a:buNone/>
              <a:defRPr sz="1600" baseline="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</a:lstStyle>
          <a:p>
            <a:pPr lvl="0"/>
            <a:r>
              <a:rPr lang="en-US"/>
              <a:t>Click here to add text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27" name="Rounded Rectangle 17"/>
          <p:cNvSpPr/>
          <p:nvPr userDrawn="1"/>
        </p:nvSpPr>
        <p:spPr>
          <a:xfrm>
            <a:off x="3865419" y="1962278"/>
            <a:ext cx="8181108" cy="3515591"/>
          </a:xfrm>
          <a:prstGeom prst="roundRect">
            <a:avLst>
              <a:gd name="adj" fmla="val 335"/>
            </a:avLst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200">
              <a:solidFill>
                <a:prstClr val="white"/>
              </a:solidFill>
            </a:endParaRP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547709" y="4237139"/>
            <a:ext cx="2753272" cy="1571007"/>
          </a:xfrm>
          <a:prstGeom prst="rect">
            <a:avLst/>
          </a:prstGeom>
          <a:solidFill>
            <a:srgbClr val="FFA021"/>
          </a:solidFill>
        </p:spPr>
        <p:txBody>
          <a:bodyPr/>
          <a:lstStyle>
            <a:lvl1pPr marL="0" indent="0">
              <a:spcBef>
                <a:spcPts val="600"/>
              </a:spcBef>
              <a:buSzPct val="125000"/>
              <a:buFontTx/>
              <a:buNone/>
              <a:defRPr sz="1400" baseline="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9406040" y="4237139"/>
            <a:ext cx="2753272" cy="1571007"/>
          </a:xfrm>
          <a:prstGeom prst="rect">
            <a:avLst/>
          </a:prstGeom>
          <a:solidFill>
            <a:srgbClr val="FFA021"/>
          </a:solidFill>
        </p:spPr>
        <p:txBody>
          <a:bodyPr/>
          <a:lstStyle>
            <a:lvl1pPr marL="0" indent="0">
              <a:spcBef>
                <a:spcPts val="600"/>
              </a:spcBef>
              <a:buSzPct val="125000"/>
              <a:buFontTx/>
              <a:buNone/>
              <a:defRPr sz="1400" baseline="0">
                <a:solidFill>
                  <a:schemeClr val="bg1"/>
                </a:solidFill>
                <a:latin typeface="+mj-lt"/>
                <a:ea typeface="Roboto" pitchFamily="2" charset="0"/>
                <a:cs typeface="Roboto" pitchFamily="2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Text Placeholder 35"/>
          <p:cNvSpPr>
            <a:spLocks noGrp="1"/>
          </p:cNvSpPr>
          <p:nvPr>
            <p:ph type="body" sz="quarter" idx="31" hasCustomPrompt="1"/>
          </p:nvPr>
        </p:nvSpPr>
        <p:spPr>
          <a:xfrm>
            <a:off x="4664259" y="6416578"/>
            <a:ext cx="5568950" cy="330200"/>
          </a:xfrm>
          <a:prstGeom prst="rect">
            <a:avLst/>
          </a:prstGeom>
        </p:spPr>
        <p:txBody>
          <a:bodyPr anchor="t"/>
          <a:lstStyle>
            <a:lvl1pPr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Sub Title Goes Here</a:t>
            </a:r>
          </a:p>
        </p:txBody>
      </p:sp>
      <p:sp>
        <p:nvSpPr>
          <p:cNvPr id="23" name="object 3"/>
          <p:cNvSpPr/>
          <p:nvPr userDrawn="1"/>
        </p:nvSpPr>
        <p:spPr>
          <a:xfrm>
            <a:off x="4587096" y="6469496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28" name="Text Placeholder 33"/>
          <p:cNvSpPr>
            <a:spLocks noGrp="1"/>
          </p:cNvSpPr>
          <p:nvPr>
            <p:ph type="body" sz="quarter" idx="32" hasCustomPrompt="1"/>
          </p:nvPr>
        </p:nvSpPr>
        <p:spPr>
          <a:xfrm>
            <a:off x="1419988" y="6384828"/>
            <a:ext cx="3147379" cy="393700"/>
          </a:xfrm>
          <a:prstGeom prst="rect">
            <a:avLst/>
          </a:prstGeom>
        </p:spPr>
        <p:txBody>
          <a:bodyPr anchor="t"/>
          <a:lstStyle>
            <a:lvl1pPr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Slide Header Goes Here</a:t>
            </a:r>
          </a:p>
        </p:txBody>
      </p:sp>
      <p:sp>
        <p:nvSpPr>
          <p:cNvPr id="29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ED07609-9983-4D46-AB81-670B68AA06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99788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Templat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3"/>
          <p:cNvSpPr>
            <a:spLocks noGrp="1"/>
          </p:cNvSpPr>
          <p:nvPr>
            <p:ph sz="quarter" idx="32"/>
          </p:nvPr>
        </p:nvSpPr>
        <p:spPr>
          <a:xfrm>
            <a:off x="8366117" y="2100315"/>
            <a:ext cx="3409953" cy="3666106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quarter" idx="31"/>
          </p:nvPr>
        </p:nvSpPr>
        <p:spPr>
          <a:xfrm>
            <a:off x="503745" y="2097535"/>
            <a:ext cx="3409953" cy="3666106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4" name="Picture Placeholder 63"/>
          <p:cNvSpPr>
            <a:spLocks noGrp="1"/>
          </p:cNvSpPr>
          <p:nvPr>
            <p:ph type="pic" sz="quarter" idx="24"/>
          </p:nvPr>
        </p:nvSpPr>
        <p:spPr>
          <a:xfrm>
            <a:off x="4306102" y="1624065"/>
            <a:ext cx="3579797" cy="41395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92636" y="1624065"/>
            <a:ext cx="3421062" cy="4762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8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8355008" y="1619808"/>
            <a:ext cx="3421062" cy="47772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2000" b="1" i="0" baseline="0">
                <a:solidFill>
                  <a:srgbClr val="FF8909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369454" y="365608"/>
            <a:ext cx="11442295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FontTx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CASE STUDY HEADER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715299" y="836605"/>
            <a:ext cx="11096450" cy="5810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Pct val="125000"/>
              <a:buFontTx/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5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954D53C-7777-4CB8-8A7B-54340D0F8F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96090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2coloumn, 4 row _Icon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9"/>
          </p:nvPr>
        </p:nvSpPr>
        <p:spPr>
          <a:xfrm>
            <a:off x="0" y="0"/>
            <a:ext cx="12192000" cy="172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7" name="object 3"/>
          <p:cNvSpPr/>
          <p:nvPr userDrawn="1"/>
        </p:nvSpPr>
        <p:spPr>
          <a:xfrm>
            <a:off x="11673792" y="6448845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40" name="Content Placeholder 3"/>
          <p:cNvSpPr>
            <a:spLocks noGrp="1"/>
          </p:cNvSpPr>
          <p:nvPr>
            <p:ph sz="quarter" idx="51"/>
          </p:nvPr>
        </p:nvSpPr>
        <p:spPr>
          <a:xfrm>
            <a:off x="797797" y="2946163"/>
            <a:ext cx="5097906" cy="2661573"/>
          </a:xfrm>
          <a:prstGeom prst="rect">
            <a:avLst/>
          </a:prstGeom>
        </p:spPr>
        <p:txBody>
          <a:bodyPr/>
          <a:lstStyle>
            <a:lvl1pPr marL="274320" indent="-274320" algn="l">
              <a:buClr>
                <a:srgbClr val="FF8909"/>
              </a:buClr>
              <a:buFontTx/>
              <a:buChar char="&gt;"/>
              <a:defRPr sz="1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 algn="l">
              <a:buClr>
                <a:srgbClr val="FF8909"/>
              </a:buClr>
              <a:defRPr sz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 algn="l">
              <a:buClr>
                <a:srgbClr val="FF8909"/>
              </a:buClr>
              <a:buFontTx/>
              <a:buChar char="•"/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9" name="Text Placeholder 13"/>
          <p:cNvSpPr>
            <a:spLocks noGrp="1"/>
          </p:cNvSpPr>
          <p:nvPr>
            <p:ph type="body" sz="quarter" idx="118" hasCustomPrompt="1"/>
          </p:nvPr>
        </p:nvSpPr>
        <p:spPr>
          <a:xfrm>
            <a:off x="797797" y="2185851"/>
            <a:ext cx="5097906" cy="67926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47" name="Content Placeholder 3"/>
          <p:cNvSpPr>
            <a:spLocks noGrp="1"/>
          </p:cNvSpPr>
          <p:nvPr>
            <p:ph sz="quarter" idx="120"/>
          </p:nvPr>
        </p:nvSpPr>
        <p:spPr>
          <a:xfrm>
            <a:off x="6205820" y="2955458"/>
            <a:ext cx="5097906" cy="2661573"/>
          </a:xfrm>
          <a:prstGeom prst="rect">
            <a:avLst/>
          </a:prstGeom>
        </p:spPr>
        <p:txBody>
          <a:bodyPr/>
          <a:lstStyle>
            <a:lvl1pPr marL="274320" indent="-274320" algn="l">
              <a:buClr>
                <a:srgbClr val="FF8909"/>
              </a:buClr>
              <a:buFontTx/>
              <a:buChar char="&gt;"/>
              <a:defRPr sz="1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 algn="l">
              <a:buClr>
                <a:srgbClr val="FF8909"/>
              </a:buClr>
              <a:defRPr sz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 algn="l">
              <a:buClr>
                <a:srgbClr val="FF8909"/>
              </a:buClr>
              <a:buFontTx/>
              <a:buChar char="•"/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2" name="Text Placeholder 13"/>
          <p:cNvSpPr>
            <a:spLocks noGrp="1"/>
          </p:cNvSpPr>
          <p:nvPr>
            <p:ph type="body" sz="quarter" idx="121" hasCustomPrompt="1"/>
          </p:nvPr>
        </p:nvSpPr>
        <p:spPr>
          <a:xfrm>
            <a:off x="6205820" y="2195146"/>
            <a:ext cx="5097906" cy="67926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 b="1">
                <a:solidFill>
                  <a:srgbClr val="FF8909"/>
                </a:solidFill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061167" y="2072643"/>
            <a:ext cx="0" cy="354438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3311563" y="654288"/>
            <a:ext cx="5568873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28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15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FF75988-AB81-4D33-9C6B-A0D1E1C684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171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Single Column Text_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6518277" y="987425"/>
            <a:ext cx="5407025" cy="5181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Graphic place holder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361950" y="1608138"/>
            <a:ext cx="5932487" cy="4560887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Roboto" pitchFamily="2" charset="0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Roboto" pitchFamily="2" charset="0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2558" y="986982"/>
            <a:ext cx="5931880" cy="35437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800" b="1" i="0" spc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Sub Header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6873"/>
            <a:ext cx="1156293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1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8F6645A-F14D-479C-97DC-A99AF72899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67986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3"/>
          <p:cNvSpPr>
            <a:spLocks noGrp="1"/>
          </p:cNvSpPr>
          <p:nvPr>
            <p:ph sz="quarter" idx="31"/>
          </p:nvPr>
        </p:nvSpPr>
        <p:spPr>
          <a:xfrm>
            <a:off x="362370" y="1498687"/>
            <a:ext cx="11562744" cy="4565447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6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4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4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1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A2C144-7F3B-45FB-A803-92EB913A06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6BA4AD8A-5BCA-4FB8-9350-CE3F4E4FB6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2370" y="986982"/>
            <a:ext cx="11562932" cy="35437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800" b="0" i="0" spc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Sub Header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1CBF47F-68B7-4057-987B-254C57EAB15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2370" y="366873"/>
            <a:ext cx="1156293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</p:spTree>
    <p:extLst>
      <p:ext uri="{BB962C8B-B14F-4D97-AF65-F5344CB8AC3E}">
        <p14:creationId xmlns:p14="http://schemas.microsoft.com/office/powerpoint/2010/main" val="171403010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2 column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3"/>
          <p:cNvSpPr>
            <a:spLocks noGrp="1"/>
          </p:cNvSpPr>
          <p:nvPr>
            <p:ph sz="quarter" idx="31"/>
          </p:nvPr>
        </p:nvSpPr>
        <p:spPr>
          <a:xfrm>
            <a:off x="362559" y="1508850"/>
            <a:ext cx="5556154" cy="4555284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1" name="Content Placeholder 3"/>
          <p:cNvSpPr>
            <a:spLocks noGrp="1"/>
          </p:cNvSpPr>
          <p:nvPr>
            <p:ph sz="quarter" idx="32"/>
          </p:nvPr>
        </p:nvSpPr>
        <p:spPr>
          <a:xfrm>
            <a:off x="6273290" y="1508850"/>
            <a:ext cx="5500644" cy="4555284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07E7225-7CA8-4E49-9F2E-F0310F30FA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  <p:sp>
        <p:nvSpPr>
          <p:cNvPr id="18" name="Subtitle 2">
            <a:extLst>
              <a:ext uri="{FF2B5EF4-FFF2-40B4-BE49-F238E27FC236}">
                <a16:creationId xmlns:a16="http://schemas.microsoft.com/office/drawing/2014/main" id="{E84133F1-F49F-4A5C-AA93-A52CB740BC7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2559" y="946445"/>
            <a:ext cx="5931880" cy="35437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800" b="1" i="0" spc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Sub Header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7101628-8C96-4FD1-BAF2-4ED5952625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2370" y="366873"/>
            <a:ext cx="1156293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</p:spTree>
    <p:extLst>
      <p:ext uri="{BB962C8B-B14F-4D97-AF65-F5344CB8AC3E}">
        <p14:creationId xmlns:p14="http://schemas.microsoft.com/office/powerpoint/2010/main" val="419418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235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62526" y="5030425"/>
            <a:ext cx="10483680" cy="56827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400" b="1" i="0" spc="300">
                <a:solidFill>
                  <a:schemeClr val="bg1"/>
                </a:solidFill>
                <a:latin typeface="+mj-lt"/>
                <a:ea typeface="Roboto Light" pitchFamily="2" charset="0"/>
                <a:cs typeface="Roboto Light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SECTION SUB HEADER </a:t>
            </a:r>
            <a:r>
              <a:rPr lang="en-US" err="1"/>
              <a:t>TIxTLE</a:t>
            </a:r>
            <a:endParaRPr lang="en-US"/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962526" y="4374818"/>
            <a:ext cx="10483680" cy="65560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 i="0">
                <a:solidFill>
                  <a:srgbClr val="FFA02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SECTION HEADER TITLE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10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Futura"/>
            </a:endParaRPr>
          </a:p>
        </p:txBody>
      </p:sp>
      <p:sp>
        <p:nvSpPr>
          <p:cNvPr id="12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EDBE88-C7B2-41B1-B927-C833CA555E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Hea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24873" y="405984"/>
            <a:ext cx="11349060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FontTx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1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83F372-EC8C-4C44-9685-2C325627C2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82703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Header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3"/>
          <p:cNvSpPr>
            <a:spLocks noGrp="1"/>
          </p:cNvSpPr>
          <p:nvPr>
            <p:ph sz="quarter" idx="31"/>
          </p:nvPr>
        </p:nvSpPr>
        <p:spPr>
          <a:xfrm>
            <a:off x="408539" y="390699"/>
            <a:ext cx="11374922" cy="5469775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6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4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2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4" name="Text Placeholder 35"/>
          <p:cNvSpPr>
            <a:spLocks noGrp="1"/>
          </p:cNvSpPr>
          <p:nvPr>
            <p:ph type="body" sz="quarter" idx="13" hasCustomPrompt="1"/>
          </p:nvPr>
        </p:nvSpPr>
        <p:spPr>
          <a:xfrm>
            <a:off x="4667507" y="6416578"/>
            <a:ext cx="5568950" cy="330200"/>
          </a:xfrm>
          <a:prstGeom prst="rect">
            <a:avLst/>
          </a:prstGeom>
        </p:spPr>
        <p:txBody>
          <a:bodyPr anchor="t"/>
          <a:lstStyle>
            <a:lvl1pPr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Sub Title Goes Here</a:t>
            </a:r>
          </a:p>
        </p:txBody>
      </p:sp>
      <p:sp>
        <p:nvSpPr>
          <p:cNvPr id="15" name="object 3"/>
          <p:cNvSpPr/>
          <p:nvPr userDrawn="1"/>
        </p:nvSpPr>
        <p:spPr>
          <a:xfrm>
            <a:off x="4587096" y="6469496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6" name="Text Placeholder 33"/>
          <p:cNvSpPr>
            <a:spLocks noGrp="1"/>
          </p:cNvSpPr>
          <p:nvPr>
            <p:ph type="body" sz="quarter" idx="12" hasCustomPrompt="1"/>
          </p:nvPr>
        </p:nvSpPr>
        <p:spPr>
          <a:xfrm>
            <a:off x="1419989" y="6384828"/>
            <a:ext cx="3086698" cy="393700"/>
          </a:xfrm>
          <a:prstGeom prst="rect">
            <a:avLst/>
          </a:prstGeom>
        </p:spPr>
        <p:txBody>
          <a:bodyPr anchor="t"/>
          <a:lstStyle>
            <a:lvl1pPr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Slide Header Goes Here</a:t>
            </a:r>
          </a:p>
        </p:txBody>
      </p:sp>
      <p:sp>
        <p:nvSpPr>
          <p:cNvPr id="11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6C7FB0-AAC7-4CE6-9A09-A424D19919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8318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Footer Header 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4" name="Text Placeholder 35"/>
          <p:cNvSpPr>
            <a:spLocks noGrp="1"/>
          </p:cNvSpPr>
          <p:nvPr>
            <p:ph type="body" sz="quarter" idx="13" hasCustomPrompt="1"/>
          </p:nvPr>
        </p:nvSpPr>
        <p:spPr>
          <a:xfrm>
            <a:off x="4687237" y="6416578"/>
            <a:ext cx="5545972" cy="330200"/>
          </a:xfrm>
          <a:prstGeom prst="rect">
            <a:avLst/>
          </a:prstGeom>
        </p:spPr>
        <p:txBody>
          <a:bodyPr anchor="t"/>
          <a:lstStyle>
            <a:lvl1pPr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Sub Title Goes Here</a:t>
            </a:r>
          </a:p>
        </p:txBody>
      </p:sp>
      <p:sp>
        <p:nvSpPr>
          <p:cNvPr id="15" name="object 3"/>
          <p:cNvSpPr/>
          <p:nvPr userDrawn="1"/>
        </p:nvSpPr>
        <p:spPr>
          <a:xfrm>
            <a:off x="4587096" y="6469496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6" name="Text Placeholder 33"/>
          <p:cNvSpPr>
            <a:spLocks noGrp="1"/>
          </p:cNvSpPr>
          <p:nvPr>
            <p:ph type="body" sz="quarter" idx="12" hasCustomPrompt="1"/>
          </p:nvPr>
        </p:nvSpPr>
        <p:spPr>
          <a:xfrm>
            <a:off x="1419989" y="6384828"/>
            <a:ext cx="3087355" cy="393700"/>
          </a:xfrm>
          <a:prstGeom prst="rect">
            <a:avLst/>
          </a:prstGeom>
        </p:spPr>
        <p:txBody>
          <a:bodyPr anchor="t"/>
          <a:lstStyle>
            <a:lvl1pPr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Slide Header Goes Here</a:t>
            </a:r>
          </a:p>
        </p:txBody>
      </p:sp>
      <p:sp>
        <p:nvSpPr>
          <p:cNvPr id="11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A0F38D-6A72-44D5-BEF8-AB2BAC65FE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4988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_Footer Header _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6" name="Text Placeholder 33"/>
          <p:cNvSpPr>
            <a:spLocks noGrp="1"/>
          </p:cNvSpPr>
          <p:nvPr>
            <p:ph type="body" sz="quarter" idx="12" hasCustomPrompt="1"/>
          </p:nvPr>
        </p:nvSpPr>
        <p:spPr>
          <a:xfrm>
            <a:off x="1419988" y="6384828"/>
            <a:ext cx="8144926" cy="393700"/>
          </a:xfrm>
          <a:prstGeom prst="rect">
            <a:avLst/>
          </a:prstGeom>
        </p:spPr>
        <p:txBody>
          <a:bodyPr anchor="t"/>
          <a:lstStyle>
            <a:lvl1pPr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Slide Header Goes Here</a:t>
            </a:r>
          </a:p>
        </p:txBody>
      </p:sp>
      <p:sp>
        <p:nvSpPr>
          <p:cNvPr id="11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D064F2-1F97-4A07-B991-28176C2957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4988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_Footer Header 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1"/>
            <a:ext cx="12192000" cy="62361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7" name="Text Placeholder 35"/>
          <p:cNvSpPr>
            <a:spLocks noGrp="1"/>
          </p:cNvSpPr>
          <p:nvPr>
            <p:ph type="body" sz="quarter" idx="13" hasCustomPrompt="1"/>
          </p:nvPr>
        </p:nvSpPr>
        <p:spPr>
          <a:xfrm>
            <a:off x="4664259" y="6416578"/>
            <a:ext cx="5568950" cy="330200"/>
          </a:xfrm>
          <a:prstGeom prst="rect">
            <a:avLst/>
          </a:prstGeom>
        </p:spPr>
        <p:txBody>
          <a:bodyPr anchor="t"/>
          <a:lstStyle>
            <a:lvl1pPr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Sub Title Goes Here</a:t>
            </a:r>
          </a:p>
        </p:txBody>
      </p:sp>
      <p:sp>
        <p:nvSpPr>
          <p:cNvPr id="18" name="Text Placeholder 33"/>
          <p:cNvSpPr>
            <a:spLocks noGrp="1"/>
          </p:cNvSpPr>
          <p:nvPr>
            <p:ph type="body" sz="quarter" idx="12" hasCustomPrompt="1"/>
          </p:nvPr>
        </p:nvSpPr>
        <p:spPr>
          <a:xfrm>
            <a:off x="1419988" y="6384828"/>
            <a:ext cx="3017989" cy="393700"/>
          </a:xfrm>
          <a:prstGeom prst="rect">
            <a:avLst/>
          </a:prstGeom>
        </p:spPr>
        <p:txBody>
          <a:bodyPr anchor="t"/>
          <a:lstStyle>
            <a:lvl1pPr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Slide Header Goes Here</a:t>
            </a:r>
          </a:p>
        </p:txBody>
      </p:sp>
      <p:sp>
        <p:nvSpPr>
          <p:cNvPr id="11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03702D-621E-4B3C-8F73-52C5519BC3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24596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2coloumn, 4 row _Icon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/>
          <p:cNvSpPr/>
          <p:nvPr userDrawn="1"/>
        </p:nvSpPr>
        <p:spPr>
          <a:xfrm>
            <a:off x="11673792" y="6448845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2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FF690C-7360-4001-84CC-E236DCC4F5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0FE663D-D232-4B47-B739-43736DE8EE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7463" y="405984"/>
            <a:ext cx="11166470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FontTx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SLIDE HEADER GOES HERE</a:t>
            </a:r>
          </a:p>
        </p:txBody>
      </p:sp>
    </p:spTree>
    <p:extLst>
      <p:ext uri="{BB962C8B-B14F-4D97-AF65-F5344CB8AC3E}">
        <p14:creationId xmlns:p14="http://schemas.microsoft.com/office/powerpoint/2010/main" val="133915020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2coloumn, 4 row _Icon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"/>
            <a:ext cx="12192000" cy="62361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48845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2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7A01E1-6C74-4557-A3E6-E49EE17134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EACFA60C-075C-4693-A334-99C23632216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7463" y="405984"/>
            <a:ext cx="11166470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FontTx/>
              <a:buNone/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SLIDE HEADER GOES HERE</a:t>
            </a:r>
          </a:p>
        </p:txBody>
      </p:sp>
    </p:spTree>
    <p:extLst>
      <p:ext uri="{BB962C8B-B14F-4D97-AF65-F5344CB8AC3E}">
        <p14:creationId xmlns:p14="http://schemas.microsoft.com/office/powerpoint/2010/main" val="79013803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_ Singl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361950" y="987425"/>
            <a:ext cx="5407025" cy="5181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Graphic place holder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5992813" y="1492260"/>
            <a:ext cx="5932487" cy="4676765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93421" y="986982"/>
            <a:ext cx="5931880" cy="35437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800" b="1" i="0" spc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Sub Header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6873"/>
            <a:ext cx="1156293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1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2B91EE-060B-40DF-85CC-1632B16CED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17995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3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0" y="5990010"/>
            <a:ext cx="12192000" cy="8679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10188121" y="6313174"/>
            <a:ext cx="14975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spc="300">
                <a:solidFill>
                  <a:prstClr val="white"/>
                </a:solidFill>
                <a:latin typeface="+mj-lt"/>
                <a:ea typeface="Roboto" charset="0"/>
                <a:cs typeface="Roboto" charset="0"/>
              </a:rPr>
              <a:t>www.tavant.com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3941628" y="4614712"/>
            <a:ext cx="43087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600">
                <a:solidFill>
                  <a:prstClr val="black">
                    <a:lumMod val="85000"/>
                    <a:lumOff val="15000"/>
                  </a:prstClr>
                </a:solidFill>
                <a:latin typeface="+mj-lt"/>
                <a:ea typeface="Roboto Thin" charset="0"/>
                <a:cs typeface="Roboto Thin" charset="0"/>
              </a:rPr>
              <a:t>PEOPLE. PASSION. EXCELLENCE.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4795003" y="5137932"/>
            <a:ext cx="2531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kern="120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Roboto" panose="02000000000000000000" pitchFamily="2" charset="0"/>
                <a:cs typeface="+mn-cs"/>
              </a:rPr>
              <a:t>Tel: +1(866) 9-TAVANT </a:t>
            </a:r>
            <a:r>
              <a:rPr lang="en-US" sz="900" kern="1200">
                <a:solidFill>
                  <a:srgbClr val="FF9F1B"/>
                </a:solidFill>
                <a:latin typeface="+mn-lt"/>
                <a:ea typeface="Roboto" panose="02000000000000000000" pitchFamily="2" charset="0"/>
                <a:cs typeface="+mn-cs"/>
              </a:rPr>
              <a:t>| </a:t>
            </a:r>
            <a:r>
              <a:rPr lang="en-US" sz="900" kern="120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Roboto" panose="02000000000000000000" pitchFamily="2" charset="0"/>
                <a:cs typeface="+mn-cs"/>
              </a:rPr>
              <a:t>Email: hello@tavant.com</a:t>
            </a:r>
          </a:p>
        </p:txBody>
      </p:sp>
      <p:sp>
        <p:nvSpPr>
          <p:cNvPr id="27" name="TextBox 26"/>
          <p:cNvSpPr txBox="1"/>
          <p:nvPr userDrawn="1"/>
        </p:nvSpPr>
        <p:spPr>
          <a:xfrm>
            <a:off x="5092040" y="6313174"/>
            <a:ext cx="13532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pc="600">
                <a:solidFill>
                  <a:prstClr val="white">
                    <a:lumMod val="65000"/>
                  </a:prstClr>
                </a:solidFill>
                <a:latin typeface="+mj-lt"/>
                <a:ea typeface="Roboto" panose="02000000000000000000" pitchFamily="2" charset="0"/>
                <a:cs typeface="Montserrat" charset="0"/>
              </a:rPr>
              <a:t>|||||||||</a:t>
            </a:r>
          </a:p>
        </p:txBody>
      </p:sp>
      <p:sp>
        <p:nvSpPr>
          <p:cNvPr id="28" name="TextBox 27"/>
          <p:cNvSpPr txBox="1"/>
          <p:nvPr userDrawn="1"/>
        </p:nvSpPr>
        <p:spPr>
          <a:xfrm>
            <a:off x="3640087" y="1848072"/>
            <a:ext cx="4911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60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ea typeface="Roboto Medium" panose="02000000000000000000" pitchFamily="2" charset="0"/>
              </a:rPr>
              <a:t>THANK YOU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F9799A-71A9-4EF9-A897-2CE48BB12B36}"/>
              </a:ext>
            </a:extLst>
          </p:cNvPr>
          <p:cNvSpPr txBox="1"/>
          <p:nvPr userDrawn="1"/>
        </p:nvSpPr>
        <p:spPr>
          <a:xfrm>
            <a:off x="3190399" y="4891711"/>
            <a:ext cx="58112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kern="120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Roboto" panose="02000000000000000000" pitchFamily="2" charset="0"/>
                <a:cs typeface="+mn-cs"/>
              </a:rPr>
              <a:t>Santa Clara </a:t>
            </a:r>
            <a:r>
              <a:rPr lang="en-US" sz="1000" kern="1200">
                <a:solidFill>
                  <a:srgbClr val="FF9F1B"/>
                </a:solidFill>
                <a:latin typeface="+mn-lt"/>
                <a:ea typeface="Roboto" panose="02000000000000000000" pitchFamily="2" charset="0"/>
                <a:cs typeface="+mn-cs"/>
              </a:rPr>
              <a:t>| </a:t>
            </a:r>
            <a:r>
              <a:rPr lang="en-US" sz="1000" kern="120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Roboto" panose="02000000000000000000" pitchFamily="2" charset="0"/>
                <a:cs typeface="+mn-cs"/>
              </a:rPr>
              <a:t>Dallas </a:t>
            </a:r>
            <a:r>
              <a:rPr lang="en-US" sz="1000" kern="1200">
                <a:solidFill>
                  <a:srgbClr val="FF9F1B"/>
                </a:solidFill>
                <a:latin typeface="+mn-lt"/>
                <a:ea typeface="Roboto" panose="02000000000000000000" pitchFamily="2" charset="0"/>
                <a:cs typeface="+mn-cs"/>
              </a:rPr>
              <a:t>| </a:t>
            </a:r>
            <a:r>
              <a:rPr lang="en-US" sz="1000" kern="120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Roboto" panose="02000000000000000000" pitchFamily="2" charset="0"/>
                <a:cs typeface="+mn-cs"/>
              </a:rPr>
              <a:t>New Jersey </a:t>
            </a:r>
            <a:r>
              <a:rPr lang="en-US" sz="1000" kern="1200">
                <a:solidFill>
                  <a:srgbClr val="FF9F1B"/>
                </a:solidFill>
                <a:latin typeface="+mn-lt"/>
                <a:ea typeface="Roboto" panose="02000000000000000000" pitchFamily="2" charset="0"/>
                <a:cs typeface="+mn-cs"/>
              </a:rPr>
              <a:t>| </a:t>
            </a:r>
            <a:r>
              <a:rPr lang="en-US" sz="1000" kern="120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Roboto" panose="02000000000000000000" pitchFamily="2" charset="0"/>
                <a:cs typeface="+mn-cs"/>
              </a:rPr>
              <a:t>London </a:t>
            </a:r>
            <a:r>
              <a:rPr lang="en-US" sz="1000" kern="1200">
                <a:solidFill>
                  <a:srgbClr val="FF9F1B"/>
                </a:solidFill>
                <a:latin typeface="+mn-lt"/>
                <a:ea typeface="Roboto" panose="02000000000000000000" pitchFamily="2" charset="0"/>
                <a:cs typeface="+mn-cs"/>
              </a:rPr>
              <a:t>| </a:t>
            </a:r>
            <a:r>
              <a:rPr lang="en-US" sz="1000" kern="120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Roboto" panose="02000000000000000000" pitchFamily="2" charset="0"/>
                <a:cs typeface="+mn-cs"/>
              </a:rPr>
              <a:t>Bangalore </a:t>
            </a:r>
            <a:r>
              <a:rPr lang="en-US" sz="1000" kern="1200">
                <a:solidFill>
                  <a:srgbClr val="FF9F1B"/>
                </a:solidFill>
                <a:latin typeface="+mn-lt"/>
                <a:ea typeface="Roboto" panose="02000000000000000000" pitchFamily="2" charset="0"/>
                <a:cs typeface="+mn-cs"/>
              </a:rPr>
              <a:t>| </a:t>
            </a:r>
            <a:r>
              <a:rPr lang="en-US" sz="1000" kern="120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Roboto" panose="02000000000000000000" pitchFamily="2" charset="0"/>
                <a:cs typeface="+mn-cs"/>
              </a:rPr>
              <a:t>Hyderabad </a:t>
            </a:r>
            <a:r>
              <a:rPr lang="en-US" sz="1000" kern="1200">
                <a:solidFill>
                  <a:srgbClr val="FF9F1B"/>
                </a:solidFill>
                <a:latin typeface="+mn-lt"/>
                <a:ea typeface="Roboto" panose="02000000000000000000" pitchFamily="2" charset="0"/>
                <a:cs typeface="+mn-cs"/>
              </a:rPr>
              <a:t>| </a:t>
            </a:r>
            <a:r>
              <a:rPr lang="en-US" sz="1000" kern="120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Roboto" panose="02000000000000000000" pitchFamily="2" charset="0"/>
                <a:cs typeface="+mn-cs"/>
              </a:rPr>
              <a:t>Noida </a:t>
            </a:r>
            <a:r>
              <a:rPr lang="en-US" sz="1000" kern="1200">
                <a:solidFill>
                  <a:srgbClr val="FF9F1B"/>
                </a:solidFill>
                <a:latin typeface="+mn-lt"/>
                <a:ea typeface="Roboto" panose="02000000000000000000" pitchFamily="2" charset="0"/>
                <a:cs typeface="+mn-cs"/>
              </a:rPr>
              <a:t>| </a:t>
            </a:r>
            <a:r>
              <a:rPr lang="en-US" sz="1000" kern="120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Roboto" panose="02000000000000000000" pitchFamily="2" charset="0"/>
                <a:cs typeface="+mn-cs"/>
              </a:rPr>
              <a:t>Sydney </a:t>
            </a:r>
            <a:r>
              <a:rPr lang="en-US" sz="1000" kern="1200">
                <a:solidFill>
                  <a:srgbClr val="FF9F1B"/>
                </a:solidFill>
                <a:latin typeface="+mn-lt"/>
                <a:ea typeface="Roboto" panose="02000000000000000000" pitchFamily="2" charset="0"/>
                <a:cs typeface="+mn-cs"/>
              </a:rPr>
              <a:t>| </a:t>
            </a:r>
            <a:r>
              <a:rPr lang="en-US" sz="1000" kern="120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Roboto" panose="02000000000000000000" pitchFamily="2" charset="0"/>
                <a:cs typeface="+mn-cs"/>
              </a:rPr>
              <a:t>Tokyo </a:t>
            </a:r>
            <a:r>
              <a:rPr lang="en-US" sz="1000" kern="1200">
                <a:solidFill>
                  <a:srgbClr val="FF9F1B"/>
                </a:solidFill>
                <a:latin typeface="+mn-lt"/>
                <a:ea typeface="Roboto" panose="02000000000000000000" pitchFamily="2" charset="0"/>
                <a:cs typeface="+mn-cs"/>
              </a:rPr>
              <a:t>|</a:t>
            </a:r>
            <a:r>
              <a:rPr lang="en-US" sz="1000" kern="120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Roboto" panose="02000000000000000000" pitchFamily="2" charset="0"/>
                <a:cs typeface="+mn-cs"/>
              </a:rPr>
              <a:t> Colombia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FF00E6-26EB-4151-8648-DAB04C6C517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5825" y="6325276"/>
            <a:ext cx="1291189" cy="20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65786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97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age image with heading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235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10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Futura"/>
            </a:endParaRPr>
          </a:p>
        </p:txBody>
      </p:sp>
      <p:sp>
        <p:nvSpPr>
          <p:cNvPr id="12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62370" y="365162"/>
            <a:ext cx="11311422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BA252AB-9E80-446F-986C-10F7059E41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20661"/>
      </p:ext>
    </p:extLst>
  </p:cSld>
  <p:clrMapOvr>
    <a:masterClrMapping/>
  </p:clrMapOvr>
  <p:hf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959506"/>
      </p:ext>
    </p:extLst>
  </p:cSld>
  <p:clrMapOvr>
    <a:masterClrMapping/>
  </p:clrMapOvr>
  <p:hf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862627"/>
      </p:ext>
    </p:extLst>
  </p:cSld>
  <p:clrMapOvr>
    <a:masterClrMapping/>
  </p:clrMapOvr>
  <p:hf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558038"/>
      </p:ext>
    </p:extLst>
  </p:cSld>
  <p:clrMapOvr>
    <a:masterClrMapping/>
  </p:clrMapOvr>
  <p:hf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502590"/>
      </p:ext>
    </p:extLst>
  </p:cSld>
  <p:clrMapOvr>
    <a:masterClrMapping/>
  </p:clrMapOvr>
  <p:hf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84013"/>
      </p:ext>
    </p:extLst>
  </p:cSld>
  <p:clrMapOvr>
    <a:masterClrMapping/>
  </p:clrMapOvr>
  <p:hf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734088"/>
      </p:ext>
    </p:extLst>
  </p:cSld>
  <p:clrMapOvr>
    <a:masterClrMapping/>
  </p:clrMapOvr>
  <p:hf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09824"/>
      </p:ext>
    </p:extLst>
  </p:cSld>
  <p:clrMapOvr>
    <a:masterClrMapping/>
  </p:clrMapOvr>
  <p:hf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151498"/>
      </p:ext>
    </p:extLst>
  </p:cSld>
  <p:clrMapOvr>
    <a:masterClrMapping/>
  </p:clrMapOvr>
  <p:hf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24456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icture_ Singl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1016667" y="1608138"/>
            <a:ext cx="3180683" cy="757122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000" b="1">
                <a:solidFill>
                  <a:srgbClr val="FFA021"/>
                </a:solidFill>
                <a:latin typeface="+mj-lt"/>
                <a:ea typeface="Roboto Black" pitchFamily="2" charset="0"/>
                <a:cs typeface="Roboto Black" pitchFamily="2" charset="0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5992813" y="1608138"/>
            <a:ext cx="5932487" cy="4560887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 b="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 b="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 b="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93421" y="986982"/>
            <a:ext cx="5931880" cy="35437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2000" b="1" i="0" spc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Sub Header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69" y="366873"/>
            <a:ext cx="11562931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635135"/>
            <a:ext cx="5245331" cy="353367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8909"/>
              </a:buClr>
              <a:buFont typeface="Calibri" panose="020F0502020204030204" pitchFamily="34" charset="0"/>
              <a:buNone/>
              <a:defRPr sz="1800" b="0">
                <a:latin typeface="+mj-lt"/>
              </a:defRPr>
            </a:lvl1pPr>
          </a:lstStyle>
          <a:p>
            <a:r>
              <a:rPr lang="en-US"/>
              <a:t>Graphic Element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1016667" y="2365260"/>
            <a:ext cx="3181350" cy="24752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here to add text</a:t>
            </a:r>
          </a:p>
        </p:txBody>
      </p:sp>
      <p:sp>
        <p:nvSpPr>
          <p:cNvPr id="15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53CFD35-5BF6-4CFD-A0AE-29396E300C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44231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765506"/>
      </p:ext>
    </p:extLst>
  </p:cSld>
  <p:clrMapOvr>
    <a:masterClrMapping/>
  </p:clrMapOvr>
  <p:hf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57749"/>
      </p:ext>
    </p:extLst>
  </p:cSld>
  <p:clrMapOvr>
    <a:masterClrMapping/>
  </p:clrMapOvr>
  <p:hf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70291"/>
      </p:ext>
    </p:extLst>
  </p:cSld>
  <p:clrMapOvr>
    <a:masterClrMapping/>
  </p:clrMapOvr>
  <p:hf hdr="0" ft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934829"/>
      </p:ext>
    </p:extLst>
  </p:cSld>
  <p:clrMapOvr>
    <a:masterClrMapping/>
  </p:clrMapOvr>
  <p:hf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902159"/>
      </p:ext>
    </p:extLst>
  </p:cSld>
  <p:clrMapOvr>
    <a:masterClrMapping/>
  </p:clrMapOvr>
  <p:hf hdr="0" ft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33838"/>
      </p:ext>
    </p:extLst>
  </p:cSld>
  <p:clrMapOvr>
    <a:masterClrMapping/>
  </p:clrMapOvr>
  <p:hf hdr="0" ftr="0" dt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ver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308166"/>
            <a:ext cx="8534400" cy="29943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 i="0" spc="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PRESENTATION TITLE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10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Futura"/>
              </a:rPr>
              <a:t>Tavant </a:t>
            </a:r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Proprietary</a:t>
            </a:r>
            <a:r>
              <a:rPr lang="en-US" sz="50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Futura"/>
              </a:rPr>
              <a:t>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Futura"/>
            </a:endParaRP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1847233"/>
            <a:ext cx="10363200" cy="5483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800" b="1" baseline="0">
                <a:solidFill>
                  <a:srgbClr val="FFA021"/>
                </a:solidFill>
                <a:latin typeface="+mj-lt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19FB21-8FE1-4EDC-B475-9E6A82A03C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05626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Hea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24873" y="405984"/>
            <a:ext cx="11349060" cy="476250"/>
          </a:xfrm>
          <a:prstGeom prst="rect">
            <a:avLst/>
          </a:prstGeom>
        </p:spPr>
        <p:txBody>
          <a:bodyPr anchor="ctr"/>
          <a:lstStyle>
            <a:lvl1pPr marL="0" indent="0" algn="l">
              <a:buFontTx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SLIDE HEADER GOES HERE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1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83F372-EC8C-4C44-9685-2C325627C2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9009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1_Cover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705252"/>
            <a:ext cx="10363200" cy="93819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 b="1" i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Base Template</a:t>
            </a:r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+mj-lt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+mj-lt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10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517775" y="2793301"/>
            <a:ext cx="7156450" cy="606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WITH COMBINED INFORMATION FRAMEWORK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A8AEDD-C47A-4FBE-A034-B11F0A1328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60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Picture_ Singl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5992813" y="1608138"/>
            <a:ext cx="5932487" cy="4560887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4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2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1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93421" y="986982"/>
            <a:ext cx="5931880" cy="35437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2400" b="1" i="0" spc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Sub Header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362369" y="366873"/>
            <a:ext cx="11562931" cy="4154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SLIDE HEADER GOES HERE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362369" y="1030525"/>
            <a:ext cx="4754576" cy="5111658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8909"/>
              </a:buClr>
              <a:buFont typeface="Calibri" panose="020F0502020204030204" pitchFamily="34" charset="0"/>
              <a:buNone/>
              <a:defRPr sz="1800" b="0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7" name="object 3"/>
          <p:cNvSpPr/>
          <p:nvPr userDrawn="1"/>
        </p:nvSpPr>
        <p:spPr>
          <a:xfrm>
            <a:off x="11673792" y="6457158"/>
            <a:ext cx="0" cy="224365"/>
          </a:xfrm>
          <a:custGeom>
            <a:avLst/>
            <a:gdLst/>
            <a:ahLst/>
            <a:cxnLst/>
            <a:rect l="l" t="t" r="r" b="b"/>
            <a:pathLst>
              <a:path h="329069">
                <a:moveTo>
                  <a:pt x="0" y="0"/>
                </a:moveTo>
                <a:lnTo>
                  <a:pt x="0" y="329069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 userDrawn="1"/>
        </p:nvSpPr>
        <p:spPr>
          <a:xfrm>
            <a:off x="11773933" y="6478312"/>
            <a:ext cx="264098" cy="1820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fld id="{22CFD1C8-D759-4ACF-AC70-827B7F48816E}" type="slidenum">
              <a:rPr lang="en-US" sz="1000" smtClean="0">
                <a:solidFill>
                  <a:srgbClr val="4F5050"/>
                </a:solidFill>
                <a:latin typeface="Roboto" panose="02000000000000000000" pitchFamily="2" charset="0"/>
                <a:ea typeface="Roboto" panose="02000000000000000000" pitchFamily="2" charset="0"/>
                <a:cs typeface="Futura Book"/>
              </a:rPr>
              <a:pPr marL="8659"/>
              <a:t>‹#›</a:t>
            </a:fld>
            <a:endParaRPr sz="100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Futura Book"/>
            </a:endParaRPr>
          </a:p>
        </p:txBody>
      </p:sp>
      <p:sp>
        <p:nvSpPr>
          <p:cNvPr id="30" name="object 8"/>
          <p:cNvSpPr/>
          <p:nvPr userDrawn="1"/>
        </p:nvSpPr>
        <p:spPr>
          <a:xfrm>
            <a:off x="0" y="6236192"/>
            <a:ext cx="12192000" cy="70063"/>
          </a:xfrm>
          <a:custGeom>
            <a:avLst/>
            <a:gdLst/>
            <a:ahLst/>
            <a:cxnLst/>
            <a:rect l="l" t="t" r="r" b="b"/>
            <a:pathLst>
              <a:path w="15544800">
                <a:moveTo>
                  <a:pt x="0" y="0"/>
                </a:moveTo>
                <a:lnTo>
                  <a:pt x="1554480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227">
              <a:solidFill>
                <a:prstClr val="black"/>
              </a:solidFill>
            </a:endParaRPr>
          </a:p>
        </p:txBody>
      </p:sp>
      <p:sp>
        <p:nvSpPr>
          <p:cNvPr id="15" name="object 4"/>
          <p:cNvSpPr txBox="1"/>
          <p:nvPr userDrawn="1"/>
        </p:nvSpPr>
        <p:spPr>
          <a:xfrm>
            <a:off x="10636530" y="6520152"/>
            <a:ext cx="1175219" cy="1206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500">
                <a:solidFill>
                  <a:schemeClr val="bg1">
                    <a:lumMod val="75000"/>
                  </a:schemeClr>
                </a:solidFill>
                <a:latin typeface="+mj-lt"/>
                <a:ea typeface="Roboto Light" panose="02000000000000000000" pitchFamily="2" charset="0"/>
                <a:cs typeface="Futura"/>
              </a:rPr>
              <a:t>Tavant Proprietary &amp; Confidential</a:t>
            </a:r>
            <a:endParaRPr sz="500">
              <a:solidFill>
                <a:schemeClr val="bg1">
                  <a:lumMod val="75000"/>
                </a:schemeClr>
              </a:solidFill>
              <a:latin typeface="+mj-lt"/>
              <a:ea typeface="Roboto Light" panose="02000000000000000000" pitchFamily="2" charset="0"/>
              <a:cs typeface="Futura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0B71AA-2917-47C1-B28F-22109CE40C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969" y="6473748"/>
            <a:ext cx="1039737" cy="21348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1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71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20" Type="http://schemas.openxmlformats.org/officeDocument/2006/relationships/slideLayout" Target="../slideLayouts/slideLayout88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78.xml"/><Relationship Id="rId19" Type="http://schemas.openxmlformats.org/officeDocument/2006/relationships/slideLayout" Target="../slideLayouts/slideLayout87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819" r:id="rId2"/>
    <p:sldLayoutId id="2147483747" r:id="rId3"/>
    <p:sldLayoutId id="2147483748" r:id="rId4"/>
    <p:sldLayoutId id="2147483820" r:id="rId5"/>
    <p:sldLayoutId id="2147483749" r:id="rId6"/>
    <p:sldLayoutId id="2147483822" r:id="rId7"/>
    <p:sldLayoutId id="2147483816" r:id="rId8"/>
    <p:sldLayoutId id="2147483750" r:id="rId9"/>
    <p:sldLayoutId id="2147483793" r:id="rId10"/>
    <p:sldLayoutId id="2147483751" r:id="rId11"/>
    <p:sldLayoutId id="2147483752" r:id="rId12"/>
    <p:sldLayoutId id="2147483817" r:id="rId13"/>
    <p:sldLayoutId id="2147483753" r:id="rId14"/>
    <p:sldLayoutId id="2147483814" r:id="rId15"/>
    <p:sldLayoutId id="2147483792" r:id="rId16"/>
    <p:sldLayoutId id="2147483754" r:id="rId17"/>
    <p:sldLayoutId id="2147483764" r:id="rId18"/>
    <p:sldLayoutId id="2147483765" r:id="rId19"/>
    <p:sldLayoutId id="2147483766" r:id="rId20"/>
    <p:sldLayoutId id="2147483813" r:id="rId21"/>
    <p:sldLayoutId id="2147483772" r:id="rId22"/>
    <p:sldLayoutId id="2147483809" r:id="rId23"/>
    <p:sldLayoutId id="2147483774" r:id="rId24"/>
    <p:sldLayoutId id="2147483776" r:id="rId25"/>
    <p:sldLayoutId id="2147483824" r:id="rId26"/>
    <p:sldLayoutId id="2147483825" r:id="rId27"/>
    <p:sldLayoutId id="2147483811" r:id="rId28"/>
    <p:sldLayoutId id="2147483755" r:id="rId29"/>
    <p:sldLayoutId id="2147483794" r:id="rId30"/>
    <p:sldLayoutId id="2147483756" r:id="rId31"/>
    <p:sldLayoutId id="2147483812" r:id="rId32"/>
    <p:sldLayoutId id="2147483795" r:id="rId33"/>
    <p:sldLayoutId id="2147483810" r:id="rId34"/>
    <p:sldLayoutId id="2147483782" r:id="rId35"/>
    <p:sldLayoutId id="2147483778" r:id="rId36"/>
    <p:sldLayoutId id="2147483779" r:id="rId37"/>
    <p:sldLayoutId id="2147483797" r:id="rId38"/>
    <p:sldLayoutId id="2147483818" r:id="rId39"/>
    <p:sldLayoutId id="2147483780" r:id="rId40"/>
    <p:sldLayoutId id="2147483781" r:id="rId41"/>
    <p:sldLayoutId id="2147483757" r:id="rId42"/>
    <p:sldLayoutId id="2147483784" r:id="rId43"/>
    <p:sldLayoutId id="2147483785" r:id="rId44"/>
    <p:sldLayoutId id="2147483786" r:id="rId45"/>
    <p:sldLayoutId id="2147483788" r:id="rId46"/>
    <p:sldLayoutId id="2147483789" r:id="rId47"/>
    <p:sldLayoutId id="2147483790" r:id="rId48"/>
    <p:sldLayoutId id="2147483799" r:id="rId49"/>
    <p:sldLayoutId id="2147483800" r:id="rId50"/>
    <p:sldLayoutId id="2147483801" r:id="rId51"/>
    <p:sldLayoutId id="2147483802" r:id="rId52"/>
    <p:sldLayoutId id="2147483803" r:id="rId53"/>
    <p:sldLayoutId id="2147483758" r:id="rId54"/>
    <p:sldLayoutId id="2147483759" r:id="rId55"/>
    <p:sldLayoutId id="2147483804" r:id="rId56"/>
    <p:sldLayoutId id="2147483762" r:id="rId57"/>
    <p:sldLayoutId id="2147483768" r:id="rId58"/>
    <p:sldLayoutId id="2147483791" r:id="rId59"/>
    <p:sldLayoutId id="2147483771" r:id="rId60"/>
    <p:sldLayoutId id="2147483769" r:id="rId61"/>
    <p:sldLayoutId id="2147483770" r:id="rId62"/>
    <p:sldLayoutId id="2147483821" r:id="rId63"/>
    <p:sldLayoutId id="2147483815" r:id="rId64"/>
    <p:sldLayoutId id="2147483805" r:id="rId65"/>
    <p:sldLayoutId id="2147483806" r:id="rId66"/>
    <p:sldLayoutId id="2147483761" r:id="rId67"/>
    <p:sldLayoutId id="2147483760" r:id="rId6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630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61" r:id="rId1"/>
    <p:sldLayoutId id="2147484162" r:id="rId2"/>
    <p:sldLayoutId id="2147484163" r:id="rId3"/>
    <p:sldLayoutId id="2147484164" r:id="rId4"/>
    <p:sldLayoutId id="2147484165" r:id="rId5"/>
    <p:sldLayoutId id="2147484166" r:id="rId6"/>
    <p:sldLayoutId id="2147484167" r:id="rId7"/>
    <p:sldLayoutId id="2147484168" r:id="rId8"/>
    <p:sldLayoutId id="2147484169" r:id="rId9"/>
    <p:sldLayoutId id="2147484170" r:id="rId10"/>
    <p:sldLayoutId id="2147484171" r:id="rId11"/>
    <p:sldLayoutId id="2147484172" r:id="rId12"/>
    <p:sldLayoutId id="2147484173" r:id="rId13"/>
    <p:sldLayoutId id="2147484174" r:id="rId14"/>
    <p:sldLayoutId id="2147484175" r:id="rId15"/>
    <p:sldLayoutId id="2147484176" r:id="rId16"/>
    <p:sldLayoutId id="2147484177" r:id="rId17"/>
    <p:sldLayoutId id="2147484178" r:id="rId18"/>
    <p:sldLayoutId id="2147484179" r:id="rId19"/>
    <p:sldLayoutId id="2147484180" r:id="rId2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B72D68-680C-45C2-A397-03F80EE023F7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914400" y="2208757"/>
            <a:ext cx="10363200" cy="735658"/>
          </a:xfrm>
        </p:spPr>
        <p:txBody>
          <a:bodyPr lIns="91440" tIns="45720" rIns="91440" bIns="45720" anchor="t">
            <a:no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 SEARCH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AEA3566-A8B8-42C8-8BD3-04C9E4449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475" y="1294733"/>
            <a:ext cx="3079049" cy="6322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4500A1-F934-44E1-B992-39B71C3057CB}"/>
              </a:ext>
            </a:extLst>
          </p:cNvPr>
          <p:cNvSpPr txBox="1"/>
          <p:nvPr/>
        </p:nvSpPr>
        <p:spPr>
          <a:xfrm>
            <a:off x="7089168" y="4111048"/>
            <a:ext cx="5630238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By,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Lavanya 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Maruvada Sai Mouli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Karthikeyan Govintdharaj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600" b="0" i="0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u="sng" dirty="0">
              <a:solidFill>
                <a:srgbClr val="4444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u="sng" dirty="0">
              <a:solidFill>
                <a:srgbClr val="4444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rgbClr val="4444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186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72F1EA-378B-4316-AF41-141FA843969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7C6A6E-F7C8-4CC3-84D8-72D5F756DCB7}"/>
              </a:ext>
            </a:extLst>
          </p:cNvPr>
          <p:cNvSpPr txBox="1"/>
          <p:nvPr/>
        </p:nvSpPr>
        <p:spPr>
          <a:xfrm>
            <a:off x="1109609" y="1038035"/>
            <a:ext cx="10243335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challenge we faced was using the Map My India API and performing the operations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JSON Web Token and authenticating it is a very new task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600" b="0" i="0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u="sng" dirty="0">
              <a:solidFill>
                <a:srgbClr val="4444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u="sng" dirty="0">
              <a:solidFill>
                <a:srgbClr val="4444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rgbClr val="4444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489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B5DB95-0A31-456B-9AA6-4C8FC57ED5A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TAKEAWAY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AC32CE-95DB-4FA2-AB71-B7F74CD0142B}"/>
              </a:ext>
            </a:extLst>
          </p:cNvPr>
          <p:cNvSpPr txBox="1"/>
          <p:nvPr/>
        </p:nvSpPr>
        <p:spPr>
          <a:xfrm>
            <a:off x="1633591" y="1531194"/>
            <a:ext cx="8106309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an End-to-End Web Application Which include Rest-API Calls, JWT Token Creation, Authentication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Dealing with a third-party API and handling the search or add requests  </a:t>
            </a:r>
          </a:p>
          <a:p>
            <a:pPr algn="l"/>
            <a:endParaRPr lang="en-US" b="0" i="0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87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48D7AD6B-A03C-4434-9C24-EFBCEE5F3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9376" y="470988"/>
            <a:ext cx="5887092" cy="93819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Think Different Way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EE55F28-8A54-412A-9C7A-7E8C7F6A9612}"/>
              </a:ext>
            </a:extLst>
          </p:cNvPr>
          <p:cNvSpPr txBox="1"/>
          <p:nvPr/>
        </p:nvSpPr>
        <p:spPr>
          <a:xfrm>
            <a:off x="1818525" y="1849694"/>
            <a:ext cx="810630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Implement Front End Using React Redux and backend instead of spring there are various frameworks like Express etc.,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create more features like after validating a particular address the map should appear on the dashboard pointing to the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="0" i="0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rgbClr val="4444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580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D03890B-BDD4-4607-B695-64B861184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726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5BA8F6F-77B7-4974-976E-260EF4790A3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81906" y="539548"/>
            <a:ext cx="2550117" cy="720665"/>
          </a:xfrm>
        </p:spPr>
        <p:txBody>
          <a:bodyPr lIns="91440" tIns="45720" rIns="91440" bIns="45720" anchor="ctr"/>
          <a:lstStyle/>
          <a:p>
            <a:pPr algn="ctr"/>
            <a:r>
              <a:rPr lang="en-US" sz="3600" dirty="0">
                <a:latin typeface="Times New Roman"/>
                <a:cs typeface="Calibri"/>
              </a:rPr>
              <a:t>AGENDA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A909C7-BC28-416F-955F-7D9CF467AB74}"/>
              </a:ext>
            </a:extLst>
          </p:cNvPr>
          <p:cNvSpPr txBox="1"/>
          <p:nvPr/>
        </p:nvSpPr>
        <p:spPr>
          <a:xfrm>
            <a:off x="3067876" y="2173952"/>
            <a:ext cx="517817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1.PROBLEM STATEMENT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2.APPROACH AND SOLUTION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3.CHALLENGES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4.TAKEAWAYS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5.THINK DIFFERENT WAY</a:t>
            </a:r>
          </a:p>
        </p:txBody>
      </p:sp>
    </p:spTree>
    <p:extLst>
      <p:ext uri="{BB962C8B-B14F-4D97-AF65-F5344CB8AC3E}">
        <p14:creationId xmlns:p14="http://schemas.microsoft.com/office/powerpoint/2010/main" val="3366027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39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1B219F-5810-44AF-A1A3-8DD8A68D6D0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986372" y="431514"/>
            <a:ext cx="5558319" cy="373081"/>
          </a:xfrm>
        </p:spPr>
        <p:txBody>
          <a:bodyPr>
            <a:noAutofit/>
          </a:bodyPr>
          <a:lstStyle/>
          <a:p>
            <a:r>
              <a:rPr lang="en-US" sz="2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899AB1-1514-4977-8354-94FCF5AFD06F}"/>
              </a:ext>
            </a:extLst>
          </p:cNvPr>
          <p:cNvSpPr txBox="1"/>
          <p:nvPr/>
        </p:nvSpPr>
        <p:spPr>
          <a:xfrm>
            <a:off x="319035" y="804595"/>
            <a:ext cx="11551578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an interface for managing addresses databases.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to search and add address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should auto complete based on records in database or from  Google Api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Apart from exact match, user should have option to run similar search, service build for this should return top 5 similar addresses.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option to add multiple address in one request. This can be done by taking file as an input which will have one address per row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effectLst/>
                <a:latin typeface="Times New Roman" panose="02020603050405020304" pitchFamily="18" charset="0"/>
              </a:rPr>
              <a:t>Every address before it is added should be validated against Google Map API.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Rest API to communicate between Frontend(Angular) and Backend(Spring Boot).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Map My India(Third Party API) to Search and Add address to the Database After Validation.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Database(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MySQL) to store the  retrieve Address from Map My India(Third Party API) and also to the store address by validating from Map My India API.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254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CABFD7-8E38-4019-B787-A3E8BA56A8D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1470" y="292968"/>
            <a:ext cx="11349060" cy="47625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AND SOLUTION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CB0A049-5292-4AEC-A450-A8EBDFA06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845" y="964151"/>
            <a:ext cx="6745733" cy="548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570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A30A87-1BCA-487C-AC93-B229BBE238B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258735" y="488177"/>
            <a:ext cx="5674530" cy="47625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of Map My India API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6606255-20FD-4662-A46D-0314AFD1F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089" y="1723596"/>
            <a:ext cx="8332341" cy="394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75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ED5177-475D-4047-8B36-0022132D195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SPRING BOOT REST API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472987-964A-4732-9B6A-69423DF2FAA0}"/>
              </a:ext>
            </a:extLst>
          </p:cNvPr>
          <p:cNvSpPr txBox="1"/>
          <p:nvPr/>
        </p:nvSpPr>
        <p:spPr>
          <a:xfrm>
            <a:off x="1428108" y="1443841"/>
            <a:ext cx="10181689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the Models, Repositories, Controllers and Exceptions:</a:t>
            </a:r>
          </a:p>
          <a:p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the User, Address and File Models. In Models need to declare the necessary fields and specifications.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the Repositories  has interfaces like User Repository and Address Repository extend Spring Data JPA (JpaRepository) to interact with Database.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the Auth controller using end points for HTTP methods and operations like POST,GET,PUT,DELETE).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 Controller handle signup/login /upload/files requests &amp; authorized requests.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  Creating the necessary exceptions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19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8833B2-AD45-4848-8A6C-02563C95854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7888" y="590918"/>
            <a:ext cx="11349060" cy="47625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SPRING BOOT REST API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C582D9-AA08-47A1-833D-9A78EDDBCB8E}"/>
              </a:ext>
            </a:extLst>
          </p:cNvPr>
          <p:cNvSpPr txBox="1"/>
          <p:nvPr/>
        </p:nvSpPr>
        <p:spPr>
          <a:xfrm>
            <a:off x="934948" y="1448655"/>
            <a:ext cx="8137132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Spring Application</a:t>
            </a:r>
          </a:p>
          <a:p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1.Creating Web Security Configuration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2.Creating User Details service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3.Creating User Details Service Implementation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4.Creating Username Password Authentication Token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5.Creating Authentication Manager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6.Creating Once Per Request Filter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7.Creating Payload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8.Creating Authentication Entry Point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9.Creating File Storage Service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882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2F4AF1-4064-4541-913E-2254130CF02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AND SOLUTION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3C679D-97BA-45DE-AA97-DD69EC9A76ED}"/>
              </a:ext>
            </a:extLst>
          </p:cNvPr>
          <p:cNvSpPr txBox="1"/>
          <p:nvPr/>
        </p:nvSpPr>
        <p:spPr>
          <a:xfrm>
            <a:off x="2599362" y="4726112"/>
            <a:ext cx="645895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5845E8-09D7-4E78-AF22-CAE0522B14D7}"/>
              </a:ext>
            </a:extLst>
          </p:cNvPr>
          <p:cNvSpPr txBox="1"/>
          <p:nvPr/>
        </p:nvSpPr>
        <p:spPr>
          <a:xfrm>
            <a:off x="2486345" y="4258435"/>
            <a:ext cx="63802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Above diagram represent the view of communication between Angular, Spring Boot, Database.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17F31A-F8E3-4EC7-A447-518C33243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539" y="1165131"/>
            <a:ext cx="76390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65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4D53FA-A6F7-41CC-8350-A1A754113B7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5D9A9687-9F84-4149-8280-2C5A32E75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648" y="1058184"/>
            <a:ext cx="8967413" cy="428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21653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014CD03FA55E42B60E271A2C83E9CA" ma:contentTypeVersion="4" ma:contentTypeDescription="Create a new document." ma:contentTypeScope="" ma:versionID="d9ea669d9cbd5c0b9a6b5b9527cb9b0d">
  <xsd:schema xmlns:xsd="http://www.w3.org/2001/XMLSchema" xmlns:xs="http://www.w3.org/2001/XMLSchema" xmlns:p="http://schemas.microsoft.com/office/2006/metadata/properties" xmlns:ns2="6e3435f7-f354-4912-91c9-fe3249f71210" xmlns:ns3="8e483496-3bed-4522-8d4b-7b5f2a54cec1" targetNamespace="http://schemas.microsoft.com/office/2006/metadata/properties" ma:root="true" ma:fieldsID="fcca6a852efabbf3052b567b8e44b390" ns2:_="" ns3:_="">
    <xsd:import namespace="6e3435f7-f354-4912-91c9-fe3249f71210"/>
    <xsd:import namespace="8e483496-3bed-4522-8d4b-7b5f2a54ce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3435f7-f354-4912-91c9-fe3249f712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483496-3bed-4522-8d4b-7b5f2a54cec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e483496-3bed-4522-8d4b-7b5f2a54cec1">
      <UserInfo>
        <DisplayName>Rakesh  C</DisplayName>
        <AccountId>73</AccountId>
        <AccountType/>
      </UserInfo>
      <UserInfo>
        <DisplayName>Grandhi Manikanta Avinash</DisplayName>
        <AccountId>53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A64C2CFD-0572-4FAC-9D70-BE0ABFFADA66}">
  <ds:schemaRefs>
    <ds:schemaRef ds:uri="6e3435f7-f354-4912-91c9-fe3249f71210"/>
    <ds:schemaRef ds:uri="8e483496-3bed-4522-8d4b-7b5f2a54cec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F7D70A6-F84D-435B-B15C-449B9C1316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CBD32F-E239-41D5-AE14-923C5193F8F8}">
  <ds:schemaRefs>
    <ds:schemaRef ds:uri="1eb2c38d-78b9-4777-a095-fa299de8d511"/>
    <ds:schemaRef ds:uri="5d3e49eb-2ee7-4968-9f4c-04e55d30ced1"/>
    <ds:schemaRef ds:uri="8e483496-3bed-4522-8d4b-7b5f2a54cec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1278</TotalTime>
  <Words>572</Words>
  <Application>Microsoft Office PowerPoint</Application>
  <PresentationFormat>Widescreen</PresentationFormat>
  <Paragraphs>115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Calibri</vt:lpstr>
      <vt:lpstr>Calibri Light</vt:lpstr>
      <vt:lpstr>Roboto</vt:lpstr>
      <vt:lpstr>Roboto Black</vt:lpstr>
      <vt:lpstr>Roboto Light</vt:lpstr>
      <vt:lpstr>Roboto Medium</vt:lpstr>
      <vt:lpstr>Roboto Thin</vt:lpstr>
      <vt:lpstr>Times New Roman</vt:lpstr>
      <vt:lpstr>Custom Design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Think Different Way</vt:lpstr>
      <vt:lpstr>PowerPoint Presentation</vt:lpstr>
    </vt:vector>
  </TitlesOfParts>
  <Company>Tavant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Presentation</dc:title>
  <dc:creator>Marketing Team</dc:creator>
  <cp:lastModifiedBy>Lavanya  S</cp:lastModifiedBy>
  <cp:revision>74</cp:revision>
  <dcterms:created xsi:type="dcterms:W3CDTF">2017-07-25T17:05:28Z</dcterms:created>
  <dcterms:modified xsi:type="dcterms:W3CDTF">2021-02-26T07:06:07Z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0x010100E5014CD03FA55E42B60E271A2C83E9CA</vt:lpwstr>
  </property>
  <property fmtid="{D5CDD505-2E9C-101B-9397-08002B2CF9AE}" pid="3" name="Document Type">
    <vt:lpwstr>4;#Template|e2bfdb9a-a5a1-4c21-8628-000fdc6dd8b7</vt:lpwstr>
  </property>
  <property fmtid="{D5CDD505-2E9C-101B-9397-08002B2CF9AE}" pid="4" name="Order">
    <vt:r8>67900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k2bf631a1833439db25b8e5d857cc1a9">
    <vt:lpwstr>Template|e2bfdb9a-a5a1-4c21-8628-000fdc6dd8b7</vt:lpwstr>
  </property>
  <property fmtid="{D5CDD505-2E9C-101B-9397-08002B2CF9AE}" pid="8" name="ComplianceAssetId">
    <vt:lpwstr/>
  </property>
  <property fmtid="{D5CDD505-2E9C-101B-9397-08002B2CF9AE}" pid="9" name="TemplateUrl">
    <vt:lpwstr/>
  </property>
</Properties>
</file>