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3450" y="3799556"/>
            <a:ext cx="7980183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pPr algn="ctr"/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LAVANYA VALIVETI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VIGNAN’S NIRULA INSTITUTE OF       TECHNOLOGY &amp; SCIENCE FOR WOMEN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ELECTRONICS AND COMMUNICATION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EDD1D-A050-5D29-9719-F2055B32177C}"/>
              </a:ext>
            </a:extLst>
          </p:cNvPr>
          <p:cNvSpPr txBox="1"/>
          <p:nvPr/>
        </p:nvSpPr>
        <p:spPr>
          <a:xfrm>
            <a:off x="1359108" y="1353981"/>
            <a:ext cx="10065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  <a:endParaRPr lang="en-IN" sz="3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Implementing advanced encryption techniques for added security.</a:t>
            </a:r>
          </a:p>
          <a:p>
            <a:pPr marL="305435" indent="-305435"/>
            <a:endParaRPr lang="en-US" sz="2400" b="1" dirty="0"/>
          </a:p>
          <a:p>
            <a:pPr marL="305435" indent="-305435"/>
            <a:r>
              <a:rPr lang="en-US" sz="2400" b="1" dirty="0"/>
              <a:t>Extending support for more image formats and larger messages.</a:t>
            </a:r>
          </a:p>
          <a:p>
            <a:pPr marL="305435" indent="-305435"/>
            <a:endParaRPr lang="en-US" sz="2400" b="1" dirty="0"/>
          </a:p>
          <a:p>
            <a:pPr marL="305435" indent="-305435"/>
            <a:r>
              <a:rPr lang="en-US" sz="2400" b="1" dirty="0"/>
              <a:t>Creating a graphical user interface (GUI) for non-technical users.</a:t>
            </a:r>
          </a:p>
          <a:p>
            <a:pPr marL="305435" indent="-305435"/>
            <a:endParaRPr lang="en-US" sz="2400" b="1" dirty="0"/>
          </a:p>
          <a:p>
            <a:pPr marL="305435" indent="-305435"/>
            <a:r>
              <a:rPr lang="en-US" sz="2400" b="1" dirty="0"/>
              <a:t>Exploring compression to reduce file size after embedding.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b="1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b="1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 numCol="1" anchor="t">
            <a:normAutofit/>
          </a:bodyPr>
          <a:lstStyle/>
          <a:p>
            <a:pPr marL="0" indent="0" algn="just">
              <a:buNone/>
            </a:pPr>
            <a:endParaRPr lang="en-US" sz="2800" b="1" spc="3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800" b="1" spc="300" dirty="0"/>
              <a:t>Create a python program to securely embed a text message into an image by manipulating its pixel values and enable retrieval only with a correct passcode.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800" b="1" spc="300" dirty="0"/>
              <a:t>Ensure that the program can handle edge cases like missing image files or messages exceeding the image's capacity, while maintaining a simple user interface and supporting encryption and decryption</a:t>
            </a:r>
            <a:r>
              <a:rPr lang="en-US" sz="1800" b="1" dirty="0"/>
              <a:t>.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Python Programming Language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OpenCV library for image processing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Dictionary data structure for character encoding and decoding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OS module for file handling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6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rgbClr val="0F0F0F"/>
                </a:solidFill>
              </a:rPr>
              <a:t>Hides a secret message invisibly in an image, which can only be retrieved with a passcode.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>
              <a:solidFill>
                <a:srgbClr val="0F0F0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rgbClr val="0F0F0F"/>
                </a:solidFill>
              </a:rPr>
              <a:t>Simple yet effective encryption without altering the visible quality of the image.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>
              <a:solidFill>
                <a:srgbClr val="0F0F0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rgbClr val="0F0F0F"/>
                </a:solidFill>
              </a:rPr>
              <a:t>Lightweight and easy-to-use code</a:t>
            </a:r>
            <a:endParaRPr lang="en-IN" sz="24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IN" sz="36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Individuals or organizations looking for basic, image-based steganography solutions.</a:t>
            </a:r>
          </a:p>
          <a:p>
            <a:endParaRPr lang="en-US" sz="2800" dirty="0"/>
          </a:p>
          <a:p>
            <a:r>
              <a:rPr lang="en-US" sz="2800" dirty="0"/>
              <a:t>Students and beginners exploring encryption and data hiding techniques.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2664F-2966-D988-958A-D56800601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601" y="4191893"/>
            <a:ext cx="3901778" cy="2072820"/>
          </a:xfrm>
          <a:prstGeom prst="rect">
            <a:avLst/>
          </a:prstGeom>
        </p:spPr>
      </p:pic>
      <p:pic>
        <p:nvPicPr>
          <p:cNvPr id="13" name="Content Placeholder 12" descr="A message on a computer&#10;&#10;AI-generated content may be incorrect.">
            <a:extLst>
              <a:ext uri="{FF2B5EF4-FFF2-40B4-BE49-F238E27FC236}">
                <a16:creationId xmlns:a16="http://schemas.microsoft.com/office/drawing/2014/main" id="{2F0D0DDF-4763-A635-F57E-4AA7F16F3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8401" y="1425370"/>
            <a:ext cx="3971925" cy="1771650"/>
          </a:xfrm>
        </p:spPr>
      </p:pic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D4BF606-2744-3750-1400-6A7192C7B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067" y="1195581"/>
            <a:ext cx="4228332" cy="432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IN" sz="36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The project demonstrates the use of Python and OpenCV for embedding hidden messages in images. It highlights basic encryption techniques and ensures user-friendly functionality.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IN" sz="36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b="1" dirty="0"/>
              <a:t>LINK: </a:t>
            </a:r>
            <a:r>
              <a:rPr lang="en-IN" sz="2800" b="1" dirty="0">
                <a:hlinkClick r:id="rId2" action="ppaction://hlinksldjump"/>
              </a:rPr>
              <a:t>https://github.com/lavanya-va/lavanya-va.git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73</TotalTime>
  <Words>281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Franklin Gothic Book</vt:lpstr>
      <vt:lpstr>Franklin Gothic Demi</vt:lpstr>
      <vt:lpstr>Wingdings</vt:lpstr>
      <vt:lpstr>Wingdings 2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melamvenu9@gmail.com</cp:lastModifiedBy>
  <cp:revision>29</cp:revision>
  <dcterms:created xsi:type="dcterms:W3CDTF">2021-05-26T16:50:10Z</dcterms:created>
  <dcterms:modified xsi:type="dcterms:W3CDTF">2025-02-21T08:13:17Z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