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3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9014-2899-0A6F-219A-B93652220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63403-43B3-6586-75DF-36C0388F9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FFFA-9F7A-C9DA-30CC-930469A8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B9CA-EAB2-40EA-A42F-6CE271070E23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2E694-74B3-6D1F-8B2C-F9138F54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BC0AA-FDBE-F758-2E07-78C713AA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F6F6-60BE-48F2-9A31-27603B587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39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2D65-D2C7-903C-2AC8-09A30B71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F1718-A474-A949-A1FC-DDE6C55E3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79CA9-2577-3358-A78A-AC52A3E6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B9CA-EAB2-40EA-A42F-6CE271070E23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6B406-FE96-5B5A-1CD1-4B720D67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CF3B1-D579-F13C-8126-05B65150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F6F6-60BE-48F2-9A31-27603B587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34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673CBE-B7C5-0DCF-1289-E1CDBAC7F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4D6E5-1A48-4011-A84D-F2A641080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C8190-2C79-DAAE-8717-31178CE2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B9CA-EAB2-40EA-A42F-6CE271070E23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E1047-CBE8-ECE9-BC4E-73BD4010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6AEFB-5B71-E776-5AEF-28B8ECD9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F6F6-60BE-48F2-9A31-27603B587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41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F5C3-620A-B003-C78E-09909F4E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9BEC8-3B95-BD70-9B02-B0866341E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351E-4702-A82B-1038-AC6F68BB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B9CA-EAB2-40EA-A42F-6CE271070E23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A4A05-F301-5E37-B1CC-DBB9CF1F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185A-31ED-0DB0-E4E3-BC97B5C2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F6F6-60BE-48F2-9A31-27603B587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60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60B2-676C-0AC3-166F-A69E2D281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C4FC9-D4B8-7B55-9092-793680E75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D5912-0409-E575-F226-FA1EE488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B9CA-EAB2-40EA-A42F-6CE271070E23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78285-406F-ECAE-FE4A-BA793DB7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855EF-2841-CCE0-E2BF-05965CB5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F6F6-60BE-48F2-9A31-27603B587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19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FD70-EBE6-4F9A-CFDE-EFA9C909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04E29-7D9C-7DA8-FB0B-9E3F799C1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3D4D9-D8ED-9F16-ACAA-2BABEC5B4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45E58-3428-233F-8E16-FA3ED000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B9CA-EAB2-40EA-A42F-6CE271070E23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36413-D4B5-FF8B-369A-D7DFCECA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9C121-3D49-6920-5786-71B3151F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F6F6-60BE-48F2-9A31-27603B587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79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11D96-69F3-25AC-1B5B-E442ECF6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79968-DA7C-2D8C-4A99-2950D79A2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77AC7-4B35-2D31-14AB-AC0BE29EB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5414D-C977-8833-1BC1-499F6E155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4FAF4-B2DC-98A0-3FA4-A233D9A06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DA516-B154-F3F9-08FC-AF2080A2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B9CA-EAB2-40EA-A42F-6CE271070E23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A2A79-EC5E-E22E-0BBB-F36083DC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9DFFFC-DEB8-3AB1-B853-A5DCA561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F6F6-60BE-48F2-9A31-27603B587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92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0087-98ED-4E61-A9B0-12D980F6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BAA25-1DA0-71E8-553D-E712A9BF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B9CA-EAB2-40EA-A42F-6CE271070E23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5D808-2DCF-A4A1-B793-54B9A60B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C5A83-BBCC-E8A7-32EC-393A954D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F6F6-60BE-48F2-9A31-27603B587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37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15907-495D-76A9-650F-16D0AE5F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B9CA-EAB2-40EA-A42F-6CE271070E23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4F784B-99E3-61C9-24BD-D68DE5F7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E22F3-6916-ED47-9D86-621017F9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F6F6-60BE-48F2-9A31-27603B587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77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09B0-DC50-B858-8CCA-F7E6CDFF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8D772-3DD0-D8DB-7D94-E022F6739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F294A-FA92-7D1C-FFF6-C2FF9D959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198F2-9349-1AEE-94FC-34753C3E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B9CA-EAB2-40EA-A42F-6CE271070E23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0C2AC-E6F6-2660-E382-FBA65B29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0E6F5-F6D6-6F66-9AF5-13AD1884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F6F6-60BE-48F2-9A31-27603B587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23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8023-AF42-4ECB-4102-93DC3C7F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C24AE3-4B6C-47C1-5421-6FDBD3369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669C1-9F34-F287-F263-5BFE62264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B4A4F-18BF-066E-777E-F01593F8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B9CA-EAB2-40EA-A42F-6CE271070E23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D73C2-B07D-7989-83F3-ACF96689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D1728-E30A-D303-38B1-50FF4142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0F6F6-60BE-48F2-9A31-27603B587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71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FD6BF-9F70-4D76-A020-C515FF0D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3F11A-AF47-CD33-36E9-23439F798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EA084-849D-EBCC-49CA-DAD87442C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BB9CA-EAB2-40EA-A42F-6CE271070E23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19FEF-D8D4-1EB8-7CBC-CCFB791E8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546B3-0DC4-4338-A562-3C7B5B059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0F6F6-60BE-48F2-9A31-27603B587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54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1D819-CDE4-C69B-2AE8-5902E80ED749}"/>
              </a:ext>
            </a:extLst>
          </p:cNvPr>
          <p:cNvSpPr/>
          <p:nvPr/>
        </p:nvSpPr>
        <p:spPr>
          <a:xfrm>
            <a:off x="4778478" y="1220908"/>
            <a:ext cx="2753033" cy="2290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2400" dirty="0">
                <a:solidFill>
                  <a:srgbClr val="7030A0"/>
                </a:solidFill>
              </a:rPr>
              <a:t>Users</a:t>
            </a:r>
            <a:endParaRPr lang="en-IN" sz="2400" dirty="0">
              <a:solidFill>
                <a:srgbClr val="7030A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5E4C82-94CC-B3A2-5255-B82D1C022C00}"/>
              </a:ext>
            </a:extLst>
          </p:cNvPr>
          <p:cNvCxnSpPr/>
          <p:nvPr/>
        </p:nvCxnSpPr>
        <p:spPr>
          <a:xfrm>
            <a:off x="4778478" y="1645058"/>
            <a:ext cx="2753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5AA0D3-13B0-DAC6-7A8A-8FFD254544DD}"/>
              </a:ext>
            </a:extLst>
          </p:cNvPr>
          <p:cNvSpPr txBox="1"/>
          <p:nvPr/>
        </p:nvSpPr>
        <p:spPr>
          <a:xfrm>
            <a:off x="5518353" y="1674674"/>
            <a:ext cx="2536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2"/>
                </a:solidFill>
              </a:rPr>
              <a:t>User_id</a:t>
            </a:r>
            <a:r>
              <a:rPr lang="en-GB" dirty="0">
                <a:solidFill>
                  <a:schemeClr val="accent2"/>
                </a:solidFill>
              </a:rPr>
              <a:t> (PK)</a:t>
            </a:r>
          </a:p>
          <a:p>
            <a:r>
              <a:rPr lang="en-GB" dirty="0" err="1">
                <a:solidFill>
                  <a:schemeClr val="accent2"/>
                </a:solidFill>
              </a:rPr>
              <a:t>First_name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 err="1">
                <a:solidFill>
                  <a:schemeClr val="accent2"/>
                </a:solidFill>
              </a:rPr>
              <a:t>Last_name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>
                <a:solidFill>
                  <a:schemeClr val="accent2"/>
                </a:solidFill>
              </a:rPr>
              <a:t>Gender</a:t>
            </a:r>
          </a:p>
          <a:p>
            <a:r>
              <a:rPr lang="en-GB" dirty="0" err="1">
                <a:solidFill>
                  <a:schemeClr val="accent2"/>
                </a:solidFill>
              </a:rPr>
              <a:t>Subscription_plan</a:t>
            </a:r>
            <a:endParaRPr lang="en-GB" dirty="0">
              <a:solidFill>
                <a:schemeClr val="accent2"/>
              </a:solidFill>
            </a:endParaRPr>
          </a:p>
          <a:p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2B14B8-460E-DE7F-F9B8-8989C42D6D8D}"/>
              </a:ext>
            </a:extLst>
          </p:cNvPr>
          <p:cNvSpPr/>
          <p:nvPr/>
        </p:nvSpPr>
        <p:spPr>
          <a:xfrm>
            <a:off x="8876070" y="3699946"/>
            <a:ext cx="2989007" cy="2212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2400" dirty="0">
                <a:solidFill>
                  <a:srgbClr val="7030A0"/>
                </a:solidFill>
              </a:rPr>
              <a:t>Movies</a:t>
            </a:r>
            <a:endParaRPr lang="en-IN" sz="2400" dirty="0">
              <a:solidFill>
                <a:srgbClr val="7030A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8D5E71-F1F5-254D-AA8B-ADC21AFDEB6B}"/>
              </a:ext>
            </a:extLst>
          </p:cNvPr>
          <p:cNvCxnSpPr/>
          <p:nvPr/>
        </p:nvCxnSpPr>
        <p:spPr>
          <a:xfrm>
            <a:off x="8853948" y="4154191"/>
            <a:ext cx="29890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8DB06A-0C5B-E76C-D45C-712213B72918}"/>
              </a:ext>
            </a:extLst>
          </p:cNvPr>
          <p:cNvSpPr txBox="1"/>
          <p:nvPr/>
        </p:nvSpPr>
        <p:spPr>
          <a:xfrm>
            <a:off x="9460360" y="4223585"/>
            <a:ext cx="2880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2"/>
                </a:solidFill>
              </a:rPr>
              <a:t>Movie_id</a:t>
            </a:r>
            <a:r>
              <a:rPr lang="en-GB" dirty="0">
                <a:solidFill>
                  <a:schemeClr val="accent2"/>
                </a:solidFill>
              </a:rPr>
              <a:t> (PK)</a:t>
            </a:r>
          </a:p>
          <a:p>
            <a:r>
              <a:rPr lang="en-GB" dirty="0">
                <a:solidFill>
                  <a:schemeClr val="accent2"/>
                </a:solidFill>
              </a:rPr>
              <a:t>Title</a:t>
            </a:r>
          </a:p>
          <a:p>
            <a:r>
              <a:rPr lang="en-GB" dirty="0" err="1">
                <a:solidFill>
                  <a:schemeClr val="accent2"/>
                </a:solidFill>
              </a:rPr>
              <a:t>Genre_id</a:t>
            </a:r>
            <a:r>
              <a:rPr lang="en-GB" dirty="0">
                <a:solidFill>
                  <a:schemeClr val="accent2"/>
                </a:solidFill>
              </a:rPr>
              <a:t> (FK)</a:t>
            </a:r>
          </a:p>
          <a:p>
            <a:r>
              <a:rPr lang="en-GB" dirty="0" err="1">
                <a:solidFill>
                  <a:schemeClr val="accent2"/>
                </a:solidFill>
              </a:rPr>
              <a:t>Release_year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>
                <a:solidFill>
                  <a:schemeClr val="accent2"/>
                </a:solidFill>
              </a:rPr>
              <a:t>Duration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FCA067-358E-9678-CC76-E4AB6FD5ECC7}"/>
              </a:ext>
            </a:extLst>
          </p:cNvPr>
          <p:cNvSpPr/>
          <p:nvPr/>
        </p:nvSpPr>
        <p:spPr>
          <a:xfrm>
            <a:off x="4891547" y="4734200"/>
            <a:ext cx="2423653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2400" dirty="0">
                <a:solidFill>
                  <a:srgbClr val="7030A0"/>
                </a:solidFill>
              </a:rPr>
              <a:t>Genres</a:t>
            </a:r>
            <a:endParaRPr lang="en-IN" sz="2400" dirty="0">
              <a:solidFill>
                <a:srgbClr val="7030A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6CD491-7877-179A-1700-47074AA7AACE}"/>
              </a:ext>
            </a:extLst>
          </p:cNvPr>
          <p:cNvCxnSpPr>
            <a:cxnSpLocks/>
          </p:cNvCxnSpPr>
          <p:nvPr/>
        </p:nvCxnSpPr>
        <p:spPr>
          <a:xfrm>
            <a:off x="4884173" y="5212942"/>
            <a:ext cx="24236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1861DC-D961-DEA9-B781-3D03D7B84BF3}"/>
              </a:ext>
            </a:extLst>
          </p:cNvPr>
          <p:cNvSpPr txBox="1"/>
          <p:nvPr/>
        </p:nvSpPr>
        <p:spPr>
          <a:xfrm>
            <a:off x="5331541" y="5308353"/>
            <a:ext cx="272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2"/>
                </a:solidFill>
              </a:rPr>
              <a:t>Genre_id</a:t>
            </a:r>
            <a:r>
              <a:rPr lang="en-GB" dirty="0">
                <a:solidFill>
                  <a:schemeClr val="accent2"/>
                </a:solidFill>
              </a:rPr>
              <a:t> (PK)</a:t>
            </a:r>
          </a:p>
          <a:p>
            <a:r>
              <a:rPr lang="en-GB" dirty="0" err="1">
                <a:solidFill>
                  <a:schemeClr val="accent2"/>
                </a:solidFill>
              </a:rPr>
              <a:t>Genre_name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EAF3B3-815F-7821-E509-62B744C858F5}"/>
              </a:ext>
            </a:extLst>
          </p:cNvPr>
          <p:cNvSpPr/>
          <p:nvPr/>
        </p:nvSpPr>
        <p:spPr>
          <a:xfrm>
            <a:off x="403121" y="409182"/>
            <a:ext cx="2753033" cy="2290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2400" dirty="0">
                <a:solidFill>
                  <a:srgbClr val="7030A0"/>
                </a:solidFill>
              </a:rPr>
              <a:t>Subscription plan</a:t>
            </a:r>
            <a:endParaRPr lang="en-IN" sz="2400" dirty="0">
              <a:solidFill>
                <a:srgbClr val="7030A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29A9CD-83A6-FF70-D79F-35F03DF9D6C0}"/>
              </a:ext>
            </a:extLst>
          </p:cNvPr>
          <p:cNvCxnSpPr/>
          <p:nvPr/>
        </p:nvCxnSpPr>
        <p:spPr>
          <a:xfrm>
            <a:off x="403121" y="796413"/>
            <a:ext cx="2753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8DE7A96-9F1D-56F3-1519-0379E634F199}"/>
              </a:ext>
            </a:extLst>
          </p:cNvPr>
          <p:cNvSpPr txBox="1"/>
          <p:nvPr/>
        </p:nvSpPr>
        <p:spPr>
          <a:xfrm>
            <a:off x="835741" y="796413"/>
            <a:ext cx="2536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2"/>
                </a:solidFill>
              </a:rPr>
              <a:t>Subscription_id</a:t>
            </a:r>
            <a:r>
              <a:rPr lang="en-GB" dirty="0">
                <a:solidFill>
                  <a:schemeClr val="accent2"/>
                </a:solidFill>
              </a:rPr>
              <a:t> (PK)</a:t>
            </a:r>
          </a:p>
          <a:p>
            <a:r>
              <a:rPr lang="en-GB" dirty="0" err="1">
                <a:solidFill>
                  <a:schemeClr val="accent2"/>
                </a:solidFill>
              </a:rPr>
              <a:t>User_id</a:t>
            </a:r>
            <a:r>
              <a:rPr lang="en-GB" dirty="0">
                <a:solidFill>
                  <a:schemeClr val="accent2"/>
                </a:solidFill>
              </a:rPr>
              <a:t> (FK)</a:t>
            </a:r>
          </a:p>
          <a:p>
            <a:r>
              <a:rPr lang="en-GB" dirty="0" err="1">
                <a:solidFill>
                  <a:schemeClr val="accent2"/>
                </a:solidFill>
              </a:rPr>
              <a:t>Plan_name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 err="1">
                <a:solidFill>
                  <a:schemeClr val="accent2"/>
                </a:solidFill>
              </a:rPr>
              <a:t>Start_date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 err="1">
                <a:solidFill>
                  <a:schemeClr val="accent2"/>
                </a:solidFill>
              </a:rPr>
              <a:t>End_date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8EB610-8EEA-49AF-991A-6EDA12336366}"/>
              </a:ext>
            </a:extLst>
          </p:cNvPr>
          <p:cNvSpPr/>
          <p:nvPr/>
        </p:nvSpPr>
        <p:spPr>
          <a:xfrm>
            <a:off x="324463" y="4003005"/>
            <a:ext cx="2989007" cy="18976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2400" dirty="0">
                <a:solidFill>
                  <a:srgbClr val="7030A0"/>
                </a:solidFill>
              </a:rPr>
              <a:t>Payment table</a:t>
            </a:r>
            <a:endParaRPr lang="en-IN" sz="2400" dirty="0">
              <a:solidFill>
                <a:srgbClr val="7030A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160D4A-D7D8-9A48-79E0-A9125E22032A}"/>
              </a:ext>
            </a:extLst>
          </p:cNvPr>
          <p:cNvCxnSpPr>
            <a:cxnSpLocks/>
          </p:cNvCxnSpPr>
          <p:nvPr/>
        </p:nvCxnSpPr>
        <p:spPr>
          <a:xfrm>
            <a:off x="324463" y="4434829"/>
            <a:ext cx="29890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1DD40AA-1AF7-7513-D7C6-43B24835DDD0}"/>
              </a:ext>
            </a:extLst>
          </p:cNvPr>
          <p:cNvSpPr txBox="1"/>
          <p:nvPr/>
        </p:nvSpPr>
        <p:spPr>
          <a:xfrm>
            <a:off x="1002889" y="4507077"/>
            <a:ext cx="2782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2"/>
                </a:solidFill>
              </a:rPr>
              <a:t>Payment_id</a:t>
            </a:r>
            <a:r>
              <a:rPr lang="en-GB" dirty="0">
                <a:solidFill>
                  <a:schemeClr val="accent2"/>
                </a:solidFill>
              </a:rPr>
              <a:t> (PK)</a:t>
            </a:r>
          </a:p>
          <a:p>
            <a:r>
              <a:rPr lang="en-GB" dirty="0" err="1">
                <a:solidFill>
                  <a:schemeClr val="accent2"/>
                </a:solidFill>
              </a:rPr>
              <a:t>User_id</a:t>
            </a:r>
            <a:r>
              <a:rPr lang="en-GB" dirty="0">
                <a:solidFill>
                  <a:schemeClr val="accent2"/>
                </a:solidFill>
              </a:rPr>
              <a:t> (FK)</a:t>
            </a:r>
          </a:p>
          <a:p>
            <a:r>
              <a:rPr lang="en-GB" dirty="0">
                <a:solidFill>
                  <a:schemeClr val="accent2"/>
                </a:solidFill>
              </a:rPr>
              <a:t>Amount</a:t>
            </a:r>
          </a:p>
          <a:p>
            <a:r>
              <a:rPr lang="en-GB" dirty="0" err="1">
                <a:solidFill>
                  <a:schemeClr val="accent2"/>
                </a:solidFill>
              </a:rPr>
              <a:t>Payment_date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5DB678-B2F4-4F36-E5D4-188CD6740D1A}"/>
              </a:ext>
            </a:extLst>
          </p:cNvPr>
          <p:cNvSpPr/>
          <p:nvPr/>
        </p:nvSpPr>
        <p:spPr>
          <a:xfrm>
            <a:off x="8908028" y="143446"/>
            <a:ext cx="2880851" cy="2783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GB" sz="2400" dirty="0">
                <a:solidFill>
                  <a:srgbClr val="7030A0"/>
                </a:solidFill>
              </a:rPr>
              <a:t>Watch History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B86172-3493-BFE4-30BA-E7C97D2A2535}"/>
              </a:ext>
            </a:extLst>
          </p:cNvPr>
          <p:cNvCxnSpPr/>
          <p:nvPr/>
        </p:nvCxnSpPr>
        <p:spPr>
          <a:xfrm>
            <a:off x="8908027" y="629396"/>
            <a:ext cx="28808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DFC0A71-FCF5-4041-8473-91AB7B6540D1}"/>
              </a:ext>
            </a:extLst>
          </p:cNvPr>
          <p:cNvSpPr txBox="1"/>
          <p:nvPr/>
        </p:nvSpPr>
        <p:spPr>
          <a:xfrm>
            <a:off x="9460360" y="629396"/>
            <a:ext cx="26055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2"/>
                </a:solidFill>
              </a:rPr>
              <a:t>Watch_id</a:t>
            </a:r>
            <a:r>
              <a:rPr lang="en-GB" dirty="0">
                <a:solidFill>
                  <a:schemeClr val="accent2"/>
                </a:solidFill>
              </a:rPr>
              <a:t> (PK)</a:t>
            </a:r>
          </a:p>
          <a:p>
            <a:r>
              <a:rPr lang="en-GB" dirty="0" err="1">
                <a:solidFill>
                  <a:schemeClr val="accent2"/>
                </a:solidFill>
              </a:rPr>
              <a:t>User_id</a:t>
            </a:r>
            <a:r>
              <a:rPr lang="en-GB" dirty="0">
                <a:solidFill>
                  <a:schemeClr val="accent2"/>
                </a:solidFill>
              </a:rPr>
              <a:t> (FK)</a:t>
            </a:r>
          </a:p>
          <a:p>
            <a:r>
              <a:rPr lang="en-GB" dirty="0" err="1">
                <a:solidFill>
                  <a:schemeClr val="accent2"/>
                </a:solidFill>
              </a:rPr>
              <a:t>Movie_id</a:t>
            </a:r>
            <a:r>
              <a:rPr lang="en-GB" dirty="0">
                <a:solidFill>
                  <a:schemeClr val="accent2"/>
                </a:solidFill>
              </a:rPr>
              <a:t> (FK)</a:t>
            </a:r>
          </a:p>
          <a:p>
            <a:r>
              <a:rPr lang="en-GB" dirty="0" err="1">
                <a:solidFill>
                  <a:schemeClr val="accent2"/>
                </a:solidFill>
              </a:rPr>
              <a:t>Start_time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 err="1">
                <a:solidFill>
                  <a:schemeClr val="accent2"/>
                </a:solidFill>
              </a:rPr>
              <a:t>Progress_percentage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>
                <a:solidFill>
                  <a:schemeClr val="accent2"/>
                </a:solidFill>
              </a:rPr>
              <a:t>Device</a:t>
            </a:r>
          </a:p>
          <a:p>
            <a:r>
              <a:rPr lang="en-GB" dirty="0">
                <a:solidFill>
                  <a:schemeClr val="accent2"/>
                </a:solidFill>
              </a:rPr>
              <a:t>location</a:t>
            </a:r>
            <a:endParaRPr lang="en-IN" dirty="0">
              <a:solidFill>
                <a:schemeClr val="accent2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D110B8-6049-238A-41A6-AC36C37DB39A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3156154" y="1386673"/>
            <a:ext cx="1622324" cy="979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011604-E090-CC1D-1EBD-5A3085DE8FFE}"/>
              </a:ext>
            </a:extLst>
          </p:cNvPr>
          <p:cNvCxnSpPr/>
          <p:nvPr/>
        </p:nvCxnSpPr>
        <p:spPr>
          <a:xfrm flipH="1">
            <a:off x="3313470" y="2926708"/>
            <a:ext cx="1465008" cy="2077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8DE250-5540-5973-3048-A01D175E090B}"/>
              </a:ext>
            </a:extLst>
          </p:cNvPr>
          <p:cNvCxnSpPr>
            <a:endCxn id="32" idx="1"/>
          </p:cNvCxnSpPr>
          <p:nvPr/>
        </p:nvCxnSpPr>
        <p:spPr>
          <a:xfrm flipV="1">
            <a:off x="7531511" y="1535077"/>
            <a:ext cx="1376517" cy="7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21A3A9D-F0B3-5441-EB0D-3473C5AD18C3}"/>
              </a:ext>
            </a:extLst>
          </p:cNvPr>
          <p:cNvCxnSpPr>
            <a:stCxn id="8" idx="1"/>
          </p:cNvCxnSpPr>
          <p:nvPr/>
        </p:nvCxnSpPr>
        <p:spPr>
          <a:xfrm flipH="1">
            <a:off x="7315200" y="4806061"/>
            <a:ext cx="1560870" cy="78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A17853-E1AA-5598-9291-F7529851E588}"/>
              </a:ext>
            </a:extLst>
          </p:cNvPr>
          <p:cNvCxnSpPr>
            <a:stCxn id="32" idx="2"/>
            <a:endCxn id="8" idx="0"/>
          </p:cNvCxnSpPr>
          <p:nvPr/>
        </p:nvCxnSpPr>
        <p:spPr>
          <a:xfrm>
            <a:off x="10348454" y="2926708"/>
            <a:ext cx="22120" cy="77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8B13F7B-CCB2-3D7D-75A7-64091D398AE2}"/>
              </a:ext>
            </a:extLst>
          </p:cNvPr>
          <p:cNvSpPr txBox="1"/>
          <p:nvPr/>
        </p:nvSpPr>
        <p:spPr>
          <a:xfrm>
            <a:off x="3372464" y="143446"/>
            <a:ext cx="5319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rgbClr val="00B050"/>
                </a:solidFill>
              </a:rPr>
              <a:t>Online Movie Streaming Platform: User Interaction and Content Management System</a:t>
            </a:r>
            <a:endParaRPr lang="en-IN" sz="2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34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lavanya mb</dc:creator>
  <cp:lastModifiedBy>lavanya mb</cp:lastModifiedBy>
  <cp:revision>1</cp:revision>
  <dcterms:created xsi:type="dcterms:W3CDTF">2024-12-25T06:42:32Z</dcterms:created>
  <dcterms:modified xsi:type="dcterms:W3CDTF">2024-12-25T06:42:50Z</dcterms:modified>
</cp:coreProperties>
</file>