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M. Lavanya</a:t>
            </a:r>
          </a:p>
          <a:p>
            <a:r>
              <a:rPr lang="en-US" sz="2400" dirty="0"/>
              <a:t>REGISTER NO</a:t>
            </a:r>
            <a:r>
              <a:rPr lang="en-US" sz="2400"/>
              <a:t>: 312205769,asunm289312205769</a:t>
            </a:r>
            <a:endParaRPr lang="en-US" sz="2400" dirty="0"/>
          </a:p>
          <a:p>
            <a:r>
              <a:rPr lang="en-US" sz="2400" dirty="0"/>
              <a:t>DEPARTMENT: Commerce</a:t>
            </a:r>
            <a:endParaRPr lang="en-IN" sz="2400" dirty="0">
              <a:ea typeface="Calibri"/>
              <a:cs typeface="Calibri"/>
            </a:endParaRPr>
          </a:p>
          <a:p>
            <a:r>
              <a:rPr lang="en-US" sz="2400" dirty="0"/>
              <a:t>COLLEGE: MEENAKSHI AMMAL ARTS AND SCIENCE COLLEGE </a:t>
            </a:r>
          </a:p>
          <a:p>
            <a:r>
              <a:rPr lang="en-US" sz="2400" dirty="0"/>
              <a:t>                   UTHIRAMERUR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666875" y="1069002"/>
            <a:ext cx="5648325" cy="6168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Downloaded from </a:t>
            </a:r>
            <a:r>
              <a:rPr lang="en-IN" sz="2400" spc="5" dirty="0" err="1">
                <a:cs typeface="Trebuchet MS"/>
              </a:rPr>
              <a:t>Edunet</a:t>
            </a:r>
            <a:r>
              <a:rPr lang="en-IN" sz="2400" spc="5" dirty="0">
                <a:cs typeface="Trebuchet MS"/>
              </a:rPr>
              <a:t> dashboard in Excel sheet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Feature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Conditional formatting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</a:t>
            </a:r>
            <a:r>
              <a:rPr lang="en-US" sz="2400" spc="5" dirty="0" err="1">
                <a:cs typeface="Trebuchet MS"/>
              </a:rPr>
              <a:t>visualisation</a:t>
            </a:r>
            <a:endParaRPr lang="en-US" sz="2400" spc="5" dirty="0"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400" spc="5" dirty="0"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spc="5" dirty="0"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While we compare the performance of the employees, the number of employees is highly performed by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We should motivate the employees of the giving different kinds of tasks based on their strengths, to improve the standard of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371600" y="1695450"/>
            <a:ext cx="6705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created analyzes employee achievements, and tracks the performance of the employees, in case of low-performance employees we will motivate them to do things in a better effective manner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analysis helps focus on the growth of the </a:t>
            </a:r>
            <a:r>
              <a:rPr lang="en-US" sz="2400" dirty="0" err="1"/>
              <a:t>organisation</a:t>
            </a:r>
            <a:r>
              <a:rPr lang="en-US" sz="2400" dirty="0"/>
              <a:t> as well as employee personnel growth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analyses the data of employee analysis in performance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600200" y="2286000"/>
            <a:ext cx="50958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created by </a:t>
            </a:r>
            <a:r>
              <a:rPr lang="en-US" sz="2800" dirty="0" err="1"/>
              <a:t>analysing</a:t>
            </a:r>
            <a:r>
              <a:rPr lang="en-US" sz="2800" dirty="0"/>
              <a:t> all the data like age, gender, attendance, very high to low-level skilled employees, employee types of the </a:t>
            </a:r>
            <a:r>
              <a:rPr lang="en-US" sz="2800" dirty="0" err="1"/>
              <a:t>organisation</a:t>
            </a:r>
            <a:r>
              <a:rPr lang="en-US" sz="2800" dirty="0"/>
              <a:t>, employee status is more there</a:t>
            </a:r>
            <a:r>
              <a:rPr lang="en-IN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1600200" y="2286000"/>
            <a:ext cx="5715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Organization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 formatting – missing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Pivot table –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Chart – trends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Formula –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 – data </a:t>
            </a:r>
            <a:r>
              <a:rPr lang="en-US" sz="2400" dirty="0" err="1"/>
              <a:t>visualisation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Slicer –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highlight </a:t>
            </a:r>
            <a:r>
              <a:rPr lang="en-US" sz="2400" dirty="0" err="1"/>
              <a:t>colour</a:t>
            </a:r>
            <a:r>
              <a:rPr lang="en-US" sz="2400" dirty="0"/>
              <a:t> – </a:t>
            </a:r>
            <a:r>
              <a:rPr lang="en-US" sz="2400"/>
              <a:t>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447800" y="1752600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latin typeface="+mn-lt"/>
              </a:rPr>
              <a:t>Employee = 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26 –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9 - 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id – numerical values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Name – text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type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Performance level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Gender – male, female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rating – numerical values</a:t>
            </a:r>
          </a:p>
          <a:p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2895600" y="25908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Performance level formula: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=IFS(Z8&gt;=5,"VERY HIGH", Z8&gt;=4,"HIGH",Z8&gt;=3,"MED",TRUE,"LOW")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</TotalTime>
  <Words>399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lavanya lavanva</cp:lastModifiedBy>
  <cp:revision>44</cp:revision>
  <dcterms:created xsi:type="dcterms:W3CDTF">2024-03-29T15:07:22Z</dcterms:created>
  <dcterms:modified xsi:type="dcterms:W3CDTF">2024-09-29T08:56:24Z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