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DB6DD42-4439-4E33-91F4-3E7DCB2B9CF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B47AC54-8DC5-43E9-BAD6-801098801171}">
      <dgm:prSet/>
      <dgm:spPr/>
      <dgm:t>
        <a:bodyPr/>
        <a:lstStyle/>
        <a:p>
          <a:r>
            <a:rPr lang="en-GB"/>
            <a:t>Objectives</a:t>
          </a:r>
          <a:endParaRPr lang="en-US"/>
        </a:p>
      </dgm:t>
    </dgm:pt>
    <dgm:pt modelId="{760B12F4-0B48-4CB2-97BF-33CE81EAFBC0}" cxnId="{14A2622E-CDA9-4824-BFCF-1EB2540309E4}" type="parTrans">
      <dgm:prSet/>
      <dgm:spPr/>
      <dgm:t>
        <a:bodyPr/>
        <a:lstStyle/>
        <a:p>
          <a:endParaRPr lang="en-US"/>
        </a:p>
      </dgm:t>
    </dgm:pt>
    <dgm:pt modelId="{B17EFA63-C7B3-413F-A601-6BD7C7E9C055}" cxnId="{14A2622E-CDA9-4824-BFCF-1EB2540309E4}" type="sibTrans">
      <dgm:prSet/>
      <dgm:spPr/>
      <dgm:t>
        <a:bodyPr/>
        <a:lstStyle/>
        <a:p>
          <a:endParaRPr lang="en-US"/>
        </a:p>
      </dgm:t>
    </dgm:pt>
    <dgm:pt modelId="{98A5636D-782E-4E41-979A-BC4084E7B8E3}">
      <dgm:prSet/>
      <dgm:spPr/>
      <dgm:t>
        <a:bodyPr/>
        <a:lstStyle/>
        <a:p>
          <a:r>
            <a:rPr lang="en-GB"/>
            <a:t>Methodology</a:t>
          </a:r>
          <a:endParaRPr lang="en-US"/>
        </a:p>
      </dgm:t>
    </dgm:pt>
    <dgm:pt modelId="{768A05E6-4BC0-42E3-93E8-4832CBBDA239}" cxnId="{9E831298-956D-4585-B802-64F895807317}" type="parTrans">
      <dgm:prSet/>
      <dgm:spPr/>
      <dgm:t>
        <a:bodyPr/>
        <a:lstStyle/>
        <a:p>
          <a:endParaRPr lang="en-US"/>
        </a:p>
      </dgm:t>
    </dgm:pt>
    <dgm:pt modelId="{7541CDCF-1333-49C6-A940-D40B4C9C2DD2}" cxnId="{9E831298-956D-4585-B802-64F895807317}" type="sibTrans">
      <dgm:prSet/>
      <dgm:spPr/>
      <dgm:t>
        <a:bodyPr/>
        <a:lstStyle/>
        <a:p>
          <a:endParaRPr lang="en-US"/>
        </a:p>
      </dgm:t>
    </dgm:pt>
    <dgm:pt modelId="{EC4205DD-6EC3-4580-8121-444A4FE4236E}">
      <dgm:prSet/>
      <dgm:spPr/>
      <dgm:t>
        <a:bodyPr/>
        <a:lstStyle/>
        <a:p>
          <a:r>
            <a:rPr lang="en-GB"/>
            <a:t>Sales Performance</a:t>
          </a:r>
          <a:endParaRPr lang="en-US"/>
        </a:p>
      </dgm:t>
    </dgm:pt>
    <dgm:pt modelId="{B2081846-6D4F-4228-AAC7-B247E3CC2670}" cxnId="{9ABAA910-9F35-4606-8C50-8BB9CFA7A6D6}" type="parTrans">
      <dgm:prSet/>
      <dgm:spPr/>
      <dgm:t>
        <a:bodyPr/>
        <a:lstStyle/>
        <a:p>
          <a:endParaRPr lang="en-US"/>
        </a:p>
      </dgm:t>
    </dgm:pt>
    <dgm:pt modelId="{CFD70C79-D0FC-4FEB-ADAF-84B122682E5B}" cxnId="{9ABAA910-9F35-4606-8C50-8BB9CFA7A6D6}" type="sibTrans">
      <dgm:prSet/>
      <dgm:spPr/>
      <dgm:t>
        <a:bodyPr/>
        <a:lstStyle/>
        <a:p>
          <a:endParaRPr lang="en-US"/>
        </a:p>
      </dgm:t>
    </dgm:pt>
    <dgm:pt modelId="{8AECC857-0DFC-44F4-8B91-7D5651CD1D06}">
      <dgm:prSet/>
      <dgm:spPr/>
      <dgm:t>
        <a:bodyPr/>
        <a:lstStyle/>
        <a:p>
          <a:r>
            <a:rPr lang="en-GB"/>
            <a:t>Sales Trends</a:t>
          </a:r>
          <a:endParaRPr lang="en-US"/>
        </a:p>
      </dgm:t>
    </dgm:pt>
    <dgm:pt modelId="{0AE32582-12A8-4FA2-9F5E-C3678DBFEA5F}" cxnId="{CCA8773B-2119-4EFD-8F05-598F032D1DC9}" type="parTrans">
      <dgm:prSet/>
      <dgm:spPr/>
      <dgm:t>
        <a:bodyPr/>
        <a:lstStyle/>
        <a:p>
          <a:endParaRPr lang="en-US"/>
        </a:p>
      </dgm:t>
    </dgm:pt>
    <dgm:pt modelId="{E39D2E60-32FD-4438-A2BF-DD6562D468B5}" cxnId="{CCA8773B-2119-4EFD-8F05-598F032D1DC9}" type="sibTrans">
      <dgm:prSet/>
      <dgm:spPr/>
      <dgm:t>
        <a:bodyPr/>
        <a:lstStyle/>
        <a:p>
          <a:endParaRPr lang="en-US"/>
        </a:p>
      </dgm:t>
    </dgm:pt>
    <dgm:pt modelId="{583B4545-24E1-4E56-9D15-5F756A43F470}">
      <dgm:prSet/>
      <dgm:spPr/>
      <dgm:t>
        <a:bodyPr/>
        <a:lstStyle/>
        <a:p>
          <a:r>
            <a:rPr lang="en-GB"/>
            <a:t>Product Analysis</a:t>
          </a:r>
          <a:endParaRPr lang="en-US"/>
        </a:p>
      </dgm:t>
    </dgm:pt>
    <dgm:pt modelId="{035EF036-45CE-42BE-8DAA-E97316926963}" cxnId="{14BB4A65-CA11-4317-B8C0-0A6C1CC3C722}" type="parTrans">
      <dgm:prSet/>
      <dgm:spPr/>
      <dgm:t>
        <a:bodyPr/>
        <a:lstStyle/>
        <a:p>
          <a:endParaRPr lang="en-US"/>
        </a:p>
      </dgm:t>
    </dgm:pt>
    <dgm:pt modelId="{B6921B2E-780B-4FC2-9FDB-38CA68910BCA}" cxnId="{14BB4A65-CA11-4317-B8C0-0A6C1CC3C722}" type="sibTrans">
      <dgm:prSet/>
      <dgm:spPr/>
      <dgm:t>
        <a:bodyPr/>
        <a:lstStyle/>
        <a:p>
          <a:endParaRPr lang="en-US"/>
        </a:p>
      </dgm:t>
    </dgm:pt>
    <dgm:pt modelId="{34D4BF2E-379C-4F8C-ABD5-17CBB352F6E8}">
      <dgm:prSet/>
      <dgm:spPr/>
      <dgm:t>
        <a:bodyPr/>
        <a:lstStyle/>
        <a:p>
          <a:r>
            <a:rPr lang="en-GB"/>
            <a:t>Customer Analysis</a:t>
          </a:r>
          <a:endParaRPr lang="en-US"/>
        </a:p>
      </dgm:t>
    </dgm:pt>
    <dgm:pt modelId="{1D13FDBA-10BE-410B-B375-7ECC3AA2858A}" cxnId="{D64613D6-FD03-43DC-ADF5-94486D059862}" type="parTrans">
      <dgm:prSet/>
      <dgm:spPr/>
      <dgm:t>
        <a:bodyPr/>
        <a:lstStyle/>
        <a:p>
          <a:endParaRPr lang="en-US"/>
        </a:p>
      </dgm:t>
    </dgm:pt>
    <dgm:pt modelId="{E974CB68-B8A1-45FA-8FBE-CED88309985D}" cxnId="{D64613D6-FD03-43DC-ADF5-94486D059862}" type="sibTrans">
      <dgm:prSet/>
      <dgm:spPr/>
      <dgm:t>
        <a:bodyPr/>
        <a:lstStyle/>
        <a:p>
          <a:endParaRPr lang="en-US"/>
        </a:p>
      </dgm:t>
    </dgm:pt>
    <dgm:pt modelId="{45EA5826-49A4-4F35-8861-551C4D47CA96}">
      <dgm:prSet/>
      <dgm:spPr/>
      <dgm:t>
        <a:bodyPr/>
        <a:lstStyle/>
        <a:p>
          <a:r>
            <a:rPr lang="en-GB"/>
            <a:t>Result</a:t>
          </a:r>
          <a:endParaRPr lang="en-US"/>
        </a:p>
      </dgm:t>
    </dgm:pt>
    <dgm:pt modelId="{2954F231-AB07-489A-8D32-2FB65FB8AED5}" cxnId="{9F6D6912-2858-430F-91DB-F8D723C8B5E6}" type="parTrans">
      <dgm:prSet/>
      <dgm:spPr/>
      <dgm:t>
        <a:bodyPr/>
        <a:lstStyle/>
        <a:p>
          <a:endParaRPr lang="en-US"/>
        </a:p>
      </dgm:t>
    </dgm:pt>
    <dgm:pt modelId="{35DBD24E-F5F1-4105-91C7-B43EA2126364}" cxnId="{9F6D6912-2858-430F-91DB-F8D723C8B5E6}" type="sibTrans">
      <dgm:prSet/>
      <dgm:spPr/>
      <dgm:t>
        <a:bodyPr/>
        <a:lstStyle/>
        <a:p>
          <a:endParaRPr lang="en-US"/>
        </a:p>
      </dgm:t>
    </dgm:pt>
    <dgm:pt modelId="{46F04DD5-2693-417A-BDB2-696CC49CEC74}">
      <dgm:prSet/>
      <dgm:spPr/>
      <dgm:t>
        <a:bodyPr/>
        <a:lstStyle/>
        <a:p>
          <a:r>
            <a:rPr lang="en-GB"/>
            <a:t>Conclusion</a:t>
          </a:r>
          <a:endParaRPr lang="en-US"/>
        </a:p>
      </dgm:t>
    </dgm:pt>
    <dgm:pt modelId="{97391D56-A0C0-4AD7-B66F-257C619A608B}" cxnId="{F3C0B3C9-F912-407F-B7F9-93FD329FBBAC}" type="parTrans">
      <dgm:prSet/>
      <dgm:spPr/>
      <dgm:t>
        <a:bodyPr/>
        <a:lstStyle/>
        <a:p>
          <a:endParaRPr lang="en-US"/>
        </a:p>
      </dgm:t>
    </dgm:pt>
    <dgm:pt modelId="{9264970C-8850-462C-9C3A-34842C54CBCF}" cxnId="{F3C0B3C9-F912-407F-B7F9-93FD329FBBAC}" type="sibTrans">
      <dgm:prSet/>
      <dgm:spPr/>
      <dgm:t>
        <a:bodyPr/>
        <a:lstStyle/>
        <a:p>
          <a:endParaRPr lang="en-US"/>
        </a:p>
      </dgm:t>
    </dgm:pt>
    <dgm:pt modelId="{858F8C80-1D71-4DDC-8E9E-F36A1E55C944}" type="pres">
      <dgm:prSet presAssocID="{BDB6DD42-4439-4E33-91F4-3E7DCB2B9CF4}" presName="vert0" presStyleCnt="0">
        <dgm:presLayoutVars>
          <dgm:dir/>
          <dgm:animOne val="branch"/>
          <dgm:animLvl val="lvl"/>
        </dgm:presLayoutVars>
      </dgm:prSet>
      <dgm:spPr/>
    </dgm:pt>
    <dgm:pt modelId="{274B8095-0EB2-449D-8EA5-9F8DA6570DC1}" type="pres">
      <dgm:prSet presAssocID="{1B47AC54-8DC5-43E9-BAD6-801098801171}" presName="thickLine" presStyleLbl="alignNode1" presStyleIdx="0" presStyleCnt="8"/>
      <dgm:spPr/>
    </dgm:pt>
    <dgm:pt modelId="{DBFD26CC-C2FB-4464-A6CE-32761309CA91}" type="pres">
      <dgm:prSet presAssocID="{1B47AC54-8DC5-43E9-BAD6-801098801171}" presName="horz1" presStyleCnt="0"/>
      <dgm:spPr/>
    </dgm:pt>
    <dgm:pt modelId="{7FEB873C-6D22-4372-A6E9-66BFD8A5F35D}" type="pres">
      <dgm:prSet presAssocID="{1B47AC54-8DC5-43E9-BAD6-801098801171}" presName="tx1" presStyleLbl="revTx" presStyleIdx="0" presStyleCnt="8"/>
      <dgm:spPr/>
    </dgm:pt>
    <dgm:pt modelId="{F51A2609-8A01-4D97-AB84-9C756A81C74D}" type="pres">
      <dgm:prSet presAssocID="{1B47AC54-8DC5-43E9-BAD6-801098801171}" presName="vert1" presStyleCnt="0"/>
      <dgm:spPr/>
    </dgm:pt>
    <dgm:pt modelId="{00955F9F-63D3-4C63-AF04-8619B2C22FF9}" type="pres">
      <dgm:prSet presAssocID="{98A5636D-782E-4E41-979A-BC4084E7B8E3}" presName="thickLine" presStyleLbl="alignNode1" presStyleIdx="1" presStyleCnt="8"/>
      <dgm:spPr/>
    </dgm:pt>
    <dgm:pt modelId="{D15363BC-DB40-40CC-B6E7-834467891F20}" type="pres">
      <dgm:prSet presAssocID="{98A5636D-782E-4E41-979A-BC4084E7B8E3}" presName="horz1" presStyleCnt="0"/>
      <dgm:spPr/>
    </dgm:pt>
    <dgm:pt modelId="{384A2F9B-D112-4E60-A5E2-CFAA4DA191E6}" type="pres">
      <dgm:prSet presAssocID="{98A5636D-782E-4E41-979A-BC4084E7B8E3}" presName="tx1" presStyleLbl="revTx" presStyleIdx="1" presStyleCnt="8"/>
      <dgm:spPr/>
    </dgm:pt>
    <dgm:pt modelId="{E13CFE15-4513-463B-9565-E98A0EA8E045}" type="pres">
      <dgm:prSet presAssocID="{98A5636D-782E-4E41-979A-BC4084E7B8E3}" presName="vert1" presStyleCnt="0"/>
      <dgm:spPr/>
    </dgm:pt>
    <dgm:pt modelId="{740E84C4-C9ED-4427-B153-E632575748FE}" type="pres">
      <dgm:prSet presAssocID="{EC4205DD-6EC3-4580-8121-444A4FE4236E}" presName="thickLine" presStyleLbl="alignNode1" presStyleIdx="2" presStyleCnt="8"/>
      <dgm:spPr/>
    </dgm:pt>
    <dgm:pt modelId="{0BF5619B-2490-40A5-84FE-4358DAE3DB4B}" type="pres">
      <dgm:prSet presAssocID="{EC4205DD-6EC3-4580-8121-444A4FE4236E}" presName="horz1" presStyleCnt="0"/>
      <dgm:spPr/>
    </dgm:pt>
    <dgm:pt modelId="{FF3D37FA-4731-4F70-8C3E-D3A5A50FAF77}" type="pres">
      <dgm:prSet presAssocID="{EC4205DD-6EC3-4580-8121-444A4FE4236E}" presName="tx1" presStyleLbl="revTx" presStyleIdx="2" presStyleCnt="8"/>
      <dgm:spPr/>
    </dgm:pt>
    <dgm:pt modelId="{97D8F635-A701-4582-9BB6-98D93320634E}" type="pres">
      <dgm:prSet presAssocID="{EC4205DD-6EC3-4580-8121-444A4FE4236E}" presName="vert1" presStyleCnt="0"/>
      <dgm:spPr/>
    </dgm:pt>
    <dgm:pt modelId="{F3F75672-5934-4C4E-8E43-921116C5B9D7}" type="pres">
      <dgm:prSet presAssocID="{8AECC857-0DFC-44F4-8B91-7D5651CD1D06}" presName="thickLine" presStyleLbl="alignNode1" presStyleIdx="3" presStyleCnt="8"/>
      <dgm:spPr/>
    </dgm:pt>
    <dgm:pt modelId="{2E873CD7-B947-4FBC-8780-01BD3AB622C5}" type="pres">
      <dgm:prSet presAssocID="{8AECC857-0DFC-44F4-8B91-7D5651CD1D06}" presName="horz1" presStyleCnt="0"/>
      <dgm:spPr/>
    </dgm:pt>
    <dgm:pt modelId="{C626514F-676D-43C0-8FAB-310F44E2AA95}" type="pres">
      <dgm:prSet presAssocID="{8AECC857-0DFC-44F4-8B91-7D5651CD1D06}" presName="tx1" presStyleLbl="revTx" presStyleIdx="3" presStyleCnt="8"/>
      <dgm:spPr/>
    </dgm:pt>
    <dgm:pt modelId="{A602A9CB-2198-43CC-90EB-613A23B9DF97}" type="pres">
      <dgm:prSet presAssocID="{8AECC857-0DFC-44F4-8B91-7D5651CD1D06}" presName="vert1" presStyleCnt="0"/>
      <dgm:spPr/>
    </dgm:pt>
    <dgm:pt modelId="{D1CAF67C-887A-4449-A3EE-2EC6D12B8344}" type="pres">
      <dgm:prSet presAssocID="{583B4545-24E1-4E56-9D15-5F756A43F470}" presName="thickLine" presStyleLbl="alignNode1" presStyleIdx="4" presStyleCnt="8"/>
      <dgm:spPr/>
    </dgm:pt>
    <dgm:pt modelId="{45BEDA23-1DB0-4736-934E-5928FFB85D01}" type="pres">
      <dgm:prSet presAssocID="{583B4545-24E1-4E56-9D15-5F756A43F470}" presName="horz1" presStyleCnt="0"/>
      <dgm:spPr/>
    </dgm:pt>
    <dgm:pt modelId="{24FBF6E2-0201-476F-9D2C-AAB87E57C278}" type="pres">
      <dgm:prSet presAssocID="{583B4545-24E1-4E56-9D15-5F756A43F470}" presName="tx1" presStyleLbl="revTx" presStyleIdx="4" presStyleCnt="8"/>
      <dgm:spPr/>
    </dgm:pt>
    <dgm:pt modelId="{CCDB5B47-8AAB-4D5D-BD38-FE09FA9E4F12}" type="pres">
      <dgm:prSet presAssocID="{583B4545-24E1-4E56-9D15-5F756A43F470}" presName="vert1" presStyleCnt="0"/>
      <dgm:spPr/>
    </dgm:pt>
    <dgm:pt modelId="{19591E50-78B9-4934-B198-02F7DD4A09B2}" type="pres">
      <dgm:prSet presAssocID="{34D4BF2E-379C-4F8C-ABD5-17CBB352F6E8}" presName="thickLine" presStyleLbl="alignNode1" presStyleIdx="5" presStyleCnt="8"/>
      <dgm:spPr/>
    </dgm:pt>
    <dgm:pt modelId="{35D1D45C-D12F-43F8-8517-3EEADA95C1C4}" type="pres">
      <dgm:prSet presAssocID="{34D4BF2E-379C-4F8C-ABD5-17CBB352F6E8}" presName="horz1" presStyleCnt="0"/>
      <dgm:spPr/>
    </dgm:pt>
    <dgm:pt modelId="{4B9F44DB-163C-4657-90D6-1724687A156E}" type="pres">
      <dgm:prSet presAssocID="{34D4BF2E-379C-4F8C-ABD5-17CBB352F6E8}" presName="tx1" presStyleLbl="revTx" presStyleIdx="5" presStyleCnt="8"/>
      <dgm:spPr/>
    </dgm:pt>
    <dgm:pt modelId="{39C12447-77E0-4415-9779-B7AC3B26D3F7}" type="pres">
      <dgm:prSet presAssocID="{34D4BF2E-379C-4F8C-ABD5-17CBB352F6E8}" presName="vert1" presStyleCnt="0"/>
      <dgm:spPr/>
    </dgm:pt>
    <dgm:pt modelId="{1AF9917C-C1BD-42CA-A18F-DFC2F4971A0C}" type="pres">
      <dgm:prSet presAssocID="{45EA5826-49A4-4F35-8861-551C4D47CA96}" presName="thickLine" presStyleLbl="alignNode1" presStyleIdx="6" presStyleCnt="8"/>
      <dgm:spPr/>
    </dgm:pt>
    <dgm:pt modelId="{ED7AF34E-CB5B-45D2-BC27-573C332E3211}" type="pres">
      <dgm:prSet presAssocID="{45EA5826-49A4-4F35-8861-551C4D47CA96}" presName="horz1" presStyleCnt="0"/>
      <dgm:spPr/>
    </dgm:pt>
    <dgm:pt modelId="{BB917AAC-4BF8-467D-AC77-FC603F56114C}" type="pres">
      <dgm:prSet presAssocID="{45EA5826-49A4-4F35-8861-551C4D47CA96}" presName="tx1" presStyleLbl="revTx" presStyleIdx="6" presStyleCnt="8"/>
      <dgm:spPr/>
    </dgm:pt>
    <dgm:pt modelId="{81E380CB-1BE3-462B-B8A5-1AD336026BE0}" type="pres">
      <dgm:prSet presAssocID="{45EA5826-49A4-4F35-8861-551C4D47CA96}" presName="vert1" presStyleCnt="0"/>
      <dgm:spPr/>
    </dgm:pt>
    <dgm:pt modelId="{BD115AF3-A7C1-402F-A7C8-221C25E5FFEF}" type="pres">
      <dgm:prSet presAssocID="{46F04DD5-2693-417A-BDB2-696CC49CEC74}" presName="thickLine" presStyleLbl="alignNode1" presStyleIdx="7" presStyleCnt="8"/>
      <dgm:spPr/>
    </dgm:pt>
    <dgm:pt modelId="{2C34D6E3-2EF4-4F4B-AF26-B12F55CD4435}" type="pres">
      <dgm:prSet presAssocID="{46F04DD5-2693-417A-BDB2-696CC49CEC74}" presName="horz1" presStyleCnt="0"/>
      <dgm:spPr/>
    </dgm:pt>
    <dgm:pt modelId="{C8359D65-D1F9-4B24-997D-D6AD097D349A}" type="pres">
      <dgm:prSet presAssocID="{46F04DD5-2693-417A-BDB2-696CC49CEC74}" presName="tx1" presStyleLbl="revTx" presStyleIdx="7" presStyleCnt="8"/>
      <dgm:spPr/>
    </dgm:pt>
    <dgm:pt modelId="{37D7B91B-2041-48A6-9433-D11BE1EE974E}" type="pres">
      <dgm:prSet presAssocID="{46F04DD5-2693-417A-BDB2-696CC49CEC74}" presName="vert1" presStyleCnt="0"/>
      <dgm:spPr/>
    </dgm:pt>
  </dgm:ptLst>
  <dgm:cxnLst>
    <dgm:cxn modelId="{42B29400-16B9-4498-AD51-0E65FA8693DE}" type="presOf" srcId="{8AECC857-0DFC-44F4-8B91-7D5651CD1D06}" destId="{C626514F-676D-43C0-8FAB-310F44E2AA95}" srcOrd="0" destOrd="0" presId="urn:microsoft.com/office/officeart/2008/layout/LinedList"/>
    <dgm:cxn modelId="{9ABAA910-9F35-4606-8C50-8BB9CFA7A6D6}" srcId="{BDB6DD42-4439-4E33-91F4-3E7DCB2B9CF4}" destId="{EC4205DD-6EC3-4580-8121-444A4FE4236E}" srcOrd="2" destOrd="0" parTransId="{B2081846-6D4F-4228-AAC7-B247E3CC2670}" sibTransId="{CFD70C79-D0FC-4FEB-ADAF-84B122682E5B}"/>
    <dgm:cxn modelId="{9F6D6912-2858-430F-91DB-F8D723C8B5E6}" srcId="{BDB6DD42-4439-4E33-91F4-3E7DCB2B9CF4}" destId="{45EA5826-49A4-4F35-8861-551C4D47CA96}" srcOrd="6" destOrd="0" parTransId="{2954F231-AB07-489A-8D32-2FB65FB8AED5}" sibTransId="{35DBD24E-F5F1-4105-91C7-B43EA2126364}"/>
    <dgm:cxn modelId="{14A2622E-CDA9-4824-BFCF-1EB2540309E4}" srcId="{BDB6DD42-4439-4E33-91F4-3E7DCB2B9CF4}" destId="{1B47AC54-8DC5-43E9-BAD6-801098801171}" srcOrd="0" destOrd="0" parTransId="{760B12F4-0B48-4CB2-97BF-33CE81EAFBC0}" sibTransId="{B17EFA63-C7B3-413F-A601-6BD7C7E9C055}"/>
    <dgm:cxn modelId="{CCA8773B-2119-4EFD-8F05-598F032D1DC9}" srcId="{BDB6DD42-4439-4E33-91F4-3E7DCB2B9CF4}" destId="{8AECC857-0DFC-44F4-8B91-7D5651CD1D06}" srcOrd="3" destOrd="0" parTransId="{0AE32582-12A8-4FA2-9F5E-C3678DBFEA5F}" sibTransId="{E39D2E60-32FD-4438-A2BF-DD6562D468B5}"/>
    <dgm:cxn modelId="{6E135A3C-2C3B-4C9B-903F-47B03CB001AF}" type="presOf" srcId="{98A5636D-782E-4E41-979A-BC4084E7B8E3}" destId="{384A2F9B-D112-4E60-A5E2-CFAA4DA191E6}" srcOrd="0" destOrd="0" presId="urn:microsoft.com/office/officeart/2008/layout/LinedList"/>
    <dgm:cxn modelId="{D81F2C43-50AF-4390-AA93-C95CA38A62A1}" type="presOf" srcId="{EC4205DD-6EC3-4580-8121-444A4FE4236E}" destId="{FF3D37FA-4731-4F70-8C3E-D3A5A50FAF77}" srcOrd="0" destOrd="0" presId="urn:microsoft.com/office/officeart/2008/layout/LinedList"/>
    <dgm:cxn modelId="{14BB4A65-CA11-4317-B8C0-0A6C1CC3C722}" srcId="{BDB6DD42-4439-4E33-91F4-3E7DCB2B9CF4}" destId="{583B4545-24E1-4E56-9D15-5F756A43F470}" srcOrd="4" destOrd="0" parTransId="{035EF036-45CE-42BE-8DAA-E97316926963}" sibTransId="{B6921B2E-780B-4FC2-9FDB-38CA68910BCA}"/>
    <dgm:cxn modelId="{4E42E672-CC6E-4C4A-AFE8-BA9FC405594D}" type="presOf" srcId="{1B47AC54-8DC5-43E9-BAD6-801098801171}" destId="{7FEB873C-6D22-4372-A6E9-66BFD8A5F35D}" srcOrd="0" destOrd="0" presId="urn:microsoft.com/office/officeart/2008/layout/LinedList"/>
    <dgm:cxn modelId="{35306A7F-F32C-4E44-81AF-681DFFEFF355}" type="presOf" srcId="{BDB6DD42-4439-4E33-91F4-3E7DCB2B9CF4}" destId="{858F8C80-1D71-4DDC-8E9E-F36A1E55C944}" srcOrd="0" destOrd="0" presId="urn:microsoft.com/office/officeart/2008/layout/LinedList"/>
    <dgm:cxn modelId="{83CC2488-3D3D-4B39-B3C1-5CD85E08B001}" type="presOf" srcId="{45EA5826-49A4-4F35-8861-551C4D47CA96}" destId="{BB917AAC-4BF8-467D-AC77-FC603F56114C}" srcOrd="0" destOrd="0" presId="urn:microsoft.com/office/officeart/2008/layout/LinedList"/>
    <dgm:cxn modelId="{9E831298-956D-4585-B802-64F895807317}" srcId="{BDB6DD42-4439-4E33-91F4-3E7DCB2B9CF4}" destId="{98A5636D-782E-4E41-979A-BC4084E7B8E3}" srcOrd="1" destOrd="0" parTransId="{768A05E6-4BC0-42E3-93E8-4832CBBDA239}" sibTransId="{7541CDCF-1333-49C6-A940-D40B4C9C2DD2}"/>
    <dgm:cxn modelId="{C1B9A8A9-7824-4FC7-A55F-267935195B8F}" type="presOf" srcId="{34D4BF2E-379C-4F8C-ABD5-17CBB352F6E8}" destId="{4B9F44DB-163C-4657-90D6-1724687A156E}" srcOrd="0" destOrd="0" presId="urn:microsoft.com/office/officeart/2008/layout/LinedList"/>
    <dgm:cxn modelId="{1709A9C1-0DA9-4FAA-B998-0B89BB9348E6}" type="presOf" srcId="{46F04DD5-2693-417A-BDB2-696CC49CEC74}" destId="{C8359D65-D1F9-4B24-997D-D6AD097D349A}" srcOrd="0" destOrd="0" presId="urn:microsoft.com/office/officeart/2008/layout/LinedList"/>
    <dgm:cxn modelId="{2DB535C3-E0F3-4D7E-8C40-3F8E11BBFDA6}" type="presOf" srcId="{583B4545-24E1-4E56-9D15-5F756A43F470}" destId="{24FBF6E2-0201-476F-9D2C-AAB87E57C278}" srcOrd="0" destOrd="0" presId="urn:microsoft.com/office/officeart/2008/layout/LinedList"/>
    <dgm:cxn modelId="{F3C0B3C9-F912-407F-B7F9-93FD329FBBAC}" srcId="{BDB6DD42-4439-4E33-91F4-3E7DCB2B9CF4}" destId="{46F04DD5-2693-417A-BDB2-696CC49CEC74}" srcOrd="7" destOrd="0" parTransId="{97391D56-A0C0-4AD7-B66F-257C619A608B}" sibTransId="{9264970C-8850-462C-9C3A-34842C54CBCF}"/>
    <dgm:cxn modelId="{D64613D6-FD03-43DC-ADF5-94486D059862}" srcId="{BDB6DD42-4439-4E33-91F4-3E7DCB2B9CF4}" destId="{34D4BF2E-379C-4F8C-ABD5-17CBB352F6E8}" srcOrd="5" destOrd="0" parTransId="{1D13FDBA-10BE-410B-B375-7ECC3AA2858A}" sibTransId="{E974CB68-B8A1-45FA-8FBE-CED88309985D}"/>
    <dgm:cxn modelId="{7E6ED995-425A-4D92-B261-8DD5EA7018D6}" type="presParOf" srcId="{858F8C80-1D71-4DDC-8E9E-F36A1E55C944}" destId="{274B8095-0EB2-449D-8EA5-9F8DA6570DC1}" srcOrd="0" destOrd="0" presId="urn:microsoft.com/office/officeart/2008/layout/LinedList"/>
    <dgm:cxn modelId="{08D4B2F7-08EE-47EF-8F54-1FED7DE9E0D3}" type="presParOf" srcId="{858F8C80-1D71-4DDC-8E9E-F36A1E55C944}" destId="{DBFD26CC-C2FB-4464-A6CE-32761309CA91}" srcOrd="1" destOrd="0" presId="urn:microsoft.com/office/officeart/2008/layout/LinedList"/>
    <dgm:cxn modelId="{F6D841B0-1957-427B-BE1E-2C959A240613}" type="presParOf" srcId="{DBFD26CC-C2FB-4464-A6CE-32761309CA91}" destId="{7FEB873C-6D22-4372-A6E9-66BFD8A5F35D}" srcOrd="0" destOrd="0" presId="urn:microsoft.com/office/officeart/2008/layout/LinedList"/>
    <dgm:cxn modelId="{3F90A2FC-65BC-4D29-A678-EAD2D52DDDC6}" type="presParOf" srcId="{DBFD26CC-C2FB-4464-A6CE-32761309CA91}" destId="{F51A2609-8A01-4D97-AB84-9C756A81C74D}" srcOrd="1" destOrd="0" presId="urn:microsoft.com/office/officeart/2008/layout/LinedList"/>
    <dgm:cxn modelId="{5E4484C6-EB78-4AD8-BC56-F00EAFCFEE1F}" type="presParOf" srcId="{858F8C80-1D71-4DDC-8E9E-F36A1E55C944}" destId="{00955F9F-63D3-4C63-AF04-8619B2C22FF9}" srcOrd="2" destOrd="0" presId="urn:microsoft.com/office/officeart/2008/layout/LinedList"/>
    <dgm:cxn modelId="{F592A012-2F37-407B-83E1-7B698367E423}" type="presParOf" srcId="{858F8C80-1D71-4DDC-8E9E-F36A1E55C944}" destId="{D15363BC-DB40-40CC-B6E7-834467891F20}" srcOrd="3" destOrd="0" presId="urn:microsoft.com/office/officeart/2008/layout/LinedList"/>
    <dgm:cxn modelId="{FB20A15F-B230-4DD8-BAC2-CE4D1D2E7B6B}" type="presParOf" srcId="{D15363BC-DB40-40CC-B6E7-834467891F20}" destId="{384A2F9B-D112-4E60-A5E2-CFAA4DA191E6}" srcOrd="0" destOrd="0" presId="urn:microsoft.com/office/officeart/2008/layout/LinedList"/>
    <dgm:cxn modelId="{D8B3B45F-E654-497F-BDA5-F91689CA36CE}" type="presParOf" srcId="{D15363BC-DB40-40CC-B6E7-834467891F20}" destId="{E13CFE15-4513-463B-9565-E98A0EA8E045}" srcOrd="1" destOrd="0" presId="urn:microsoft.com/office/officeart/2008/layout/LinedList"/>
    <dgm:cxn modelId="{7AABE332-B446-4F73-B704-530BCB9CA3D4}" type="presParOf" srcId="{858F8C80-1D71-4DDC-8E9E-F36A1E55C944}" destId="{740E84C4-C9ED-4427-B153-E632575748FE}" srcOrd="4" destOrd="0" presId="urn:microsoft.com/office/officeart/2008/layout/LinedList"/>
    <dgm:cxn modelId="{B924BB42-A59B-476F-ACF9-BBD4C675BDA9}" type="presParOf" srcId="{858F8C80-1D71-4DDC-8E9E-F36A1E55C944}" destId="{0BF5619B-2490-40A5-84FE-4358DAE3DB4B}" srcOrd="5" destOrd="0" presId="urn:microsoft.com/office/officeart/2008/layout/LinedList"/>
    <dgm:cxn modelId="{52AF223C-8E9B-4984-9822-34F677948E67}" type="presParOf" srcId="{0BF5619B-2490-40A5-84FE-4358DAE3DB4B}" destId="{FF3D37FA-4731-4F70-8C3E-D3A5A50FAF77}" srcOrd="0" destOrd="0" presId="urn:microsoft.com/office/officeart/2008/layout/LinedList"/>
    <dgm:cxn modelId="{7F6C206B-1B03-4B23-B99B-23286352616E}" type="presParOf" srcId="{0BF5619B-2490-40A5-84FE-4358DAE3DB4B}" destId="{97D8F635-A701-4582-9BB6-98D93320634E}" srcOrd="1" destOrd="0" presId="urn:microsoft.com/office/officeart/2008/layout/LinedList"/>
    <dgm:cxn modelId="{3CA14F99-E326-4F0E-93A3-14B46155A485}" type="presParOf" srcId="{858F8C80-1D71-4DDC-8E9E-F36A1E55C944}" destId="{F3F75672-5934-4C4E-8E43-921116C5B9D7}" srcOrd="6" destOrd="0" presId="urn:microsoft.com/office/officeart/2008/layout/LinedList"/>
    <dgm:cxn modelId="{EB27ACBF-F0D8-450E-AA9C-E8B8802419EC}" type="presParOf" srcId="{858F8C80-1D71-4DDC-8E9E-F36A1E55C944}" destId="{2E873CD7-B947-4FBC-8780-01BD3AB622C5}" srcOrd="7" destOrd="0" presId="urn:microsoft.com/office/officeart/2008/layout/LinedList"/>
    <dgm:cxn modelId="{9AA64A66-786F-4350-9D9D-FF7AB7B4D8A9}" type="presParOf" srcId="{2E873CD7-B947-4FBC-8780-01BD3AB622C5}" destId="{C626514F-676D-43C0-8FAB-310F44E2AA95}" srcOrd="0" destOrd="0" presId="urn:microsoft.com/office/officeart/2008/layout/LinedList"/>
    <dgm:cxn modelId="{2EA774B0-A29B-4999-AF77-4A6777A0E14C}" type="presParOf" srcId="{2E873CD7-B947-4FBC-8780-01BD3AB622C5}" destId="{A602A9CB-2198-43CC-90EB-613A23B9DF97}" srcOrd="1" destOrd="0" presId="urn:microsoft.com/office/officeart/2008/layout/LinedList"/>
    <dgm:cxn modelId="{07EDFA8C-E531-4DD5-8C6F-A6432632841B}" type="presParOf" srcId="{858F8C80-1D71-4DDC-8E9E-F36A1E55C944}" destId="{D1CAF67C-887A-4449-A3EE-2EC6D12B8344}" srcOrd="8" destOrd="0" presId="urn:microsoft.com/office/officeart/2008/layout/LinedList"/>
    <dgm:cxn modelId="{537C7F29-D4F5-4253-9781-2F326B567E09}" type="presParOf" srcId="{858F8C80-1D71-4DDC-8E9E-F36A1E55C944}" destId="{45BEDA23-1DB0-4736-934E-5928FFB85D01}" srcOrd="9" destOrd="0" presId="urn:microsoft.com/office/officeart/2008/layout/LinedList"/>
    <dgm:cxn modelId="{2E14CF77-DD6A-44EA-9209-FCEA85B56D45}" type="presParOf" srcId="{45BEDA23-1DB0-4736-934E-5928FFB85D01}" destId="{24FBF6E2-0201-476F-9D2C-AAB87E57C278}" srcOrd="0" destOrd="0" presId="urn:microsoft.com/office/officeart/2008/layout/LinedList"/>
    <dgm:cxn modelId="{151DCC66-BD10-4C5E-B309-E54E3C1E2DA4}" type="presParOf" srcId="{45BEDA23-1DB0-4736-934E-5928FFB85D01}" destId="{CCDB5B47-8AAB-4D5D-BD38-FE09FA9E4F12}" srcOrd="1" destOrd="0" presId="urn:microsoft.com/office/officeart/2008/layout/LinedList"/>
    <dgm:cxn modelId="{22069DFF-F232-43B0-BC8F-1AD3615B634E}" type="presParOf" srcId="{858F8C80-1D71-4DDC-8E9E-F36A1E55C944}" destId="{19591E50-78B9-4934-B198-02F7DD4A09B2}" srcOrd="10" destOrd="0" presId="urn:microsoft.com/office/officeart/2008/layout/LinedList"/>
    <dgm:cxn modelId="{C97134B4-074B-42C6-BA36-A93919DFB28E}" type="presParOf" srcId="{858F8C80-1D71-4DDC-8E9E-F36A1E55C944}" destId="{35D1D45C-D12F-43F8-8517-3EEADA95C1C4}" srcOrd="11" destOrd="0" presId="urn:microsoft.com/office/officeart/2008/layout/LinedList"/>
    <dgm:cxn modelId="{24D390F8-9006-4A41-8D3B-7261A0B22712}" type="presParOf" srcId="{35D1D45C-D12F-43F8-8517-3EEADA95C1C4}" destId="{4B9F44DB-163C-4657-90D6-1724687A156E}" srcOrd="0" destOrd="0" presId="urn:microsoft.com/office/officeart/2008/layout/LinedList"/>
    <dgm:cxn modelId="{17380D54-BD5F-4DCE-AE93-852518A97149}" type="presParOf" srcId="{35D1D45C-D12F-43F8-8517-3EEADA95C1C4}" destId="{39C12447-77E0-4415-9779-B7AC3B26D3F7}" srcOrd="1" destOrd="0" presId="urn:microsoft.com/office/officeart/2008/layout/LinedList"/>
    <dgm:cxn modelId="{4EE5B957-21D1-4760-B0C3-5B28B7278833}" type="presParOf" srcId="{858F8C80-1D71-4DDC-8E9E-F36A1E55C944}" destId="{1AF9917C-C1BD-42CA-A18F-DFC2F4971A0C}" srcOrd="12" destOrd="0" presId="urn:microsoft.com/office/officeart/2008/layout/LinedList"/>
    <dgm:cxn modelId="{9A3EC6E1-ABEC-4D35-8145-A38140F8A5C8}" type="presParOf" srcId="{858F8C80-1D71-4DDC-8E9E-F36A1E55C944}" destId="{ED7AF34E-CB5B-45D2-BC27-573C332E3211}" srcOrd="13" destOrd="0" presId="urn:microsoft.com/office/officeart/2008/layout/LinedList"/>
    <dgm:cxn modelId="{80D1A7F4-1607-4E32-88D0-596278944BC3}" type="presParOf" srcId="{ED7AF34E-CB5B-45D2-BC27-573C332E3211}" destId="{BB917AAC-4BF8-467D-AC77-FC603F56114C}" srcOrd="0" destOrd="0" presId="urn:microsoft.com/office/officeart/2008/layout/LinedList"/>
    <dgm:cxn modelId="{C4BC7786-5CB2-4DBD-AA92-1589E5C77128}" type="presParOf" srcId="{ED7AF34E-CB5B-45D2-BC27-573C332E3211}" destId="{81E380CB-1BE3-462B-B8A5-1AD336026BE0}" srcOrd="1" destOrd="0" presId="urn:microsoft.com/office/officeart/2008/layout/LinedList"/>
    <dgm:cxn modelId="{DD9A40B4-F278-4D25-AFA0-C4D2A9F7ACC2}" type="presParOf" srcId="{858F8C80-1D71-4DDC-8E9E-F36A1E55C944}" destId="{BD115AF3-A7C1-402F-A7C8-221C25E5FFEF}" srcOrd="14" destOrd="0" presId="urn:microsoft.com/office/officeart/2008/layout/LinedList"/>
    <dgm:cxn modelId="{8ABE338B-E226-425E-AEAD-FF40CA6A583A}" type="presParOf" srcId="{858F8C80-1D71-4DDC-8E9E-F36A1E55C944}" destId="{2C34D6E3-2EF4-4F4B-AF26-B12F55CD4435}" srcOrd="15" destOrd="0" presId="urn:microsoft.com/office/officeart/2008/layout/LinedList"/>
    <dgm:cxn modelId="{CE81F456-6608-4632-9DB0-A808E9FD387A}" type="presParOf" srcId="{2C34D6E3-2EF4-4F4B-AF26-B12F55CD4435}" destId="{C8359D65-D1F9-4B24-997D-D6AD097D349A}" srcOrd="0" destOrd="0" presId="urn:microsoft.com/office/officeart/2008/layout/LinedList"/>
    <dgm:cxn modelId="{E95B0017-912A-446D-9ACD-615C8F12039C}" type="presParOf" srcId="{2C34D6E3-2EF4-4F4B-AF26-B12F55CD4435}" destId="{37D7B91B-2041-48A6-9433-D11BE1EE974E}"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796540" cy="4529790"/>
        <a:chOff x="0" y="0"/>
        <a:chExt cx="7796540" cy="4529790"/>
      </a:xfrm>
    </dsp:grpSpPr>
    <dsp:sp modelId="{274B8095-0EB2-449D-8EA5-9F8DA6570DC1}">
      <dsp:nvSpPr>
        <dsp:cNvPr id="3" name="Straight Connector 2"/>
        <dsp:cNvSpPr/>
      </dsp:nvSpPr>
      <dsp:spPr bwMode="white">
        <a:xfrm>
          <a:off x="0" y="0"/>
          <a:ext cx="7796540" cy="0"/>
        </a:xfrm>
        <a:prstGeom prst="line">
          <a:avLst/>
        </a:prstGeom>
      </dsp:spPr>
      <dsp:style>
        <a:lnRef idx="2">
          <a:schemeClr val="accent1"/>
        </a:lnRef>
        <a:fillRef idx="1">
          <a:schemeClr val="accent1"/>
        </a:fillRef>
        <a:effectRef idx="0">
          <a:scrgbClr r="0" g="0" b="0"/>
        </a:effectRef>
        <a:fontRef idx="minor">
          <a:schemeClr val="lt1"/>
        </a:fontRef>
      </dsp:style>
      <dsp:txXfrm>
        <a:off x="0" y="0"/>
        <a:ext cx="7796540" cy="0"/>
      </dsp:txXfrm>
    </dsp:sp>
    <dsp:sp modelId="{7FEB873C-6D22-4372-A6E9-66BFD8A5F35D}">
      <dsp:nvSpPr>
        <dsp:cNvPr id="4" name="Rectangles 3"/>
        <dsp:cNvSpPr/>
      </dsp:nvSpPr>
      <dsp:spPr bwMode="white">
        <a:xfrm>
          <a:off x="0" y="0"/>
          <a:ext cx="7796540" cy="5662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GB">
              <a:solidFill>
                <a:schemeClr val="tx1"/>
              </a:solidFill>
            </a:rPr>
            <a:t>Objectives</a:t>
          </a:r>
          <a:endParaRPr lang="en-US">
            <a:solidFill>
              <a:schemeClr val="tx1"/>
            </a:solidFill>
          </a:endParaRPr>
        </a:p>
      </dsp:txBody>
      <dsp:txXfrm>
        <a:off x="0" y="0"/>
        <a:ext cx="7796540" cy="566224"/>
      </dsp:txXfrm>
    </dsp:sp>
    <dsp:sp modelId="{00955F9F-63D3-4C63-AF04-8619B2C22FF9}">
      <dsp:nvSpPr>
        <dsp:cNvPr id="5" name="Straight Connector 4"/>
        <dsp:cNvSpPr/>
      </dsp:nvSpPr>
      <dsp:spPr bwMode="white">
        <a:xfrm>
          <a:off x="0" y="566224"/>
          <a:ext cx="7796540" cy="0"/>
        </a:xfrm>
        <a:prstGeom prst="line">
          <a:avLst/>
        </a:prstGeom>
      </dsp:spPr>
      <dsp:style>
        <a:lnRef idx="2">
          <a:schemeClr val="accent1"/>
        </a:lnRef>
        <a:fillRef idx="1">
          <a:schemeClr val="accent1"/>
        </a:fillRef>
        <a:effectRef idx="0">
          <a:scrgbClr r="0" g="0" b="0"/>
        </a:effectRef>
        <a:fontRef idx="minor">
          <a:schemeClr val="lt1"/>
        </a:fontRef>
      </dsp:style>
      <dsp:txXfrm>
        <a:off x="0" y="566224"/>
        <a:ext cx="7796540" cy="0"/>
      </dsp:txXfrm>
    </dsp:sp>
    <dsp:sp modelId="{384A2F9B-D112-4E60-A5E2-CFAA4DA191E6}">
      <dsp:nvSpPr>
        <dsp:cNvPr id="6" name="Rectangles 5"/>
        <dsp:cNvSpPr/>
      </dsp:nvSpPr>
      <dsp:spPr bwMode="white">
        <a:xfrm>
          <a:off x="0" y="566224"/>
          <a:ext cx="7796540" cy="5662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GB">
              <a:solidFill>
                <a:schemeClr val="tx1"/>
              </a:solidFill>
            </a:rPr>
            <a:t>Methodology</a:t>
          </a:r>
          <a:endParaRPr lang="en-US">
            <a:solidFill>
              <a:schemeClr val="tx1"/>
            </a:solidFill>
          </a:endParaRPr>
        </a:p>
      </dsp:txBody>
      <dsp:txXfrm>
        <a:off x="0" y="566224"/>
        <a:ext cx="7796540" cy="566224"/>
      </dsp:txXfrm>
    </dsp:sp>
    <dsp:sp modelId="{740E84C4-C9ED-4427-B153-E632575748FE}">
      <dsp:nvSpPr>
        <dsp:cNvPr id="7" name="Straight Connector 6"/>
        <dsp:cNvSpPr/>
      </dsp:nvSpPr>
      <dsp:spPr bwMode="white">
        <a:xfrm>
          <a:off x="0" y="1132448"/>
          <a:ext cx="7796540" cy="0"/>
        </a:xfrm>
        <a:prstGeom prst="line">
          <a:avLst/>
        </a:prstGeom>
      </dsp:spPr>
      <dsp:style>
        <a:lnRef idx="2">
          <a:schemeClr val="accent1"/>
        </a:lnRef>
        <a:fillRef idx="1">
          <a:schemeClr val="accent1"/>
        </a:fillRef>
        <a:effectRef idx="0">
          <a:scrgbClr r="0" g="0" b="0"/>
        </a:effectRef>
        <a:fontRef idx="minor">
          <a:schemeClr val="lt1"/>
        </a:fontRef>
      </dsp:style>
      <dsp:txXfrm>
        <a:off x="0" y="1132448"/>
        <a:ext cx="7796540" cy="0"/>
      </dsp:txXfrm>
    </dsp:sp>
    <dsp:sp modelId="{FF3D37FA-4731-4F70-8C3E-D3A5A50FAF77}">
      <dsp:nvSpPr>
        <dsp:cNvPr id="8" name="Rectangles 7"/>
        <dsp:cNvSpPr/>
      </dsp:nvSpPr>
      <dsp:spPr bwMode="white">
        <a:xfrm>
          <a:off x="0" y="1132448"/>
          <a:ext cx="7796540" cy="5662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GB">
              <a:solidFill>
                <a:schemeClr val="tx1"/>
              </a:solidFill>
            </a:rPr>
            <a:t>Sales Performance</a:t>
          </a:r>
          <a:endParaRPr lang="en-US">
            <a:solidFill>
              <a:schemeClr val="tx1"/>
            </a:solidFill>
          </a:endParaRPr>
        </a:p>
      </dsp:txBody>
      <dsp:txXfrm>
        <a:off x="0" y="1132448"/>
        <a:ext cx="7796540" cy="566224"/>
      </dsp:txXfrm>
    </dsp:sp>
    <dsp:sp modelId="{F3F75672-5934-4C4E-8E43-921116C5B9D7}">
      <dsp:nvSpPr>
        <dsp:cNvPr id="9" name="Straight Connector 8"/>
        <dsp:cNvSpPr/>
      </dsp:nvSpPr>
      <dsp:spPr bwMode="white">
        <a:xfrm>
          <a:off x="0" y="1698671"/>
          <a:ext cx="7796540" cy="0"/>
        </a:xfrm>
        <a:prstGeom prst="line">
          <a:avLst/>
        </a:prstGeom>
      </dsp:spPr>
      <dsp:style>
        <a:lnRef idx="2">
          <a:schemeClr val="accent1"/>
        </a:lnRef>
        <a:fillRef idx="1">
          <a:schemeClr val="accent1"/>
        </a:fillRef>
        <a:effectRef idx="0">
          <a:scrgbClr r="0" g="0" b="0"/>
        </a:effectRef>
        <a:fontRef idx="minor">
          <a:schemeClr val="lt1"/>
        </a:fontRef>
      </dsp:style>
      <dsp:txXfrm>
        <a:off x="0" y="1698671"/>
        <a:ext cx="7796540" cy="0"/>
      </dsp:txXfrm>
    </dsp:sp>
    <dsp:sp modelId="{C626514F-676D-43C0-8FAB-310F44E2AA95}">
      <dsp:nvSpPr>
        <dsp:cNvPr id="10" name="Rectangles 9"/>
        <dsp:cNvSpPr/>
      </dsp:nvSpPr>
      <dsp:spPr bwMode="white">
        <a:xfrm>
          <a:off x="0" y="1698671"/>
          <a:ext cx="7796540" cy="5662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GB">
              <a:solidFill>
                <a:schemeClr val="tx1"/>
              </a:solidFill>
            </a:rPr>
            <a:t>Sales Trends</a:t>
          </a:r>
          <a:endParaRPr lang="en-US">
            <a:solidFill>
              <a:schemeClr val="tx1"/>
            </a:solidFill>
          </a:endParaRPr>
        </a:p>
      </dsp:txBody>
      <dsp:txXfrm>
        <a:off x="0" y="1698671"/>
        <a:ext cx="7796540" cy="566224"/>
      </dsp:txXfrm>
    </dsp:sp>
    <dsp:sp modelId="{D1CAF67C-887A-4449-A3EE-2EC6D12B8344}">
      <dsp:nvSpPr>
        <dsp:cNvPr id="11" name="Straight Connector 10"/>
        <dsp:cNvSpPr/>
      </dsp:nvSpPr>
      <dsp:spPr bwMode="white">
        <a:xfrm>
          <a:off x="0" y="2264895"/>
          <a:ext cx="7796540" cy="0"/>
        </a:xfrm>
        <a:prstGeom prst="line">
          <a:avLst/>
        </a:prstGeom>
      </dsp:spPr>
      <dsp:style>
        <a:lnRef idx="2">
          <a:schemeClr val="accent1"/>
        </a:lnRef>
        <a:fillRef idx="1">
          <a:schemeClr val="accent1"/>
        </a:fillRef>
        <a:effectRef idx="0">
          <a:scrgbClr r="0" g="0" b="0"/>
        </a:effectRef>
        <a:fontRef idx="minor">
          <a:schemeClr val="lt1"/>
        </a:fontRef>
      </dsp:style>
      <dsp:txXfrm>
        <a:off x="0" y="2264895"/>
        <a:ext cx="7796540" cy="0"/>
      </dsp:txXfrm>
    </dsp:sp>
    <dsp:sp modelId="{24FBF6E2-0201-476F-9D2C-AAB87E57C278}">
      <dsp:nvSpPr>
        <dsp:cNvPr id="12" name="Rectangles 11"/>
        <dsp:cNvSpPr/>
      </dsp:nvSpPr>
      <dsp:spPr bwMode="white">
        <a:xfrm>
          <a:off x="0" y="2264895"/>
          <a:ext cx="7796540" cy="5662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GB">
              <a:solidFill>
                <a:schemeClr val="tx1"/>
              </a:solidFill>
            </a:rPr>
            <a:t>Product Analysis</a:t>
          </a:r>
          <a:endParaRPr lang="en-US">
            <a:solidFill>
              <a:schemeClr val="tx1"/>
            </a:solidFill>
          </a:endParaRPr>
        </a:p>
      </dsp:txBody>
      <dsp:txXfrm>
        <a:off x="0" y="2264895"/>
        <a:ext cx="7796540" cy="566224"/>
      </dsp:txXfrm>
    </dsp:sp>
    <dsp:sp modelId="{19591E50-78B9-4934-B198-02F7DD4A09B2}">
      <dsp:nvSpPr>
        <dsp:cNvPr id="13" name="Straight Connector 12"/>
        <dsp:cNvSpPr/>
      </dsp:nvSpPr>
      <dsp:spPr bwMode="white">
        <a:xfrm>
          <a:off x="0" y="2831119"/>
          <a:ext cx="7796540" cy="0"/>
        </a:xfrm>
        <a:prstGeom prst="line">
          <a:avLst/>
        </a:prstGeom>
      </dsp:spPr>
      <dsp:style>
        <a:lnRef idx="2">
          <a:schemeClr val="accent1"/>
        </a:lnRef>
        <a:fillRef idx="1">
          <a:schemeClr val="accent1"/>
        </a:fillRef>
        <a:effectRef idx="0">
          <a:scrgbClr r="0" g="0" b="0"/>
        </a:effectRef>
        <a:fontRef idx="minor">
          <a:schemeClr val="lt1"/>
        </a:fontRef>
      </dsp:style>
      <dsp:txXfrm>
        <a:off x="0" y="2831119"/>
        <a:ext cx="7796540" cy="0"/>
      </dsp:txXfrm>
    </dsp:sp>
    <dsp:sp modelId="{4B9F44DB-163C-4657-90D6-1724687A156E}">
      <dsp:nvSpPr>
        <dsp:cNvPr id="14" name="Rectangles 13"/>
        <dsp:cNvSpPr/>
      </dsp:nvSpPr>
      <dsp:spPr bwMode="white">
        <a:xfrm>
          <a:off x="0" y="2831119"/>
          <a:ext cx="7796540" cy="5662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GB">
              <a:solidFill>
                <a:schemeClr val="tx1"/>
              </a:solidFill>
            </a:rPr>
            <a:t>Customer Analysis</a:t>
          </a:r>
          <a:endParaRPr lang="en-US">
            <a:solidFill>
              <a:schemeClr val="tx1"/>
            </a:solidFill>
          </a:endParaRPr>
        </a:p>
      </dsp:txBody>
      <dsp:txXfrm>
        <a:off x="0" y="2831119"/>
        <a:ext cx="7796540" cy="566224"/>
      </dsp:txXfrm>
    </dsp:sp>
    <dsp:sp modelId="{1AF9917C-C1BD-42CA-A18F-DFC2F4971A0C}">
      <dsp:nvSpPr>
        <dsp:cNvPr id="15" name="Straight Connector 14"/>
        <dsp:cNvSpPr/>
      </dsp:nvSpPr>
      <dsp:spPr bwMode="white">
        <a:xfrm>
          <a:off x="0" y="3397343"/>
          <a:ext cx="7796540" cy="0"/>
        </a:xfrm>
        <a:prstGeom prst="line">
          <a:avLst/>
        </a:prstGeom>
      </dsp:spPr>
      <dsp:style>
        <a:lnRef idx="2">
          <a:schemeClr val="accent1"/>
        </a:lnRef>
        <a:fillRef idx="1">
          <a:schemeClr val="accent1"/>
        </a:fillRef>
        <a:effectRef idx="0">
          <a:scrgbClr r="0" g="0" b="0"/>
        </a:effectRef>
        <a:fontRef idx="minor">
          <a:schemeClr val="lt1"/>
        </a:fontRef>
      </dsp:style>
      <dsp:txXfrm>
        <a:off x="0" y="3397343"/>
        <a:ext cx="7796540" cy="0"/>
      </dsp:txXfrm>
    </dsp:sp>
    <dsp:sp modelId="{BB917AAC-4BF8-467D-AC77-FC603F56114C}">
      <dsp:nvSpPr>
        <dsp:cNvPr id="16" name="Rectangles 15"/>
        <dsp:cNvSpPr/>
      </dsp:nvSpPr>
      <dsp:spPr bwMode="white">
        <a:xfrm>
          <a:off x="0" y="3397343"/>
          <a:ext cx="7796540" cy="5662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GB">
              <a:solidFill>
                <a:schemeClr val="tx1"/>
              </a:solidFill>
            </a:rPr>
            <a:t>Result</a:t>
          </a:r>
          <a:endParaRPr lang="en-US">
            <a:solidFill>
              <a:schemeClr val="tx1"/>
            </a:solidFill>
          </a:endParaRPr>
        </a:p>
      </dsp:txBody>
      <dsp:txXfrm>
        <a:off x="0" y="3397343"/>
        <a:ext cx="7796540" cy="566224"/>
      </dsp:txXfrm>
    </dsp:sp>
    <dsp:sp modelId="{BD115AF3-A7C1-402F-A7C8-221C25E5FFEF}">
      <dsp:nvSpPr>
        <dsp:cNvPr id="17" name="Straight Connector 16"/>
        <dsp:cNvSpPr/>
      </dsp:nvSpPr>
      <dsp:spPr bwMode="white">
        <a:xfrm>
          <a:off x="0" y="3963566"/>
          <a:ext cx="7796540" cy="0"/>
        </a:xfrm>
        <a:prstGeom prst="line">
          <a:avLst/>
        </a:prstGeom>
      </dsp:spPr>
      <dsp:style>
        <a:lnRef idx="2">
          <a:schemeClr val="accent1"/>
        </a:lnRef>
        <a:fillRef idx="1">
          <a:schemeClr val="accent1"/>
        </a:fillRef>
        <a:effectRef idx="0">
          <a:scrgbClr r="0" g="0" b="0"/>
        </a:effectRef>
        <a:fontRef idx="minor">
          <a:schemeClr val="lt1"/>
        </a:fontRef>
      </dsp:style>
      <dsp:txXfrm>
        <a:off x="0" y="3963566"/>
        <a:ext cx="7796540" cy="0"/>
      </dsp:txXfrm>
    </dsp:sp>
    <dsp:sp modelId="{C8359D65-D1F9-4B24-997D-D6AD097D349A}">
      <dsp:nvSpPr>
        <dsp:cNvPr id="18" name="Rectangles 17"/>
        <dsp:cNvSpPr/>
      </dsp:nvSpPr>
      <dsp:spPr bwMode="white">
        <a:xfrm>
          <a:off x="0" y="3963566"/>
          <a:ext cx="7796540" cy="56622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GB">
              <a:solidFill>
                <a:schemeClr val="tx1"/>
              </a:solidFill>
            </a:rPr>
            <a:t>Conclusion</a:t>
          </a:r>
          <a:endParaRPr lang="en-US">
            <a:solidFill>
              <a:schemeClr val="tx1"/>
            </a:solidFill>
          </a:endParaRPr>
        </a:p>
      </dsp:txBody>
      <dsp:txXfrm>
        <a:off x="0" y="3963566"/>
        <a:ext cx="7796540" cy="5662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a:p>
        </p:txBody>
      </p:sp>
      <p:sp>
        <p:nvSpPr>
          <p:cNvPr id="3" name="Subtitle 2"/>
          <p:cNvSpPr>
            <a:spLocks noGrp="1"/>
          </p:cNvSpPr>
          <p:nvPr>
            <p:ph type="subTitle" idx="1" hasCustomPrompt="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AB3A824-1A51-4B26-AD58-A6D8E14F6C04}" type="datetimeFigureOut">
              <a:rPr lang="en-US" dirty="0"/>
            </a:fld>
            <a:endParaRPr lang="en-US"/>
          </a:p>
        </p:txBody>
      </p:sp>
      <p:sp>
        <p:nvSpPr>
          <p:cNvPr id="5" name="Footer Placeholder 4"/>
          <p:cNvSpPr>
            <a:spLocks noGrp="1"/>
          </p:cNvSpPr>
          <p:nvPr>
            <p:ph type="ftr" sz="quarter" idx="11"/>
          </p:nvPr>
        </p:nvSpPr>
        <p:spPr/>
        <p:txBody>
          <a:bodyPr/>
          <a:lstStyle/>
          <a:p>
            <a:r>
              <a:rPr lang="en-US"/>
              <a:t>
              </a:t>
            </a:r>
            <a:endParaRPr lang="en-US"/>
          </a:p>
        </p:txBody>
      </p:sp>
      <p:sp>
        <p:nvSpPr>
          <p:cNvPr id="6" name="Slide Number Placeholder 5"/>
          <p:cNvSpPr>
            <a:spLocks noGrp="1"/>
          </p:cNvSpPr>
          <p:nvPr>
            <p:ph type="sldNum" sz="quarter" idx="12"/>
          </p:nvPr>
        </p:nvSpPr>
        <p:spPr/>
        <p:txBody>
          <a:bodyPr rIns="45720"/>
          <a:lstStyle/>
          <a:p>
            <a:fld id="{6D22F896-40B5-4ADD-8801-0D06FADFA095}" type="slidenum">
              <a:rPr lang="en-US" dirty="0"/>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857E33E-8B18-4087-B112-809917729534}" type="datetimeFigureOut">
              <a:rPr lang="en-US" dirty="0"/>
            </a:fld>
            <a:endParaRPr lang="en-US"/>
          </a:p>
        </p:txBody>
      </p:sp>
      <p:sp>
        <p:nvSpPr>
          <p:cNvPr id="5" name="Footer Placeholder 4"/>
          <p:cNvSpPr>
            <a:spLocks noGrp="1"/>
          </p:cNvSpPr>
          <p:nvPr>
            <p:ph type="ftr" sz="quarter" idx="11"/>
          </p:nvPr>
        </p:nvSpPr>
        <p:spPr/>
        <p:txBody>
          <a:bodyPr/>
          <a:lstStyle/>
          <a:p>
            <a:r>
              <a:rPr lang="en-US"/>
              <a:t>
              </a:t>
            </a:r>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3FFE419-2371-464F-8239-3959401C3561}" type="datetimeFigureOut">
              <a:rPr lang="en-US" dirty="0"/>
            </a:fld>
            <a:endParaRPr lang="en-US"/>
          </a:p>
        </p:txBody>
      </p:sp>
      <p:sp>
        <p:nvSpPr>
          <p:cNvPr id="5" name="Footer Placeholder 4"/>
          <p:cNvSpPr>
            <a:spLocks noGrp="1"/>
          </p:cNvSpPr>
          <p:nvPr>
            <p:ph type="ftr" sz="quarter" idx="11"/>
          </p:nvPr>
        </p:nvSpPr>
        <p:spPr/>
        <p:txBody>
          <a:bodyPr/>
          <a:lstStyle/>
          <a:p>
            <a:r>
              <a:rPr lang="en-US"/>
              <a:t>
              </a:t>
            </a:r>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7D162C4-EDD9-4389-A98B-B87ECEA2A816}" type="datetimeFigureOut">
              <a:rPr lang="en-US" dirty="0"/>
            </a:fld>
            <a:endParaRPr lang="en-US"/>
          </a:p>
        </p:txBody>
      </p:sp>
      <p:sp>
        <p:nvSpPr>
          <p:cNvPr id="5" name="Footer Placeholder 4"/>
          <p:cNvSpPr>
            <a:spLocks noGrp="1"/>
          </p:cNvSpPr>
          <p:nvPr>
            <p:ph type="ftr" sz="quarter" idx="11"/>
          </p:nvPr>
        </p:nvSpPr>
        <p:spPr/>
        <p:txBody>
          <a:bodyPr/>
          <a:lstStyle/>
          <a:p>
            <a:r>
              <a:rPr lang="en-US"/>
              <a:t>
              </a:t>
            </a:r>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E5059C3-6A89-4494-99FF-5A4D6FFD50EB}" type="datetimeFigureOut">
              <a:rPr lang="en-US" dirty="0"/>
            </a:fld>
            <a:endParaRPr lang="en-US"/>
          </a:p>
        </p:txBody>
      </p:sp>
      <p:sp>
        <p:nvSpPr>
          <p:cNvPr id="5" name="Footer Placeholder 4"/>
          <p:cNvSpPr>
            <a:spLocks noGrp="1"/>
          </p:cNvSpPr>
          <p:nvPr>
            <p:ph type="ftr" sz="quarter" idx="11"/>
          </p:nvPr>
        </p:nvSpPr>
        <p:spPr/>
        <p:txBody>
          <a:bodyPr/>
          <a:lstStyle/>
          <a:p>
            <a:r>
              <a:rPr lang="en-US"/>
              <a:t>
              </a:t>
            </a:r>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A954B2F-12DE-47F5-8894-472B206D2E1E}" type="datetimeFigureOut">
              <a:rPr lang="en-US" dirty="0"/>
            </a:fld>
            <a:endParaRPr lang="en-US"/>
          </a:p>
        </p:txBody>
      </p:sp>
      <p:sp>
        <p:nvSpPr>
          <p:cNvPr id="6" name="Footer Placeholder 5"/>
          <p:cNvSpPr>
            <a:spLocks noGrp="1"/>
          </p:cNvSpPr>
          <p:nvPr>
            <p:ph type="ftr" sz="quarter" idx="11"/>
          </p:nvPr>
        </p:nvSpPr>
        <p:spPr/>
        <p:txBody>
          <a:bodyPr/>
          <a:lstStyle/>
          <a:p>
            <a:r>
              <a:rPr lang="en-US"/>
              <a:t>
              </a:t>
            </a:r>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a:p>
        </p:txBody>
      </p:sp>
      <p:sp>
        <p:nvSpPr>
          <p:cNvPr id="3" name="Text Placeholder 2"/>
          <p:cNvSpPr>
            <a:spLocks noGrp="1"/>
          </p:cNvSpPr>
          <p:nvPr>
            <p:ph type="body" idx="1" hasCustomPrompt="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F30E46F-7819-4ACF-B48B-48222C2ACC88}" type="datetimeFigureOut">
              <a:rPr lang="en-US" dirty="0"/>
            </a:fld>
            <a:endParaRPr lang="en-US"/>
          </a:p>
        </p:txBody>
      </p:sp>
      <p:sp>
        <p:nvSpPr>
          <p:cNvPr id="8" name="Footer Placeholder 7"/>
          <p:cNvSpPr>
            <a:spLocks noGrp="1"/>
          </p:cNvSpPr>
          <p:nvPr>
            <p:ph type="ftr" sz="quarter" idx="11"/>
          </p:nvPr>
        </p:nvSpPr>
        <p:spPr/>
        <p:txBody>
          <a:bodyPr/>
          <a:lstStyle/>
          <a:p>
            <a:r>
              <a:rPr lang="en-US"/>
              <a:t>
              </a:t>
            </a:r>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FAF3416-4057-4DAA-829D-4CA07428D088}" type="datetimeFigureOut">
              <a:rPr lang="en-US" dirty="0"/>
            </a:fld>
            <a:endParaRPr lang="en-US"/>
          </a:p>
        </p:txBody>
      </p:sp>
      <p:sp>
        <p:nvSpPr>
          <p:cNvPr id="4" name="Footer Placeholder 3"/>
          <p:cNvSpPr>
            <a:spLocks noGrp="1"/>
          </p:cNvSpPr>
          <p:nvPr>
            <p:ph type="ftr" sz="quarter" idx="11"/>
          </p:nvPr>
        </p:nvSpPr>
        <p:spPr/>
        <p:txBody>
          <a:bodyPr/>
          <a:lstStyle/>
          <a:p>
            <a:r>
              <a:rPr lang="en-US"/>
              <a:t>
              </a:t>
            </a:r>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fld>
            <a:endParaRPr lang="en-US"/>
          </a:p>
        </p:txBody>
      </p:sp>
      <p:sp>
        <p:nvSpPr>
          <p:cNvPr id="3" name="Footer Placeholder 2"/>
          <p:cNvSpPr>
            <a:spLocks noGrp="1"/>
          </p:cNvSpPr>
          <p:nvPr>
            <p:ph type="ftr" sz="quarter" idx="11"/>
          </p:nvPr>
        </p:nvSpPr>
        <p:spPr/>
        <p:txBody>
          <a:bodyPr/>
          <a:lstStyle/>
          <a:p>
            <a:r>
              <a:rPr lang="en-US"/>
              <a:t>
              </a:t>
            </a:r>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7D525BB-DA17-4BA0-B3C8-3AC3ABC827E6}" type="datetimeFigureOut">
              <a:rPr lang="en-US" dirty="0"/>
            </a:fld>
            <a:endParaRPr lang="en-US"/>
          </a:p>
        </p:txBody>
      </p:sp>
      <p:sp>
        <p:nvSpPr>
          <p:cNvPr id="6" name="Footer Placeholder 5"/>
          <p:cNvSpPr>
            <a:spLocks noGrp="1"/>
          </p:cNvSpPr>
          <p:nvPr>
            <p:ph type="ftr" sz="quarter" idx="11"/>
          </p:nvPr>
        </p:nvSpPr>
        <p:spPr/>
        <p:txBody>
          <a:bodyPr/>
          <a:lstStyle/>
          <a:p>
            <a:r>
              <a:rPr lang="en-US"/>
              <a:t>
              </a:t>
            </a:r>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16C4C9A-3960-41CF-A4E9-2A8FB932454B}" type="datetimeFigureOut">
              <a:rPr lang="en-US" dirty="0"/>
            </a:fld>
            <a:endParaRPr lang="en-US"/>
          </a:p>
        </p:txBody>
      </p:sp>
      <p:sp>
        <p:nvSpPr>
          <p:cNvPr id="6" name="Footer Placeholder 5"/>
          <p:cNvSpPr>
            <a:spLocks noGrp="1"/>
          </p:cNvSpPr>
          <p:nvPr>
            <p:ph type="ftr" sz="quarter" idx="11"/>
          </p:nvPr>
        </p:nvSpPr>
        <p:spPr/>
        <p:txBody>
          <a:bodyPr/>
          <a:lstStyle/>
          <a:p>
            <a:r>
              <a:rPr lang="en-US"/>
              <a:t>
              </a:t>
            </a:r>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Eigth level</a:t>
            </a:r>
            <a:endParaRPr lang="en-US"/>
          </a:p>
          <a:p>
            <a:pPr lvl="8"/>
            <a:r>
              <a:rPr lang="en-US"/>
              <a:t>Ninth level</a:t>
            </a:r>
            <a:endParaRPr lang="en-US"/>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805" indent="-344805"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6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92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100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6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87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05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77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reativecommons.org/licenses/by-sa/3.0/" TargetMode="External"/><Relationship Id="rId3" Type="http://schemas.openxmlformats.org/officeDocument/2006/relationships/hyperlink" Target="http://picpedia.org/clipboard/retail-sales.html" TargetMode="External"/><Relationship Id="rId2" Type="http://schemas.openxmlformats.org/officeDocument/2006/relationships/image" Target="../media/image2.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reativecommons.org/licenses/by-sa/3.0/" TargetMode="External"/><Relationship Id="rId3" Type="http://schemas.openxmlformats.org/officeDocument/2006/relationships/hyperlink" Target="http://www.picserver.org/p/product.html" TargetMode="External"/><Relationship Id="rId2" Type="http://schemas.openxmlformats.org/officeDocument/2006/relationships/image" Target="../media/image2.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p:cNvSpPr>
            <a:spLocks noGrp="1" noRot="1" noChangeAspect="1" noMove="1" noResize="1" noEditPoints="1" noAdjustHandles="1" noChangeArrowheads="1" noChangeShapeType="1" noTextEdit="1"/>
          </p:cNvSpPr>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a:spLocks noGrp="1" noRot="1" noChangeAspect="1" noMove="1" noResize="1" noEditPoints="1" noAdjustHandles="1" noChangeArrowheads="1" noChangeShapeType="1" noTextEdit="1"/>
          </p:cNvSpPr>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111"/>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p:cNvSpPr>
            <a:spLocks noGrp="1"/>
          </p:cNvSpPr>
          <p:nvPr>
            <p:ph type="ctrTitle"/>
          </p:nvPr>
        </p:nvSpPr>
        <p:spPr>
          <a:xfrm>
            <a:off x="253309" y="2131"/>
            <a:ext cx="11761645" cy="2495051"/>
          </a:xfrm>
        </p:spPr>
        <p:txBody>
          <a:bodyPr anchor="b">
            <a:normAutofit/>
          </a:bodyPr>
          <a:lstStyle/>
          <a:p>
            <a:pPr algn="ctr"/>
            <a:r>
              <a:rPr lang="en-US" sz="4800">
                <a:cs typeface="Arial" panose="020B0604020202020204"/>
              </a:rPr>
              <a:t>DATA  ANALYTICS  WITH COGNOS   </a:t>
            </a:r>
            <a:endParaRPr lang="en-US" sz="4800">
              <a:cs typeface="Arial" panose="020B0604020202020204"/>
            </a:endParaRPr>
          </a:p>
        </p:txBody>
      </p:sp>
      <p:sp>
        <p:nvSpPr>
          <p:cNvPr id="5" name="Subtitle 4"/>
          <p:cNvSpPr>
            <a:spLocks noGrp="1"/>
          </p:cNvSpPr>
          <p:nvPr>
            <p:ph type="subTitle" idx="1"/>
          </p:nvPr>
        </p:nvSpPr>
        <p:spPr>
          <a:xfrm>
            <a:off x="3416133" y="4020146"/>
            <a:ext cx="5357600" cy="1160213"/>
          </a:xfrm>
        </p:spPr>
        <p:txBody>
          <a:bodyPr vert="horz" lIns="91440" tIns="0" rIns="91440" bIns="45720" rtlCol="0" anchor="t">
            <a:normAutofit/>
          </a:bodyPr>
          <a:lstStyle/>
          <a:p>
            <a:pPr algn="ctr"/>
            <a:r>
              <a:rPr lang="en-US" sz="2800"/>
              <a:t>            </a:t>
            </a:r>
            <a:endParaRPr lang="en-US" sz="2800">
              <a:cs typeface="Arial" panose="020B0604020202020204"/>
            </a:endParaRPr>
          </a:p>
          <a:p>
            <a:pPr algn="ctr"/>
            <a:endParaRPr lang="en-US" sz="2800">
              <a:cs typeface="Arial" panose="020B0604020202020204"/>
            </a:endParaRPr>
          </a:p>
        </p:txBody>
      </p:sp>
      <p:sp>
        <p:nvSpPr>
          <p:cNvPr id="3" name="TextBox 2"/>
          <p:cNvSpPr txBox="1"/>
          <p:nvPr/>
        </p:nvSpPr>
        <p:spPr>
          <a:xfrm>
            <a:off x="871080" y="3694460"/>
            <a:ext cx="510108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400">
                <a:cs typeface="Arial" panose="020B0604020202020204"/>
              </a:rPr>
              <a:t>PROJECT 5:</a:t>
            </a:r>
            <a:endParaRPr lang="en-GB">
              <a:cs typeface="Arial" panose="020B0604020202020204"/>
            </a:endParaRPr>
          </a:p>
          <a:p>
            <a:r>
              <a:rPr lang="en-GB">
                <a:cs typeface="Arial" panose="020B0604020202020204"/>
              </a:rPr>
              <a:t>           </a:t>
            </a:r>
            <a:endParaRPr lang="en-GB">
              <a:cs typeface="Arial" panose="020B0604020202020204"/>
            </a:endParaRPr>
          </a:p>
          <a:p>
            <a:r>
              <a:rPr lang="en-GB">
                <a:cs typeface="Arial" panose="020B0604020202020204"/>
              </a:rPr>
              <a:t>            </a:t>
            </a:r>
            <a:r>
              <a:rPr lang="en-GB" sz="2000">
                <a:cs typeface="Arial" panose="020B0604020202020204"/>
              </a:rPr>
              <a:t>PRODUCT SALES ANALYSIS</a:t>
            </a:r>
            <a:endParaRPr lang="en-GB" sz="2000">
              <a:cs typeface="Arial" panose="020B0604020202020204"/>
            </a:endParaRPr>
          </a:p>
          <a:p>
            <a:endParaRPr lang="en-GB">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6000"/>
              <a:t>CONTENT:</a:t>
            </a:r>
            <a:endParaRPr lang="en-GB"/>
          </a:p>
        </p:txBody>
      </p:sp>
      <p:graphicFrame>
        <p:nvGraphicFramePr>
          <p:cNvPr id="8" name="Content Placeholder 2"/>
          <p:cNvGraphicFramePr>
            <a:graphicFrameLocks noGrp="1"/>
          </p:cNvGraphicFramePr>
          <p:nvPr>
            <p:ph idx="1"/>
          </p:nvPr>
        </p:nvGraphicFramePr>
        <p:xfrm>
          <a:off x="2773599" y="2052116"/>
          <a:ext cx="7796540" cy="45297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Date Placeholder 3"/>
          <p:cNvSpPr>
            <a:spLocks noGrp="1"/>
          </p:cNvSpPr>
          <p:nvPr>
            <p:ph type="dt" sz="half" idx="10"/>
          </p:nvPr>
        </p:nvSpPr>
        <p:spPr/>
        <p:txBody>
          <a:bodyPr/>
          <a:lstStyle/>
          <a:p>
            <a:fld id="{0F996519-E62D-4F8C-AE1E-36928EC7D15C}" type="datetime1">
              <a:rPr lang="en-US" smtClean="0"/>
            </a:fld>
            <a:endParaRPr lang="en-US"/>
          </a:p>
        </p:txBody>
      </p:sp>
      <p:sp>
        <p:nvSpPr>
          <p:cNvPr id="5" name="Footer Placeholder 4"/>
          <p:cNvSpPr>
            <a:spLocks noGrp="1"/>
          </p:cNvSpPr>
          <p:nvPr>
            <p:ph type="ftr" sz="quarter" idx="11"/>
          </p:nvPr>
        </p:nvSpPr>
        <p:spPr/>
        <p:txBody>
          <a:bodyPr/>
          <a:lstStyle/>
          <a:p>
            <a:r>
              <a:rPr lang="en-US"/>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8388" y="753034"/>
            <a:ext cx="4025406" cy="1799665"/>
          </a:xfrm>
        </p:spPr>
        <p:txBody>
          <a:bodyPr anchor="t">
            <a:normAutofit/>
          </a:bodyPr>
          <a:lstStyle/>
          <a:p>
            <a:r>
              <a:rPr lang="en-GB"/>
              <a:t>Objective:</a:t>
            </a:r>
            <a:endParaRPr lang="en-GB"/>
          </a:p>
        </p:txBody>
      </p:sp>
      <p:sp>
        <p:nvSpPr>
          <p:cNvPr id="3" name="Content Placeholder 2"/>
          <p:cNvSpPr>
            <a:spLocks noGrp="1"/>
          </p:cNvSpPr>
          <p:nvPr>
            <p:ph idx="1"/>
          </p:nvPr>
        </p:nvSpPr>
        <p:spPr>
          <a:xfrm>
            <a:off x="930091" y="3317086"/>
            <a:ext cx="4036306" cy="2692850"/>
          </a:xfrm>
        </p:spPr>
        <p:txBody>
          <a:bodyPr vert="horz" lIns="91440" tIns="45720" rIns="91440" bIns="45720" rtlCol="0" anchor="b">
            <a:noAutofit/>
          </a:bodyPr>
          <a:lstStyle/>
          <a:p>
            <a:pPr marL="344170" indent="-344170">
              <a:lnSpc>
                <a:spcPct val="110000"/>
              </a:lnSpc>
            </a:pPr>
            <a:r>
              <a:rPr lang="en-GB" sz="1400">
                <a:latin typeface="Consolas" panose="020B0609020204030204"/>
              </a:rPr>
              <a:t>To assess and analysis the sales performance of a specific product or product line in order to gain insights into its market position, identify areas of strength and weakness, and develop strategies to improve sales and profitability.
The primary objective of a product sales analysis is to provide a comprehensive understanding of the product's performance in the market, including factors such as revenue, units sold, market share, and customer satisfaction. This analysis helps in identifying trends, patterns, and opportunities that can inform decision-making and drive business growth.</a:t>
            </a:r>
            <a:endParaRPr lang="en-GB" sz="1400">
              <a:cs typeface="Arial" panose="020B0604020202020204"/>
            </a:endParaRPr>
          </a:p>
        </p:txBody>
      </p:sp>
      <p:sp>
        <p:nvSpPr>
          <p:cNvPr id="4" name="Date Placeholder 3"/>
          <p:cNvSpPr>
            <a:spLocks noGrp="1"/>
          </p:cNvSpPr>
          <p:nvPr>
            <p:ph type="dt" sz="half" idx="10"/>
          </p:nvPr>
        </p:nvSpPr>
        <p:spPr/>
        <p:txBody>
          <a:bodyPr>
            <a:normAutofit/>
          </a:bodyPr>
          <a:lstStyle/>
          <a:p>
            <a:pPr>
              <a:spcAft>
                <a:spcPts val="600"/>
              </a:spcAft>
            </a:pPr>
            <a:fld id="{0F996519-E62D-4F8C-AE1E-36928EC7D15C}" type="datetime1">
              <a:rPr lang="en-US" smtClean="0"/>
            </a:fld>
            <a:endParaRPr lang="en-US"/>
          </a:p>
        </p:txBody>
      </p:sp>
      <p:pic>
        <p:nvPicPr>
          <p:cNvPr id="8" name="Picture 7" descr="Magnifying glass showing decling performance"/>
          <p:cNvPicPr>
            <a:picLocks noChangeAspect="1"/>
          </p:cNvPicPr>
          <p:nvPr/>
        </p:nvPicPr>
        <p:blipFill rotWithShape="1">
          <a:blip r:embed="rId1"/>
          <a:srcRect l="17512" r="13572" b="-3"/>
          <a:stretch>
            <a:fillRect/>
          </a:stretch>
        </p:blipFill>
        <p:spPr>
          <a:xfrm>
            <a:off x="5105401" y="1"/>
            <a:ext cx="7090851" cy="6857999"/>
          </a:xfrm>
          <a:custGeom>
            <a:avLst/>
            <a:gdLst/>
            <a:ahLst/>
            <a:cxnLst/>
            <a:rect l="l" t="t" r="r" b="b"/>
            <a:pathLst>
              <a:path w="7090851" h="6874453">
                <a:moveTo>
                  <a:pt x="679539" y="0"/>
                </a:moveTo>
                <a:lnTo>
                  <a:pt x="7090851" y="0"/>
                </a:lnTo>
                <a:lnTo>
                  <a:pt x="7090851" y="6874453"/>
                </a:lnTo>
                <a:lnTo>
                  <a:pt x="679539" y="6874453"/>
                </a:lnTo>
                <a:cubicBezTo>
                  <a:pt x="304240" y="6874453"/>
                  <a:pt x="0" y="6570213"/>
                  <a:pt x="0" y="6194913"/>
                </a:cubicBezTo>
                <a:lnTo>
                  <a:pt x="0" y="679540"/>
                </a:lnTo>
                <a:cubicBezTo>
                  <a:pt x="0" y="304240"/>
                  <a:pt x="304240" y="0"/>
                  <a:pt x="679539" y="0"/>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7" name="Freeform: Shape 16"/>
          <p:cNvSpPr>
            <a:spLocks noGrp="1" noRot="1" noChangeAspect="1" noMove="1" noResize="1" noEditPoints="1" noAdjustHandles="1" noChangeArrowheads="1" noChangeShapeType="1" noTextEdit="1"/>
          </p:cNvSpPr>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1" name="Rectangle 20"/>
          <p:cNvSpPr>
            <a:spLocks noGrp="1" noRot="1" noChangeAspect="1" noMove="1" noResize="1" noEditPoints="1" noAdjustHandles="1" noChangeArrowheads="1" noChangeShapeType="1" noTextEdit="1"/>
          </p:cNvSpPr>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p:cNvSpPr>
            <a:spLocks noGrp="1" noRot="1" noChangeAspect="1" noMove="1" noResize="1" noEditPoints="1" noAdjustHandles="1" noChangeArrowheads="1" noChangeShapeType="1" noTextEdit="1"/>
          </p:cNvSpPr>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88901" y="808056"/>
            <a:ext cx="8381238" cy="1077229"/>
          </a:xfrm>
        </p:spPr>
        <p:txBody>
          <a:bodyPr>
            <a:normAutofit/>
          </a:bodyPr>
          <a:lstStyle/>
          <a:p>
            <a:pPr algn="l"/>
            <a:r>
              <a:rPr lang="en-GB" sz="4800"/>
              <a:t>Methodology:</a:t>
            </a:r>
            <a:endParaRPr lang="en-GB" sz="4800"/>
          </a:p>
        </p:txBody>
      </p:sp>
      <p:sp>
        <p:nvSpPr>
          <p:cNvPr id="6" name="Slide Number Placeholder 5"/>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E91CC32-6A6B-4E2E-BBA1-6864F305DA26}" type="slidenum">
              <a:rPr lang="en-US" sz="1500" smtClean="0"/>
            </a:fld>
            <a:endParaRPr lang="en-US" sz="1500"/>
          </a:p>
        </p:txBody>
      </p:sp>
      <p:sp>
        <p:nvSpPr>
          <p:cNvPr id="4" name="Date Placeholder 3"/>
          <p:cNvSpPr>
            <a:spLocks noGrp="1"/>
          </p:cNvSpPr>
          <p:nvPr>
            <p:ph type="dt" sz="half" idx="10"/>
          </p:nvPr>
        </p:nvSpPr>
        <p:spPr>
          <a:xfrm rot="5400000">
            <a:off x="-810065" y="5270604"/>
            <a:ext cx="2662729" cy="182880"/>
          </a:xfrm>
        </p:spPr>
        <p:txBody>
          <a:bodyPr>
            <a:normAutofit/>
          </a:bodyPr>
          <a:lstStyle/>
          <a:p>
            <a:pPr>
              <a:lnSpc>
                <a:spcPct val="90000"/>
              </a:lnSpc>
              <a:spcAft>
                <a:spcPts val="600"/>
              </a:spcAft>
            </a:pPr>
            <a:fld id="{0F996519-E62D-4F8C-AE1E-36928EC7D15C}" type="datetime1">
              <a:rPr lang="en-US"/>
            </a:fld>
            <a:endParaRPr lang="en-US"/>
          </a:p>
        </p:txBody>
      </p:sp>
      <p:sp>
        <p:nvSpPr>
          <p:cNvPr id="5" name="Footer Placeholder 4"/>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en-US"/>
              <a:t>Sample Footer Text</a:t>
            </a:r>
            <a:endParaRPr lang="en-US"/>
          </a:p>
        </p:txBody>
      </p:sp>
      <p:sp>
        <p:nvSpPr>
          <p:cNvPr id="3" name="Content Placeholder 2"/>
          <p:cNvSpPr>
            <a:spLocks noGrp="1"/>
          </p:cNvSpPr>
          <p:nvPr>
            <p:ph idx="1"/>
          </p:nvPr>
        </p:nvSpPr>
        <p:spPr>
          <a:xfrm>
            <a:off x="2256639" y="2052116"/>
            <a:ext cx="6572814" cy="3997828"/>
          </a:xfrm>
        </p:spPr>
        <p:txBody>
          <a:bodyPr vert="horz" lIns="91440" tIns="45720" rIns="91440" bIns="45720" rtlCol="0" anchor="t">
            <a:noAutofit/>
          </a:bodyPr>
          <a:lstStyle/>
          <a:p>
            <a:pPr marL="344170" indent="-344170">
              <a:lnSpc>
                <a:spcPct val="110000"/>
              </a:lnSpc>
            </a:pPr>
            <a:r>
              <a:rPr lang="en-GB" sz="1400">
                <a:latin typeface="Consolas" panose="020B0609020204030204"/>
              </a:rPr>
              <a:t>The methodology for product sales analysis can be defined as the systematic approach and techniques used to gather, </a:t>
            </a:r>
            <a:r>
              <a:rPr lang="en-GB" sz="1400" err="1">
                <a:latin typeface="Consolas" panose="020B0609020204030204"/>
              </a:rPr>
              <a:t>analyze</a:t>
            </a:r>
            <a:r>
              <a:rPr lang="en-GB" sz="1400">
                <a:latin typeface="Consolas" panose="020B0609020204030204"/>
              </a:rPr>
              <a:t>, and interpret sales data to gain insights into the performance and trends of a specific product or product line. The methodology typically involves the following steps
</a:t>
            </a:r>
            <a:endParaRPr lang="en-US" sz="1400"/>
          </a:p>
          <a:p>
            <a:pPr marL="344170" indent="-344170">
              <a:lnSpc>
                <a:spcPct val="110000"/>
              </a:lnSpc>
            </a:pPr>
            <a:r>
              <a:rPr lang="en-GB" sz="1400">
                <a:latin typeface="Consolas" panose="020B0609020204030204"/>
              </a:rPr>
              <a:t> Define objectives: Clearly define the objectives of the analysis, such as identifying sales trends, evaluating product performance, or identifying areas for improvement.
</a:t>
            </a:r>
            <a:endParaRPr lang="en-GB" sz="1400">
              <a:latin typeface="Consolas" panose="020B0609020204030204"/>
            </a:endParaRPr>
          </a:p>
          <a:p>
            <a:pPr marL="344170" indent="-344170">
              <a:lnSpc>
                <a:spcPct val="110000"/>
              </a:lnSpc>
            </a:pPr>
            <a:r>
              <a:rPr lang="en-GB" sz="1400">
                <a:latin typeface="Consolas" panose="020B0609020204030204"/>
              </a:rPr>
              <a:t> Data collection: Gather relevant sales data for the product, including revenue, units sold, pricing information, customer data, and any other relevant metrics. This data can be obtained from internal sales records, point-of-sale systems, CRM systems, or other data sources.
</a:t>
            </a:r>
            <a:br>
              <a:rPr lang="en-GB" sz="1400">
                <a:latin typeface="Consolas" panose="020B0609020204030204"/>
              </a:rPr>
            </a:br>
            <a:endParaRPr lang="en-GB" sz="1400">
              <a:latin typeface="Consolas" panose="020B0609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66"/>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p:cNvSpPr>
            <a:spLocks noGrp="1" noRot="1" noChangeAspect="1" noMove="1" noResize="1" noEditPoints="1" noAdjustHandles="1" noChangeArrowheads="1" noChangeShapeType="1" noTextEdit="1"/>
          </p:cNvSpPr>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ipboard with a pen and glasses&#10;&#10;Description automatically generated"/>
          <p:cNvPicPr>
            <a:picLocks noChangeAspect="1"/>
          </p:cNvPicPr>
          <p:nvPr/>
        </p:nvPicPr>
        <p:blipFill rotWithShape="1">
          <a:blip r:embed="rId1">
            <a:alphaModFix amt="25000"/>
            <a:duotone>
              <a:schemeClr val="bg2">
                <a:shade val="45000"/>
                <a:satMod val="135000"/>
              </a:schemeClr>
              <a:prstClr val="white"/>
            </a:duotone>
          </a:blip>
          <a:srcRect t="12021" r="-1" b="3706"/>
          <a:stretch>
            <a:fillRect/>
          </a:stretch>
        </p:blipFill>
        <p:spPr>
          <a:xfrm>
            <a:off x="153" y="10"/>
            <a:ext cx="12191695" cy="6857990"/>
          </a:xfrm>
          <a:prstGeom prst="rect">
            <a:avLst/>
          </a:prstGeom>
        </p:spPr>
      </p:pic>
      <p:pic>
        <p:nvPicPr>
          <p:cNvPr id="69" name="Picture 68"/>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p:cNvSpPr>
            <a:spLocks noGrp="1"/>
          </p:cNvSpPr>
          <p:nvPr>
            <p:ph type="title"/>
          </p:nvPr>
        </p:nvSpPr>
        <p:spPr>
          <a:xfrm>
            <a:off x="2611808" y="808056"/>
            <a:ext cx="7958331" cy="1077229"/>
          </a:xfrm>
        </p:spPr>
        <p:txBody>
          <a:bodyPr>
            <a:normAutofit/>
          </a:bodyPr>
          <a:lstStyle/>
          <a:p>
            <a:pPr algn="l"/>
            <a:r>
              <a:rPr lang="en-GB"/>
              <a:t>Sales performance:</a:t>
            </a:r>
            <a:endParaRPr lang="en-GB"/>
          </a:p>
        </p:txBody>
      </p:sp>
      <p:sp>
        <p:nvSpPr>
          <p:cNvPr id="70" name="Rectangle 69"/>
          <p:cNvSpPr>
            <a:spLocks noGrp="1" noRot="1" noChangeAspect="1" noMove="1" noResize="1" noEditPoints="1" noAdjustHandles="1" noChangeArrowheads="1" noChangeShapeType="1" noTextEdit="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E91CC32-6A6B-4E2E-BBA1-6864F305DA26}" type="slidenum">
              <a:rPr lang="en-US" sz="1500" smtClean="0"/>
            </a:fld>
            <a:endParaRPr lang="en-US" sz="1500"/>
          </a:p>
        </p:txBody>
      </p:sp>
      <p:sp>
        <p:nvSpPr>
          <p:cNvPr id="4" name="Date Placeholder 3"/>
          <p:cNvSpPr>
            <a:spLocks noGrp="1"/>
          </p:cNvSpPr>
          <p:nvPr>
            <p:ph type="dt" sz="half" idx="10"/>
          </p:nvPr>
        </p:nvSpPr>
        <p:spPr>
          <a:xfrm rot="5400000">
            <a:off x="-810065" y="5270604"/>
            <a:ext cx="2662729" cy="182880"/>
          </a:xfrm>
        </p:spPr>
        <p:txBody>
          <a:bodyPr>
            <a:normAutofit/>
          </a:bodyPr>
          <a:lstStyle/>
          <a:p>
            <a:pPr>
              <a:lnSpc>
                <a:spcPct val="90000"/>
              </a:lnSpc>
              <a:spcAft>
                <a:spcPts val="600"/>
              </a:spcAft>
            </a:pPr>
            <a:fld id="{0F996519-E62D-4F8C-AE1E-36928EC7D15C}" type="datetime1">
              <a:rPr lang="en-US"/>
            </a:fld>
            <a:endParaRPr lang="en-US"/>
          </a:p>
        </p:txBody>
      </p:sp>
      <p:sp>
        <p:nvSpPr>
          <p:cNvPr id="5" name="Footer Placeholder 4"/>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en-US"/>
              <a:t>Sample Footer Text</a:t>
            </a:r>
            <a:endParaRPr lang="en-US"/>
          </a:p>
        </p:txBody>
      </p:sp>
      <p:sp>
        <p:nvSpPr>
          <p:cNvPr id="71" name="Rectangle 70"/>
          <p:cNvSpPr>
            <a:spLocks noGrp="1" noRot="1" noChangeAspect="1" noMove="1" noResize="1" noEditPoints="1" noAdjustHandles="1" noChangeArrowheads="1" noChangeShapeType="1" noTextEdit="1"/>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p:cNvSpPr>
            <a:spLocks noGrp="1"/>
          </p:cNvSpPr>
          <p:nvPr>
            <p:ph idx="1"/>
          </p:nvPr>
        </p:nvSpPr>
        <p:spPr>
          <a:xfrm>
            <a:off x="2610579" y="2052116"/>
            <a:ext cx="7959560" cy="3997828"/>
          </a:xfrm>
        </p:spPr>
        <p:txBody>
          <a:bodyPr vert="horz" lIns="91440" tIns="45720" rIns="91440" bIns="45720" rtlCol="0" anchor="ctr">
            <a:noAutofit/>
          </a:bodyPr>
          <a:lstStyle/>
          <a:p>
            <a:pPr marL="344170" indent="-344170">
              <a:lnSpc>
                <a:spcPct val="110000"/>
              </a:lnSpc>
            </a:pPr>
            <a:r>
              <a:rPr lang="en-GB" sz="1400">
                <a:latin typeface="Consolas" panose="020B0609020204030204"/>
              </a:rPr>
              <a:t>Sales performance is a key aspect of product sales analysis. It refers to the evaluation and assessment of a product's sales results and metrics over a specific time period. Here are some key components and metrics to consider when analyse sales performance:</a:t>
            </a:r>
            <a:endParaRPr lang="en-GB" sz="1400">
              <a:latin typeface="Consolas" panose="020B0609020204030204"/>
            </a:endParaRPr>
          </a:p>
          <a:p>
            <a:pPr marL="344170" indent="-344170">
              <a:lnSpc>
                <a:spcPct val="110000"/>
              </a:lnSpc>
            </a:pPr>
            <a:r>
              <a:rPr lang="en-GB" sz="1400">
                <a:latin typeface="Consolas" panose="020B0609020204030204"/>
              </a:rPr>
              <a:t>Average selling price: Calculate the average price at which the product is sold. This metric helps in understanding pricing dynamics and can be compared with competitors' pricing strategies.</a:t>
            </a:r>
            <a:endParaRPr lang="en-GB" sz="1400">
              <a:latin typeface="Consolas" panose="020B0609020204030204"/>
            </a:endParaRPr>
          </a:p>
          <a:p>
            <a:pPr marL="344170" indent="-344170">
              <a:lnSpc>
                <a:spcPct val="110000"/>
              </a:lnSpc>
            </a:pPr>
            <a:r>
              <a:rPr lang="en-GB" sz="1400">
                <a:latin typeface="Consolas" panose="020B0609020204030204"/>
              </a:rPr>
              <a:t>Sales growth rate: Determine the rate at which sales have grown over a specific time period. This metric helps in evaluating the product's performance and potential for future growth.
 </a:t>
            </a:r>
            <a:endParaRPr lang="en-GB" sz="1400">
              <a:latin typeface="Consolas" panose="020B0609020204030204"/>
            </a:endParaRPr>
          </a:p>
          <a:p>
            <a:pPr marL="344170" indent="-344170">
              <a:lnSpc>
                <a:spcPct val="110000"/>
              </a:lnSpc>
            </a:pPr>
            <a:r>
              <a:rPr lang="en-GB" sz="1400">
                <a:latin typeface="Consolas" panose="020B0609020204030204"/>
              </a:rPr>
              <a:t>Market share: Assess the product's market share by comparing its sales to the total market sales for similar products or competitors. This metric indicates the product's position in the market and its competitiveness.</a:t>
            </a:r>
            <a:endParaRPr lang="en-GB" sz="1400">
              <a:cs typeface="Arial" panose="020B0604020202020204"/>
            </a:endParaRPr>
          </a:p>
        </p:txBody>
      </p:sp>
      <p:sp>
        <p:nvSpPr>
          <p:cNvPr id="7" name="TextBox 6"/>
          <p:cNvSpPr txBox="1"/>
          <p:nvPr/>
        </p:nvSpPr>
        <p:spPr>
          <a:xfrm>
            <a:off x="9610693" y="6657945"/>
            <a:ext cx="258115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rPr>
              <a:t>This Photo</a:t>
            </a:r>
            <a:r>
              <a:rPr lang="en-US" sz="700">
                <a:solidFill>
                  <a:srgbClr val="FFFFFF"/>
                </a:solidFill>
              </a:rPr>
              <a:t> by Unknown author is licensed under </a:t>
            </a:r>
            <a:r>
              <a:rPr lang="en-US" sz="700">
                <a:solidFill>
                  <a:srgbClr val="FFFFFF"/>
                </a:solidFill>
                <a:hlinkClick r:id="rId4"/>
              </a:rPr>
              <a:t>CC BY-SA</a:t>
            </a:r>
            <a:r>
              <a:rPr lang="en-US" sz="700">
                <a:solidFill>
                  <a:srgbClr val="FFFFFF"/>
                </a:solidFill>
              </a:rPr>
              <a:t>.</a:t>
            </a:r>
            <a:endParaRPr lang="en-US" sz="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7" name="Freeform: Shape 16"/>
          <p:cNvSpPr>
            <a:spLocks noGrp="1" noRot="1" noChangeAspect="1" noMove="1" noResize="1" noEditPoints="1" noAdjustHandles="1" noChangeArrowheads="1" noChangeShapeType="1" noTextEdit="1"/>
          </p:cNvSpPr>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1" name="Rectangle 20"/>
          <p:cNvSpPr>
            <a:spLocks noGrp="1" noRot="1" noChangeAspect="1" noMove="1" noResize="1" noEditPoints="1" noAdjustHandles="1" noChangeArrowheads="1" noChangeShapeType="1" noTextEdit="1"/>
          </p:cNvSpPr>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p:cNvSpPr>
            <a:spLocks noGrp="1" noRot="1" noChangeAspect="1" noMove="1" noResize="1" noEditPoints="1" noAdjustHandles="1" noChangeArrowheads="1" noChangeShapeType="1" noTextEdit="1"/>
          </p:cNvSpPr>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88901" y="808056"/>
            <a:ext cx="8381238" cy="1077229"/>
          </a:xfrm>
        </p:spPr>
        <p:txBody>
          <a:bodyPr>
            <a:normAutofit/>
          </a:bodyPr>
          <a:lstStyle/>
          <a:p>
            <a:pPr algn="l"/>
            <a:r>
              <a:rPr lang="en-GB" sz="4800"/>
              <a:t>Sales Trends:</a:t>
            </a:r>
            <a:endParaRPr lang="en-GB" sz="4800"/>
          </a:p>
        </p:txBody>
      </p:sp>
      <p:sp>
        <p:nvSpPr>
          <p:cNvPr id="6" name="Slide Number Placeholder 5"/>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E91CC32-6A6B-4E2E-BBA1-6864F305DA26}" type="slidenum">
              <a:rPr lang="en-US" sz="1500" smtClean="0"/>
            </a:fld>
            <a:endParaRPr lang="en-US" sz="1500"/>
          </a:p>
        </p:txBody>
      </p:sp>
      <p:sp>
        <p:nvSpPr>
          <p:cNvPr id="4" name="Date Placeholder 3"/>
          <p:cNvSpPr>
            <a:spLocks noGrp="1"/>
          </p:cNvSpPr>
          <p:nvPr>
            <p:ph type="dt" sz="half" idx="10"/>
          </p:nvPr>
        </p:nvSpPr>
        <p:spPr>
          <a:xfrm rot="5400000">
            <a:off x="-810065" y="5270604"/>
            <a:ext cx="2662729" cy="182880"/>
          </a:xfrm>
        </p:spPr>
        <p:txBody>
          <a:bodyPr>
            <a:normAutofit/>
          </a:bodyPr>
          <a:lstStyle/>
          <a:p>
            <a:pPr>
              <a:lnSpc>
                <a:spcPct val="90000"/>
              </a:lnSpc>
              <a:spcAft>
                <a:spcPts val="600"/>
              </a:spcAft>
            </a:pPr>
            <a:fld id="{0F996519-E62D-4F8C-AE1E-36928EC7D15C}" type="datetime1">
              <a:rPr lang="en-US" smtClean="0"/>
            </a:fld>
            <a:endParaRPr lang="en-US"/>
          </a:p>
        </p:txBody>
      </p:sp>
      <p:sp>
        <p:nvSpPr>
          <p:cNvPr id="5" name="Footer Placeholder 4"/>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en-US"/>
              <a:t>Sample Footer Text</a:t>
            </a:r>
            <a:endParaRPr lang="en-US"/>
          </a:p>
        </p:txBody>
      </p:sp>
      <p:sp>
        <p:nvSpPr>
          <p:cNvPr id="3" name="Content Placeholder 2"/>
          <p:cNvSpPr>
            <a:spLocks noGrp="1"/>
          </p:cNvSpPr>
          <p:nvPr>
            <p:ph idx="1"/>
          </p:nvPr>
        </p:nvSpPr>
        <p:spPr>
          <a:xfrm>
            <a:off x="2256639" y="2052116"/>
            <a:ext cx="6572814" cy="3997828"/>
          </a:xfrm>
        </p:spPr>
        <p:txBody>
          <a:bodyPr vert="horz" lIns="91440" tIns="45720" rIns="91440" bIns="45720" rtlCol="0" anchor="t">
            <a:normAutofit/>
          </a:bodyPr>
          <a:lstStyle/>
          <a:p>
            <a:pPr>
              <a:lnSpc>
                <a:spcPct val="110000"/>
              </a:lnSpc>
            </a:pPr>
            <a:r>
              <a:rPr lang="en-GB" sz="1500">
                <a:ea typeface="+mn-lt"/>
                <a:cs typeface="+mn-lt"/>
              </a:rPr>
              <a:t>Sales trends refer to the patterns and changes in the buying behavior of consumers or businesses over a specific period of time. Analyzing sales trends is crucial for businesses to make informed decisions about their products, marketing strategies, and overall business operations. Here's a description of some key aspects of sales trends:</a:t>
            </a:r>
            <a:endParaRPr lang="en-GB" sz="1500"/>
          </a:p>
          <a:p>
            <a:pPr>
              <a:lnSpc>
                <a:spcPct val="110000"/>
              </a:lnSpc>
            </a:pPr>
            <a:r>
              <a:rPr lang="en-GB" sz="1500" b="1">
                <a:ea typeface="+mn-lt"/>
                <a:cs typeface="+mn-lt"/>
              </a:rPr>
              <a:t>Seasonal Fluctuations</a:t>
            </a:r>
            <a:r>
              <a:rPr lang="en-GB" sz="1500">
                <a:ea typeface="+mn-lt"/>
                <a:cs typeface="+mn-lt"/>
              </a:rPr>
              <a:t>: Many products and services experience fluctuations in sales throughout the year due to seasonal factors. For example, winter clothing tends to sell more during the cold months, while beachwear sells better in the summer.</a:t>
            </a:r>
            <a:endParaRPr lang="en-GB" sz="1500"/>
          </a:p>
          <a:p>
            <a:pPr>
              <a:lnSpc>
                <a:spcPct val="110000"/>
              </a:lnSpc>
            </a:pPr>
            <a:r>
              <a:rPr lang="en-GB" sz="1500" b="1">
                <a:ea typeface="+mn-lt"/>
                <a:cs typeface="+mn-lt"/>
              </a:rPr>
              <a:t>Cyclical Trends</a:t>
            </a:r>
            <a:r>
              <a:rPr lang="en-GB" sz="1500">
                <a:ea typeface="+mn-lt"/>
                <a:cs typeface="+mn-lt"/>
              </a:rPr>
              <a:t>: Some industries or products may go through cyclical trends that repeat over a longer period. These trends are often influenced by economic cycles and can span several years. For instance, the housing market experiences cycles of boom and bust.</a:t>
            </a:r>
            <a:endParaRPr lang="en-GB" sz="1500"/>
          </a:p>
          <a:p>
            <a:pPr>
              <a:lnSpc>
                <a:spcPct val="110000"/>
              </a:lnSpc>
            </a:pPr>
            <a:endParaRPr lang="en-GB"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p:cNvSpPr>
            <a:spLocks noGrp="1" noRot="1" noChangeAspect="1" noMove="1" noResize="1" noEditPoints="1" noAdjustHandles="1" noChangeArrowheads="1" noChangeShapeType="1" noTextEdit="1"/>
          </p:cNvSpPr>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sign with white text&#10;&#10;Description automatically generated"/>
          <p:cNvPicPr>
            <a:picLocks noChangeAspect="1"/>
          </p:cNvPicPr>
          <p:nvPr/>
        </p:nvPicPr>
        <p:blipFill rotWithShape="1">
          <a:blip r:embed="rId1">
            <a:alphaModFix amt="25000"/>
            <a:duotone>
              <a:schemeClr val="bg2">
                <a:shade val="45000"/>
                <a:satMod val="135000"/>
              </a:schemeClr>
              <a:prstClr val="white"/>
            </a:duotone>
          </a:blip>
          <a:srcRect t="2595" r="-1" b="-1"/>
          <a:stretch>
            <a:fillRect/>
          </a:stretch>
        </p:blipFill>
        <p:spPr>
          <a:xfrm>
            <a:off x="153" y="10"/>
            <a:ext cx="12191695" cy="6857990"/>
          </a:xfrm>
          <a:prstGeom prst="rect">
            <a:avLst/>
          </a:prstGeom>
        </p:spPr>
      </p:pic>
      <p:pic>
        <p:nvPicPr>
          <p:cNvPr id="36" name="Picture 35"/>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p:cNvSpPr>
            <a:spLocks noGrp="1"/>
          </p:cNvSpPr>
          <p:nvPr>
            <p:ph type="title"/>
          </p:nvPr>
        </p:nvSpPr>
        <p:spPr>
          <a:xfrm>
            <a:off x="2611808" y="808056"/>
            <a:ext cx="7958331" cy="1077229"/>
          </a:xfrm>
        </p:spPr>
        <p:txBody>
          <a:bodyPr>
            <a:normAutofit/>
          </a:bodyPr>
          <a:lstStyle/>
          <a:p>
            <a:pPr algn="l"/>
            <a:r>
              <a:rPr lang="en-GB"/>
              <a:t>Product Analysis:</a:t>
            </a:r>
            <a:endParaRPr lang="en-GB"/>
          </a:p>
        </p:txBody>
      </p:sp>
      <p:sp>
        <p:nvSpPr>
          <p:cNvPr id="38" name="Rectangle 37"/>
          <p:cNvSpPr>
            <a:spLocks noGrp="1" noRot="1" noChangeAspect="1" noMove="1" noResize="1" noEditPoints="1" noAdjustHandles="1" noChangeArrowheads="1" noChangeShapeType="1" noTextEdit="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E91CC32-6A6B-4E2E-BBA1-6864F305DA26}" type="slidenum">
              <a:rPr lang="en-US" sz="1500" smtClean="0"/>
            </a:fld>
            <a:endParaRPr lang="en-US" sz="1500"/>
          </a:p>
        </p:txBody>
      </p:sp>
      <p:sp>
        <p:nvSpPr>
          <p:cNvPr id="4" name="Date Placeholder 3"/>
          <p:cNvSpPr>
            <a:spLocks noGrp="1"/>
          </p:cNvSpPr>
          <p:nvPr>
            <p:ph type="dt" sz="half" idx="10"/>
          </p:nvPr>
        </p:nvSpPr>
        <p:spPr>
          <a:xfrm rot="5400000">
            <a:off x="-810065" y="5270604"/>
            <a:ext cx="2662729" cy="182880"/>
          </a:xfrm>
        </p:spPr>
        <p:txBody>
          <a:bodyPr>
            <a:normAutofit/>
          </a:bodyPr>
          <a:lstStyle/>
          <a:p>
            <a:pPr>
              <a:lnSpc>
                <a:spcPct val="90000"/>
              </a:lnSpc>
              <a:spcAft>
                <a:spcPts val="600"/>
              </a:spcAft>
            </a:pPr>
            <a:fld id="{0F996519-E62D-4F8C-AE1E-36928EC7D15C}" type="datetime1">
              <a:rPr lang="en-US"/>
            </a:fld>
            <a:endParaRPr lang="en-US"/>
          </a:p>
        </p:txBody>
      </p:sp>
      <p:sp>
        <p:nvSpPr>
          <p:cNvPr id="5" name="Footer Placeholder 4"/>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en-US"/>
              <a:t>Sample Footer Text</a:t>
            </a:r>
            <a:endParaRPr lang="en-US"/>
          </a:p>
        </p:txBody>
      </p:sp>
      <p:sp>
        <p:nvSpPr>
          <p:cNvPr id="40" name="Rectangle 39"/>
          <p:cNvSpPr>
            <a:spLocks noGrp="1" noRot="1" noChangeAspect="1" noMove="1" noResize="1" noEditPoints="1" noAdjustHandles="1" noChangeArrowheads="1" noChangeShapeType="1" noTextEdit="1"/>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0579" y="2052116"/>
            <a:ext cx="7959560" cy="3997828"/>
          </a:xfrm>
        </p:spPr>
        <p:txBody>
          <a:bodyPr vert="horz" lIns="91440" tIns="45720" rIns="91440" bIns="45720" rtlCol="0" anchor="ctr">
            <a:noAutofit/>
          </a:bodyPr>
          <a:lstStyle/>
          <a:p>
            <a:pPr marL="344170" indent="-344170">
              <a:lnSpc>
                <a:spcPct val="110000"/>
              </a:lnSpc>
            </a:pPr>
            <a:r>
              <a:rPr lang="en-GB" sz="1400">
                <a:latin typeface="Consolas" panose="020B0609020204030204"/>
              </a:rPr>
              <a:t>Product analysis is a crucial component of product sales analysis as it focuses on evaluating the performance, features, and market positioning of a specific product. Here are some key steps and considerations when conducting a product analysis for sales analysis:
</a:t>
            </a:r>
            <a:endParaRPr lang="en-US" sz="1400">
              <a:cs typeface="Arial" panose="020B0604020202020204"/>
            </a:endParaRPr>
          </a:p>
          <a:p>
            <a:pPr marL="344170" indent="-344170">
              <a:lnSpc>
                <a:spcPct val="110000"/>
              </a:lnSpc>
            </a:pPr>
            <a:r>
              <a:rPr lang="en-GB" sz="1400">
                <a:latin typeface="Consolas" panose="020B0609020204030204"/>
              </a:rPr>
              <a:t> Product features and specifications: Review and document the key features, specifications, and unique selling points of the product. This helps in understanding the product's value proposition and competitive advantages.</a:t>
            </a:r>
            <a:endParaRPr lang="en-GB" sz="1400">
              <a:latin typeface="Consolas" panose="020B0609020204030204"/>
            </a:endParaRPr>
          </a:p>
          <a:p>
            <a:pPr marL="344170" indent="-344170">
              <a:lnSpc>
                <a:spcPct val="110000"/>
              </a:lnSpc>
            </a:pPr>
            <a:endParaRPr lang="en-GB" sz="1400">
              <a:latin typeface="Consolas" panose="020B0609020204030204"/>
            </a:endParaRPr>
          </a:p>
          <a:p>
            <a:pPr marL="344170" indent="-344170">
              <a:lnSpc>
                <a:spcPct val="110000"/>
              </a:lnSpc>
            </a:pPr>
            <a:r>
              <a:rPr lang="en-GB" sz="1400">
                <a:latin typeface="Consolas" panose="020B0609020204030204"/>
              </a:rPr>
              <a:t>Target market analysis: Identify the target market and customer segments for the product. </a:t>
            </a:r>
            <a:r>
              <a:rPr lang="en-GB" sz="1400" err="1">
                <a:latin typeface="Consolas" panose="020B0609020204030204"/>
              </a:rPr>
              <a:t>Analyze</a:t>
            </a:r>
            <a:r>
              <a:rPr lang="en-GB" sz="1400">
                <a:latin typeface="Consolas" panose="020B0609020204030204"/>
              </a:rPr>
              <a:t> the demographics, preferences, needs, and buying </a:t>
            </a:r>
            <a:r>
              <a:rPr lang="en-GB" sz="1400" err="1">
                <a:latin typeface="Consolas" panose="020B0609020204030204"/>
              </a:rPr>
              <a:t>behavior</a:t>
            </a:r>
            <a:r>
              <a:rPr lang="en-GB" sz="1400">
                <a:latin typeface="Consolas" panose="020B0609020204030204"/>
              </a:rPr>
              <a:t> of the target market. This information helps in tailoring marketing strategies and sales approaches.
</a:t>
            </a:r>
            <a:br>
              <a:rPr lang="en-GB" sz="1400">
                <a:latin typeface="Consolas" panose="020B0609020204030204"/>
              </a:rPr>
            </a:br>
            <a:endParaRPr lang="en-GB" sz="1100">
              <a:latin typeface="Consolas" panose="020B0609020204030204"/>
            </a:endParaRPr>
          </a:p>
        </p:txBody>
      </p:sp>
      <p:sp>
        <p:nvSpPr>
          <p:cNvPr id="10" name="TextBox 9"/>
          <p:cNvSpPr txBox="1"/>
          <p:nvPr/>
        </p:nvSpPr>
        <p:spPr>
          <a:xfrm>
            <a:off x="9610693" y="6657945"/>
            <a:ext cx="258115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rPr>
              <a:t>This Photo</a:t>
            </a:r>
            <a:r>
              <a:rPr lang="en-US" sz="700">
                <a:solidFill>
                  <a:srgbClr val="FFFFFF"/>
                </a:solidFill>
              </a:rPr>
              <a:t> by Unknown author is licensed under </a:t>
            </a:r>
            <a:r>
              <a:rPr lang="en-US" sz="700">
                <a:solidFill>
                  <a:srgbClr val="FFFFFF"/>
                </a:solidFill>
                <a:hlinkClick r:id="rId4"/>
              </a:rPr>
              <a:t>CC BY-SA</a:t>
            </a:r>
            <a:r>
              <a:rPr lang="en-US" sz="700">
                <a:solidFill>
                  <a:srgbClr val="FFFFFF"/>
                </a:solidFill>
              </a:rPr>
              <a:t>.</a:t>
            </a:r>
            <a:endParaRPr lang="en-US" sz="7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p:cNvSpPr>
            <a:spLocks noGrp="1" noRot="1" noChangeAspect="1" noMove="1" noResize="1" noEditPoints="1" noAdjustHandles="1" noChangeArrowheads="1" noChangeShapeType="1" noTextEdit="1"/>
          </p:cNvSpPr>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p:cNvSpPr>
            <a:spLocks noGrp="1" noRot="1" noChangeAspect="1" noMove="1" noResize="1" noEditPoints="1" noAdjustHandles="1" noChangeArrowheads="1" noChangeShapeType="1" noTextEdit="1"/>
          </p:cNvSpPr>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p:cNvSpPr>
            <a:spLocks noGrp="1" noRot="1" noChangeAspect="1" noMove="1" noResize="1" noEditPoints="1" noAdjustHandles="1" noChangeArrowheads="1" noChangeShapeType="1" noTextEdit="1"/>
          </p:cNvSpPr>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p:cNvSpPr>
            <a:spLocks noGrp="1" noRot="1" noChangeAspect="1" noMove="1" noResize="1" noEditPoints="1" noAdjustHandles="1" noChangeArrowheads="1" noChangeShapeType="1" noTextEdit="1"/>
          </p:cNvSpPr>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88901" y="808056"/>
            <a:ext cx="8381238" cy="1077229"/>
          </a:xfrm>
        </p:spPr>
        <p:txBody>
          <a:bodyPr>
            <a:normAutofit/>
          </a:bodyPr>
          <a:lstStyle/>
          <a:p>
            <a:pPr algn="l"/>
            <a:r>
              <a:rPr lang="en-GB" sz="4800">
                <a:cs typeface="Arial" panose="020B0604020202020204"/>
              </a:rPr>
              <a:t>Customer Analysis:</a:t>
            </a:r>
            <a:endParaRPr lang="en-GB" sz="4800">
              <a:cs typeface="Arial" panose="020B0604020202020204"/>
            </a:endParaRPr>
          </a:p>
        </p:txBody>
      </p:sp>
      <p:sp>
        <p:nvSpPr>
          <p:cNvPr id="3" name="Content Placeholder 2"/>
          <p:cNvSpPr>
            <a:spLocks noGrp="1"/>
          </p:cNvSpPr>
          <p:nvPr>
            <p:ph idx="1"/>
          </p:nvPr>
        </p:nvSpPr>
        <p:spPr>
          <a:xfrm>
            <a:off x="2256639" y="2052116"/>
            <a:ext cx="6572814" cy="3997828"/>
          </a:xfrm>
        </p:spPr>
        <p:txBody>
          <a:bodyPr anchor="t">
            <a:normAutofit/>
          </a:bodyPr>
          <a:lstStyle/>
          <a:p>
            <a:pPr marL="344170" indent="-344170">
              <a:lnSpc>
                <a:spcPct val="110000"/>
              </a:lnSpc>
            </a:pPr>
            <a:r>
              <a:rPr lang="en-GB" sz="1400">
                <a:ea typeface="+mn-lt"/>
                <a:cs typeface="+mn-lt"/>
              </a:rPr>
              <a:t>Customer analysis is a critical component of marketing and business strategy that involves gathering and evaluating information about your customers. It aims to gain insights into their characteristics, behaviors, preferences, and needs. This information helps businesses make informed decisions, tailor their products or services, and create effective marketing campaigns. Here are key elements of customer analysis:</a:t>
            </a:r>
            <a:endParaRPr lang="en-GB" sz="1400">
              <a:cs typeface="Arial" panose="020B0604020202020204"/>
            </a:endParaRPr>
          </a:p>
          <a:p>
            <a:pPr marL="344170" indent="-344170">
              <a:lnSpc>
                <a:spcPct val="110000"/>
              </a:lnSpc>
            </a:pPr>
            <a:r>
              <a:rPr lang="en-GB" sz="1400" b="1">
                <a:ea typeface="+mn-lt"/>
                <a:cs typeface="+mn-lt"/>
              </a:rPr>
              <a:t>Demographic Information</a:t>
            </a:r>
            <a:r>
              <a:rPr lang="en-GB" sz="1400">
                <a:ea typeface="+mn-lt"/>
                <a:cs typeface="+mn-lt"/>
              </a:rPr>
              <a:t>: Demographics include age, gender, income, education, marital status, and geographic location. Analyzing demographics helps you understand who your typical customers are and can guide product design and marketing messaging.</a:t>
            </a:r>
            <a:endParaRPr lang="en-GB" sz="1400"/>
          </a:p>
          <a:p>
            <a:pPr marL="344170" indent="-344170">
              <a:lnSpc>
                <a:spcPct val="110000"/>
              </a:lnSpc>
            </a:pPr>
            <a:r>
              <a:rPr lang="en-GB" sz="1400" b="1">
                <a:ea typeface="+mn-lt"/>
                <a:cs typeface="+mn-lt"/>
              </a:rPr>
              <a:t>Psychographic Factors</a:t>
            </a:r>
            <a:r>
              <a:rPr lang="en-GB" sz="1400">
                <a:ea typeface="+mn-lt"/>
                <a:cs typeface="+mn-lt"/>
              </a:rPr>
              <a:t>: This includes lifestyle, values, interests, and opinions. Psychographic analysis helps businesses create more personalized marketing campaigns and target customers with similar values and interests.</a:t>
            </a:r>
            <a:endParaRPr lang="en-GB" sz="1400"/>
          </a:p>
          <a:p>
            <a:pPr marL="344170" indent="-344170">
              <a:lnSpc>
                <a:spcPct val="110000"/>
              </a:lnSpc>
            </a:pPr>
            <a:endParaRPr lang="en-GB" sz="1400">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89" name="Picture 88"/>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1" name="Picture 90"/>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3" name="Rectangle 92"/>
          <p:cNvSpPr>
            <a:spLocks noGrp="1" noRot="1" noChangeAspect="1" noMove="1" noResize="1" noEditPoints="1" noAdjustHandles="1" noChangeArrowheads="1" noChangeShapeType="1" noTextEdit="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p:cNvSpPr>
            <a:spLocks noGrp="1" noRot="1" noChangeAspect="1" noMove="1" noResize="1" noEditPoints="1" noAdjustHandles="1" noChangeArrowheads="1" noChangeShapeType="1" noTextEdit="1"/>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p:cNvSpPr>
            <a:spLocks noGrp="1" noRot="1" noChangeAspect="1" noMove="1" noResize="1" noEditPoints="1" noAdjustHandles="1" noChangeArrowheads="1" noChangeShapeType="1" noTextEdit="1"/>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Rectangle 98"/>
          <p:cNvSpPr>
            <a:spLocks noGrp="1" noRot="1" noChangeAspect="1" noMove="1" noResize="1" noEditPoints="1" noAdjustHandles="1" noChangeArrowheads="1" noChangeShapeType="1" noTextEdit="1"/>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TextBox 100"/>
          <p:cNvSpPr txBox="1">
            <a:spLocks noGrp="1" noRot="1" noChangeAspect="1" noMove="1" noResize="1" noEditPoints="1" noAdjustHandles="1" noChangeArrowheads="1" noChangeShapeType="1" noTextEdit="1"/>
          </p:cNvSpPr>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103" name="Rectangle 102"/>
          <p:cNvSpPr>
            <a:spLocks noGrp="1" noRot="1" noChangeAspect="1" noMove="1" noResize="1" noEditPoints="1" noAdjustHandles="1" noChangeArrowheads="1" noChangeShapeType="1" noTextEdit="1"/>
          </p:cNvSpPr>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7" name="Picture 106"/>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9" name="Rectangle 108"/>
          <p:cNvSpPr>
            <a:spLocks noGrp="1" noRot="1" noChangeAspect="1" noMove="1" noResize="1" noEditPoints="1" noAdjustHandles="1" noChangeArrowheads="1" noChangeShapeType="1" noTextEdit="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a:spLocks noGrp="1" noRot="1" noChangeAspect="1" noMove="1" noResize="1" noEditPoints="1" noAdjustHandles="1" noChangeArrowheads="1" noChangeShapeType="1" noTextEdit="1"/>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a:spLocks noGrp="1" noRot="1" noChangeAspect="1" noMove="1" noResize="1" noEditPoints="1" noAdjustHandles="1" noChangeArrowheads="1" noChangeShapeType="1" noTextEdit="1"/>
          </p:cNvSpPr>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76398" y="4949"/>
            <a:ext cx="8440564" cy="6206523"/>
          </a:xfrm>
        </p:spPr>
        <p:txBody>
          <a:bodyPr vert="horz" lIns="91440" tIns="45720" rIns="91440" bIns="45720" rtlCol="0" anchor="t">
            <a:normAutofit/>
          </a:bodyPr>
          <a:lstStyle/>
          <a:p>
            <a:r>
              <a:rPr lang="en-US"/>
              <a:t> Result and Conclusion:                   </a:t>
            </a:r>
            <a:br>
              <a:rPr lang="en-US"/>
            </a:br>
            <a:endParaRPr lang="en-US"/>
          </a:p>
        </p:txBody>
      </p:sp>
      <p:sp>
        <p:nvSpPr>
          <p:cNvPr id="115" name="Rectangle 114"/>
          <p:cNvSpPr>
            <a:spLocks noGrp="1" noRot="1" noChangeAspect="1" noMove="1" noResize="1" noEditPoints="1" noAdjustHandles="1" noChangeArrowheads="1" noChangeShapeType="1" noTextEdit="1"/>
          </p:cNvSpPr>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sales growth and decline&#10;&#10;Description automatically generated"/>
          <p:cNvPicPr>
            <a:picLocks noGrp="1" noChangeAspect="1"/>
          </p:cNvPicPr>
          <p:nvPr>
            <p:ph idx="1"/>
          </p:nvPr>
        </p:nvPicPr>
        <p:blipFill rotWithShape="1">
          <a:blip r:embed="rId4"/>
          <a:srcRect r="2" b="1122"/>
          <a:stretch>
            <a:fillRect/>
          </a:stretch>
        </p:blipFill>
        <p:spPr>
          <a:xfrm>
            <a:off x="2197207" y="598835"/>
            <a:ext cx="3595142" cy="3209099"/>
          </a:xfrm>
          <a:prstGeom prst="rect">
            <a:avLst/>
          </a:prstGeom>
          <a:ln>
            <a:noFill/>
          </a:ln>
        </p:spPr>
      </p:pic>
      <p:pic>
        <p:nvPicPr>
          <p:cNvPr id="7" name="Picture 6" descr="Graph Chart Sales · Free image on Pixabay"/>
          <p:cNvPicPr>
            <a:picLocks noChangeAspect="1"/>
          </p:cNvPicPr>
          <p:nvPr/>
        </p:nvPicPr>
        <p:blipFill rotWithShape="1">
          <a:blip r:embed="rId5"/>
          <a:srcRect l="7741" r="2" b="2"/>
          <a:stretch>
            <a:fillRect/>
          </a:stretch>
        </p:blipFill>
        <p:spPr>
          <a:xfrm>
            <a:off x="6600482" y="972646"/>
            <a:ext cx="3580026" cy="2648383"/>
          </a:xfrm>
          <a:prstGeom prst="rect">
            <a:avLst/>
          </a:prstGeom>
          <a:ln>
            <a:noFill/>
          </a:ln>
        </p:spPr>
      </p:pic>
      <p:sp>
        <p:nvSpPr>
          <p:cNvPr id="117" name="Rectangle 116"/>
          <p:cNvSpPr>
            <a:spLocks noGrp="1" noRot="1" noChangeAspect="1" noMove="1" noResize="1" noEditPoints="1" noAdjustHandles="1" noChangeArrowheads="1" noChangeShapeType="1" noTextEdit="1"/>
          </p:cNvSpPr>
          <p:nvPr/>
        </p:nvSpPr>
        <p:spPr>
          <a:xfrm>
            <a:off x="1329148" y="319016"/>
            <a:ext cx="9734654" cy="3948816"/>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a:spLocks noGrp="1" noRot="1" noChangeAspect="1" noMove="1" noResize="1" noEditPoints="1" noAdjustHandles="1" noChangeArrowheads="1" noChangeShapeType="1" noTextEdit="1"/>
          </p:cNvSpPr>
          <p:nvPr/>
        </p:nvSpPr>
        <p:spPr>
          <a:xfrm>
            <a:off x="1882966" y="888935"/>
            <a:ext cx="4228687"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a:spLocks noGrp="1" noRot="1" noChangeAspect="1" noMove="1" noResize="1" noEditPoints="1" noAdjustHandles="1" noChangeArrowheads="1" noChangeShapeType="1" noTextEdit="1"/>
          </p:cNvSpPr>
          <p:nvPr/>
        </p:nvSpPr>
        <p:spPr>
          <a:xfrm>
            <a:off x="6278683" y="888935"/>
            <a:ext cx="4228687"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a:spLocks noGrp="1" noRot="1" noChangeAspect="1" noMove="1" noResize="1" noEditPoints="1" noAdjustHandles="1" noChangeArrowheads="1" noChangeShapeType="1" noTextEdit="1"/>
          </p:cNvSpPr>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04219" y="5193492"/>
            <a:ext cx="8686829" cy="375009"/>
          </a:xfrm>
          <a:prstGeom prst="rect">
            <a:avLst/>
          </a:prstGeom>
        </p:spPr>
        <p:txBody>
          <a:bodyPr lIns="91440" tIns="45720" rIns="91440" bIns="45720" anchor="t">
            <a:normAutofit/>
          </a:bodyPr>
          <a:lstStyle/>
          <a:p>
            <a:endParaRPr lang="en-US">
              <a:cs typeface="Arial" panose="020B0604020202020204"/>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5104</Words>
  <Application>WPS Presentation</Application>
  <PresentationFormat>Widescreen</PresentationFormat>
  <Paragraphs>90</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Wingdings 3</vt:lpstr>
      <vt:lpstr>MS Shell Dlg 2</vt:lpstr>
      <vt:lpstr>Tahoma</vt:lpstr>
      <vt:lpstr>Arial</vt:lpstr>
      <vt:lpstr>Consolas</vt:lpstr>
      <vt:lpstr>Microsoft YaHei</vt:lpstr>
      <vt:lpstr>Arial Unicode MS</vt:lpstr>
      <vt:lpstr>Calibri</vt:lpstr>
      <vt:lpstr>Madison</vt:lpstr>
      <vt:lpstr>DATA  ANALYTICS  WITH COGNOS   </vt:lpstr>
      <vt:lpstr>CONTENT:</vt:lpstr>
      <vt:lpstr>Objective:</vt:lpstr>
      <vt:lpstr>Methodology:</vt:lpstr>
      <vt:lpstr>Sales performance:</vt:lpstr>
      <vt:lpstr>Sales Trends:</vt:lpstr>
      <vt:lpstr>Product Analysis:</vt:lpstr>
      <vt:lpstr>Customer Analysis:</vt:lpstr>
      <vt:lpstr> Result and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KEC</cp:lastModifiedBy>
  <cp:revision>3</cp:revision>
  <dcterms:created xsi:type="dcterms:W3CDTF">2023-09-26T11:34:00Z</dcterms:created>
  <dcterms:modified xsi:type="dcterms:W3CDTF">2023-09-27T06:03:43Z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43F5CD01E4FE413EBAAF2067E9EE7EFE_13</vt:lpwstr>
  </property>
  <property fmtid="{D5CDD505-2E9C-101B-9397-08002B2CF9AE}" pid="3" name="KSOProductBuildVer">
    <vt:lpwstr>1033-12.2.0.13215</vt:lpwstr>
  </property>
</Properties>
</file>