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62" r:id="rId3"/>
    <p:sldId id="258" r:id="rId4"/>
    <p:sldId id="257" r:id="rId5"/>
    <p:sldId id="259" r:id="rId6"/>
    <p:sldId id="260" r:id="rId7"/>
    <p:sldId id="263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173"/>
    <p:restoredTop sz="94670"/>
  </p:normalViewPr>
  <p:slideViewPr>
    <p:cSldViewPr snapToGrid="0" snapToObjects="1">
      <p:cViewPr varScale="1">
        <p:scale>
          <a:sx n="105" d="100"/>
          <a:sy n="105" d="100"/>
        </p:scale>
        <p:origin x="132" y="5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75B023-4E5D-A348-90CF-6B0B72979C08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C098D2-67B6-FF4E-BA38-E9C1901FB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3454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C098D2-67B6-FF4E-BA38-E9C1901FB62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2792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C098D2-67B6-FF4E-BA38-E9C1901FB62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6553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C098D2-67B6-FF4E-BA38-E9C1901FB62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4266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C098D2-67B6-FF4E-BA38-E9C1901FB62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6173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C894F-18E7-224C-BB07-8951243824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C9A90A-770A-DA4B-B5E8-445260E65E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AB4AC9-DE8E-9845-98D3-27AB43923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61231-8FC9-5C44-82C0-9179F0005C65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6793D5-3799-7B47-8CF2-37262C0B6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651776-A3B2-8249-ACD6-2E7C8D6BA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6FF3C-A1A5-8849-BCF5-80150237A3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957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C0EE0-D10E-4448-B1BA-507AD1BCA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43A033-039E-FE4F-AED4-163D1546B5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B0509A-FD12-E242-B553-9EF88989E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61231-8FC9-5C44-82C0-9179F0005C65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B946ED-72FD-154E-8FC2-5339A9707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8675ED-F01C-E148-AA2E-D85AC5C38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6FF3C-A1A5-8849-BCF5-80150237A3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677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1A85F4-F025-5D42-BBD1-FE368A7B8C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59920A-FC24-3C4E-A4E4-3A9C363B6D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50376B-3323-4C43-8200-78C88173C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61231-8FC9-5C44-82C0-9179F0005C65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D9A578-B907-CA4B-9CBD-CCE932372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AF57DA-FF9B-9D47-8F66-642A8A7A4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6FF3C-A1A5-8849-BCF5-80150237A3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373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AFE51-6B42-104E-BE90-F970863D7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F56526-A388-0F4C-B718-210A471400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64F4A8-AA9C-B346-B749-355528D4A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61231-8FC9-5C44-82C0-9179F0005C65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F42205-B427-7B4C-BBA2-106225B6E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A89912-0706-8146-A585-31158F5D3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6FF3C-A1A5-8849-BCF5-80150237A3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95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81320-C8C2-7B4F-94B5-A784D4E10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CA30C-CD98-644F-8D13-369FED2B96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601296-D34A-ED4F-BFA6-546F8FAAC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61231-8FC9-5C44-82C0-9179F0005C65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10808D-BDD3-5F45-9266-7588D0F9D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7CFB53-268E-334A-88B9-0B378EBAE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6FF3C-A1A5-8849-BCF5-80150237A3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849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E3958-2E6E-2F4B-8A88-D53606B13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C70070-A1C6-9943-B2E9-B5BB5B89E2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B02ADE-8263-9544-A266-CB935EF466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6E8D82-9CAA-5447-9C7B-065AB46E8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61231-8FC9-5C44-82C0-9179F0005C65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C523FC-749F-594C-B278-310AAF967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7A9083-9FAC-C342-87B1-F5668A44D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6FF3C-A1A5-8849-BCF5-80150237A3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414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EFE0C-6A1D-5E4B-997F-276A4779B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A49B81-3B05-824A-B212-EB2401F9FE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2C2575-1529-9A45-8190-131BF7C647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7B80A8-722A-3B49-917F-629D2F5010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DF0413-8E01-FD43-ABF7-06B9AE6859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B6D15B-61C7-754E-80A6-43618A929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61231-8FC9-5C44-82C0-9179F0005C65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F1EBA0-0527-C841-BC67-888D1A599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CEFA3C-6EEF-1448-9228-B3FABDDBD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6FF3C-A1A5-8849-BCF5-80150237A3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586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E0D57-845D-7D43-AE89-53F7EE77C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273E2A-8654-554B-B8A7-5064411FE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61231-8FC9-5C44-82C0-9179F0005C65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5F08D1-8DFF-4C4E-8D5F-A04EAD0D3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61495F-C683-8B43-B56F-66C71B72C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6FF3C-A1A5-8849-BCF5-80150237A3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636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418368-9684-254E-9FD6-26E77005E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61231-8FC9-5C44-82C0-9179F0005C65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94755E-4645-1E4B-BBD2-32DBD1821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92CBEC-AA61-CA40-8079-61FB9CC77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6FF3C-A1A5-8849-BCF5-80150237A3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857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F4493-754E-9C47-B0AF-1DF9BE503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7B7E31-AC57-C246-9A4A-0A1FC6F146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FB0A48-407D-E640-8CAB-538FD1EA38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CCB441-31A5-2C43-898C-75336D31B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61231-8FC9-5C44-82C0-9179F0005C65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A4962C-A452-2142-99A3-EBC1DFF46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E25B8A-B1D6-F049-8223-579D1FF2F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6FF3C-A1A5-8849-BCF5-80150237A3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996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850C0-68E2-DE47-A03F-E4472A7AF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DFB18E-C61D-AE42-B93F-D3B81AA994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091DEA-FA4A-D149-B56B-191C7F8E11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A87F69-3090-F04B-8EBA-B89ED20F5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61231-8FC9-5C44-82C0-9179F0005C65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622DE9-01AB-3749-9E8E-0A17D08E3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C4130A-1C01-6D44-B17E-CA7C35A1E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6FF3C-A1A5-8849-BCF5-80150237A3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229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1A14F8-FE53-3A44-BEE5-F75391479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27984D-0A0D-894B-A32E-E55EC224F5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871E53-244F-5449-95A5-19E611F452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361231-8FC9-5C44-82C0-9179F0005C65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CB0FC1-9ABB-A549-95D1-BD55895E35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A711B1-0B93-6B46-A641-0C114106D3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E6FF3C-A1A5-8849-BCF5-80150237A3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204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19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Relationship Id="rId6" Type="http://schemas.openxmlformats.org/officeDocument/2006/relationships/image" Target="../media/image18.png"/><Relationship Id="rId5" Type="http://schemas.openxmlformats.org/officeDocument/2006/relationships/image" Target="../media/image17.JPG"/><Relationship Id="rId4" Type="http://schemas.openxmlformats.org/officeDocument/2006/relationships/image" Target="../media/image1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686ED4DC-E9C0-8045-B7F3-10D4C50955C8}"/>
              </a:ext>
            </a:extLst>
          </p:cNvPr>
          <p:cNvSpPr txBox="1"/>
          <p:nvPr/>
        </p:nvSpPr>
        <p:spPr>
          <a:xfrm>
            <a:off x="0" y="72585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D’BUGGERS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938FBEC-D13B-47BA-BE2D-01D11140B6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4175" y="1792432"/>
            <a:ext cx="6343650" cy="42291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208135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9B6158D-C1A1-7642-B8EC-C6C68DB5A6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435" y="4398140"/>
            <a:ext cx="3759306" cy="228648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9BBAE59-CCC1-0243-A7DA-B1696D1F06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6594" y="1378677"/>
            <a:ext cx="2811108" cy="285435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152BA65-59E1-DC46-A0EA-738DB9927F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8657" y="1470756"/>
            <a:ext cx="2508374" cy="285435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9FB19F1-46D7-0742-A6F8-F617BBD698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90760" y="4378206"/>
            <a:ext cx="2261453" cy="236382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BDA733E-508A-034D-90CB-3C964AB23E0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18657" y="4378205"/>
            <a:ext cx="2668834" cy="236382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D96421FC-E6C5-634C-94B1-4430FD8722E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52127" y="1378676"/>
            <a:ext cx="2156986" cy="2854357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0C4730A2-16A8-B746-93C8-EFDE7CAE8894}"/>
              </a:ext>
            </a:extLst>
          </p:cNvPr>
          <p:cNvSpPr txBox="1"/>
          <p:nvPr/>
        </p:nvSpPr>
        <p:spPr>
          <a:xfrm>
            <a:off x="0" y="65938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+mj-lt"/>
              </a:rPr>
              <a:t>Battleship</a:t>
            </a:r>
            <a:r>
              <a:rPr lang="en-US" sz="28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+mj-lt"/>
              </a:rPr>
              <a:t>Game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86ED4DC-E9C0-8045-B7F3-10D4C50955C8}"/>
              </a:ext>
            </a:extLst>
          </p:cNvPr>
          <p:cNvSpPr txBox="1"/>
          <p:nvPr/>
        </p:nvSpPr>
        <p:spPr>
          <a:xfrm>
            <a:off x="0" y="72585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err="1">
                <a:solidFill>
                  <a:schemeClr val="bg1"/>
                </a:solidFill>
                <a:latin typeface="+mj-lt"/>
              </a:rPr>
              <a:t>D’Buggers</a:t>
            </a:r>
            <a:endParaRPr lang="en-US" sz="36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03273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87167-5ED6-3F4B-AC0D-58634D203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Class Structure &amp; Excluded Classes From Test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2AD0B6D-5156-F74C-ABDC-0B86733064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987840"/>
            <a:ext cx="4184920" cy="3428324"/>
          </a:xfrm>
        </p:spPr>
      </p:pic>
      <p:sp>
        <p:nvSpPr>
          <p:cNvPr id="3" name="Arrow: Right 2">
            <a:extLst>
              <a:ext uri="{FF2B5EF4-FFF2-40B4-BE49-F238E27FC236}">
                <a16:creationId xmlns:a16="http://schemas.microsoft.com/office/drawing/2014/main" id="{91AD8118-9E50-4D86-B2C3-ED9EDFD6CCF3}"/>
              </a:ext>
            </a:extLst>
          </p:cNvPr>
          <p:cNvSpPr/>
          <p:nvPr/>
        </p:nvSpPr>
        <p:spPr>
          <a:xfrm rot="10532281">
            <a:off x="3928204" y="1775915"/>
            <a:ext cx="4891077" cy="524492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D38C0A2E-062C-4634-893E-3A65E27C53BE}"/>
              </a:ext>
            </a:extLst>
          </p:cNvPr>
          <p:cNvSpPr/>
          <p:nvPr/>
        </p:nvSpPr>
        <p:spPr>
          <a:xfrm rot="10532281">
            <a:off x="3650461" y="3448951"/>
            <a:ext cx="4891077" cy="524492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6E812A77-3725-4812-AC5C-C2C226258735}"/>
              </a:ext>
            </a:extLst>
          </p:cNvPr>
          <p:cNvSpPr/>
          <p:nvPr/>
        </p:nvSpPr>
        <p:spPr>
          <a:xfrm rot="11159282">
            <a:off x="4039040" y="4335446"/>
            <a:ext cx="4891077" cy="524492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09BFDB-73F7-4600-99BD-84B12829123D}"/>
              </a:ext>
            </a:extLst>
          </p:cNvPr>
          <p:cNvSpPr txBox="1"/>
          <p:nvPr/>
        </p:nvSpPr>
        <p:spPr>
          <a:xfrm>
            <a:off x="9031432" y="1668829"/>
            <a:ext cx="1652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+mj-lt"/>
              </a:rPr>
              <a:t>Driver Class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A0A8243-21C8-4409-95A0-D7F0733FC611}"/>
              </a:ext>
            </a:extLst>
          </p:cNvPr>
          <p:cNvSpPr txBox="1"/>
          <p:nvPr/>
        </p:nvSpPr>
        <p:spPr>
          <a:xfrm>
            <a:off x="8832272" y="3312138"/>
            <a:ext cx="29090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+mj-lt"/>
              </a:rPr>
              <a:t>Exclusively Calls Other Classes (Requires Mocks)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677E8BC-62AC-445D-8182-568EE436287A}"/>
              </a:ext>
            </a:extLst>
          </p:cNvPr>
          <p:cNvSpPr txBox="1"/>
          <p:nvPr/>
        </p:nvSpPr>
        <p:spPr>
          <a:xfrm>
            <a:off x="9183832" y="4744296"/>
            <a:ext cx="2776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+mj-lt"/>
              </a:rPr>
              <a:t>Untestable randomization class</a:t>
            </a:r>
          </a:p>
        </p:txBody>
      </p:sp>
    </p:spTree>
    <p:extLst>
      <p:ext uri="{BB962C8B-B14F-4D97-AF65-F5344CB8AC3E}">
        <p14:creationId xmlns:p14="http://schemas.microsoft.com/office/powerpoint/2010/main" val="2625505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5F4EC-8D94-8543-BFF9-FEC6F2694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3241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Unit Tests On Location Class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DCF2218-603E-A54E-AD65-180C5E59FC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2293" y="1542543"/>
            <a:ext cx="6955749" cy="4337395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C9BB73C-3F75-E44D-891D-85A0907B68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1662" y="1998578"/>
            <a:ext cx="4532453" cy="3092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047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56BBE30A-2814-4283-B7D0-6033F637B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3241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Code Coverage Analysis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98AD7D-534A-4ABF-9C2F-DC139AC63B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5425" y="2124075"/>
            <a:ext cx="9201150" cy="260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1753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97A9B35-54B0-4D32-9346-E328D72197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3508" y="216766"/>
            <a:ext cx="4212574" cy="627610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28C351C-E3A1-4DF1-98FF-629B953951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92340" y="2014250"/>
            <a:ext cx="3166153" cy="3774497"/>
          </a:xfrm>
          <a:prstGeom prst="rect">
            <a:avLst/>
          </a:prstGeom>
        </p:spPr>
      </p:pic>
      <p:sp>
        <p:nvSpPr>
          <p:cNvPr id="14" name="Arrow: Right 13">
            <a:extLst>
              <a:ext uri="{FF2B5EF4-FFF2-40B4-BE49-F238E27FC236}">
                <a16:creationId xmlns:a16="http://schemas.microsoft.com/office/drawing/2014/main" id="{05B10121-5F9F-4EA5-9FAB-8412990718BE}"/>
              </a:ext>
            </a:extLst>
          </p:cNvPr>
          <p:cNvSpPr/>
          <p:nvPr/>
        </p:nvSpPr>
        <p:spPr>
          <a:xfrm>
            <a:off x="4894118" y="3231573"/>
            <a:ext cx="2615045" cy="716972"/>
          </a:xfrm>
          <a:prstGeom prst="righ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6916958C-0CE5-4AEE-8230-11C7C614E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670963" cy="913241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Code Coverage on Grid</a:t>
            </a:r>
          </a:p>
        </p:txBody>
      </p:sp>
    </p:spTree>
    <p:extLst>
      <p:ext uri="{BB962C8B-B14F-4D97-AF65-F5344CB8AC3E}">
        <p14:creationId xmlns:p14="http://schemas.microsoft.com/office/powerpoint/2010/main" val="39132039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6916958C-0CE5-4AEE-8230-11C7C614E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204864" cy="913241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Stress Testing and Test Suite Execution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3E628C9-2D6E-4C8C-B4B5-B5AC087A9FF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2668" b="27956"/>
          <a:stretch/>
        </p:blipFill>
        <p:spPr>
          <a:xfrm>
            <a:off x="838200" y="1278366"/>
            <a:ext cx="4637004" cy="508585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50A7E6D-0EC5-4394-8857-D6C196B18E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95727" y="1278366"/>
            <a:ext cx="4789886" cy="5085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0830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D17B30C2-D557-43CC-8FB9-30F325761B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2013" y="2950009"/>
            <a:ext cx="2358077" cy="275775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D74113D-6B54-4547-8DEA-A68DBE44EC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02036" y="1753258"/>
            <a:ext cx="4761571" cy="125829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D11DA64-5965-4455-91F1-57096DDB635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37118" y="3455664"/>
            <a:ext cx="3990415" cy="252121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FBA05D9-B76C-498B-AD1B-B85AE594BBF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82013" y="1968069"/>
            <a:ext cx="2777735" cy="659463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B5C9C7B5-B06E-48EA-879F-E20772B7A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404764" cy="913241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Configuring A Server For Automated Testing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41D7855-F8FD-4554-9575-F7C4CF969968}"/>
              </a:ext>
            </a:extLst>
          </p:cNvPr>
          <p:cNvSpPr txBox="1"/>
          <p:nvPr/>
        </p:nvSpPr>
        <p:spPr>
          <a:xfrm>
            <a:off x="2798618" y="6188446"/>
            <a:ext cx="6483928" cy="374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http://ec2-54-163-130-1.compute-1.amazonaws.com:8080/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CFF8B6-E359-BA4C-A076-23C660F27335}"/>
              </a:ext>
            </a:extLst>
          </p:cNvPr>
          <p:cNvSpPr txBox="1"/>
          <p:nvPr/>
        </p:nvSpPr>
        <p:spPr>
          <a:xfrm>
            <a:off x="8943977" y="6013457"/>
            <a:ext cx="31289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Username:  </a:t>
            </a:r>
            <a:r>
              <a:rPr lang="en-US" dirty="0" err="1">
                <a:solidFill>
                  <a:schemeClr val="bg1"/>
                </a:solidFill>
              </a:rPr>
              <a:t>mckeem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Password:   pickleball_2019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2A0FC6-5A21-4A12-BBA5-D2B311C6CC6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91039" y="3806841"/>
            <a:ext cx="1350065" cy="1863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7286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413</TotalTime>
  <Words>72</Words>
  <Application>Microsoft Office PowerPoint</Application>
  <PresentationFormat>Widescreen</PresentationFormat>
  <Paragraphs>19</Paragraphs>
  <Slides>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Class Structure &amp; Excluded Classes From Test</vt:lpstr>
      <vt:lpstr>Unit Tests On Location Class</vt:lpstr>
      <vt:lpstr>Code Coverage Analysis</vt:lpstr>
      <vt:lpstr>Code Coverage on Grid</vt:lpstr>
      <vt:lpstr>Stress Testing and Test Suite Execution</vt:lpstr>
      <vt:lpstr>Configuring A Server For Automated Testing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Scott Moser</cp:lastModifiedBy>
  <cp:revision>11</cp:revision>
  <dcterms:created xsi:type="dcterms:W3CDTF">2019-05-02T18:38:26Z</dcterms:created>
  <dcterms:modified xsi:type="dcterms:W3CDTF">2019-06-06T20:54:08Z</dcterms:modified>
</cp:coreProperties>
</file>