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420"/>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8/25/2023</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p14="http://schemas.microsoft.com/office/powerpoint/2010/main" xmlns=""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p14="http://schemas.microsoft.com/office/powerpoint/2010/main" xmlns=""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p14="http://schemas.microsoft.com/office/powerpoint/2010/main" xmlns=""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Message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a:t>
                      </a:r>
                      <a:r>
                        <a:rPr lang="en-US" dirty="0" err="1" smtClean="0"/>
                        <a:t>ogg</a:t>
                      </a:r>
                      <a:r>
                        <a:rPr lang="en-US" dirty="0" smtClean="0"/>
                        <a:t>"&gt;.&lt;/video&gt;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447800" y="1138535"/>
            <a:ext cx="1371600" cy="461665"/>
          </a:xfrm>
          <a:prstGeom prst="rect">
            <a:avLst/>
          </a:prstGeom>
          <a:noFill/>
        </p:spPr>
        <p:txBody>
          <a:bodyPr wrap="square" rtlCol="0">
            <a:spAutoFit/>
          </a:bodyPr>
          <a:lstStyle/>
          <a:p>
            <a:r>
              <a:rPr lang="en-US" sz="2400" b="1" dirty="0" smtClean="0">
                <a:solidFill>
                  <a:srgbClr val="FF0000"/>
                </a:solidFill>
              </a:rPr>
              <a:t>/login</a:t>
            </a:r>
            <a:endParaRPr lang="en-US" sz="24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52400"/>
          <a:ext cx="8610600" cy="5971564"/>
        </p:xfrm>
        <a:graphic>
          <a:graphicData uri="http://schemas.openxmlformats.org/drawingml/2006/table">
            <a:tbl>
              <a:tblPr/>
              <a:tblGrid>
                <a:gridCol w="2439670"/>
                <a:gridCol w="617093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HTML,CSS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Angular </a:t>
                      </a:r>
                      <a:r>
                        <a:rPr lang="en-US" sz="1700" dirty="0" err="1" smtClean="0">
                          <a:solidFill>
                            <a:srgbClr val="000000"/>
                          </a:solidFill>
                          <a:latin typeface="Times New Roman" pitchFamily="18" charset="0"/>
                          <a:ea typeface="Times New Roman"/>
                          <a:cs typeface="Times New Roman" pitchFamily="18" charset="0"/>
                        </a:rPr>
                        <a:t>js</a:t>
                      </a:r>
                      <a:r>
                        <a:rPr lang="en-US" sz="1700" dirty="0" smtClean="0">
                          <a:solidFill>
                            <a:srgbClr val="000000"/>
                          </a:solidFill>
                          <a:latin typeface="Times New Roman" pitchFamily="18" charset="0"/>
                          <a:ea typeface="Times New Roman"/>
                          <a:cs typeface="Times New Roman" pitchFamily="18" charset="0"/>
                        </a:rPr>
                        <a:t>, AJAX</a:t>
                      </a:r>
                      <a:r>
                        <a:rPr lang="en-US" sz="1700" dirty="0" smtClean="0">
                          <a:solidFill>
                            <a:srgbClr val="000000"/>
                          </a:solidFill>
                          <a:latin typeface="Times New Roman" pitchFamily="18" charset="0"/>
                          <a:ea typeface="Times New Roman"/>
                          <a:cs typeface="Times New Roman" pitchFamily="18" charset="0"/>
                        </a:rPr>
                        <a:t>,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smtClean="0">
                          <a:solidFill>
                            <a:srgbClr val="000000"/>
                          </a:solidFill>
                          <a:latin typeface="Times New Roman" pitchFamily="18" charset="0"/>
                          <a:ea typeface="Times New Roman"/>
                          <a:cs typeface="Times New Roman" pitchFamily="18" charset="0"/>
                        </a:rPr>
                        <a:t>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a:t>
                      </a:r>
                      <a:r>
                        <a:rPr lang="en-US" sz="1700" dirty="0" smtClean="0">
                          <a:solidFill>
                            <a:srgbClr val="000000"/>
                          </a:solidFill>
                          <a:latin typeface="Times New Roman" pitchFamily="18" charset="0"/>
                          <a:ea typeface="Times New Roman"/>
                          <a:cs typeface="Times New Roman" pitchFamily="18" charset="0"/>
                        </a:rPr>
                        <a:t>AOP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smtClean="0">
                          <a:solidFill>
                            <a:srgbClr val="000000"/>
                          </a:solidFill>
                          <a:latin typeface="Times New Roman" pitchFamily="18" charset="0"/>
                          <a:ea typeface="Times New Roman"/>
                          <a:cs typeface="Times New Roman" pitchFamily="18" charset="0"/>
                        </a:rPr>
                        <a:t>Spring Data, </a:t>
                      </a:r>
                      <a:r>
                        <a:rPr lang="en-US" sz="1700" dirty="0" smtClean="0">
                          <a:solidFill>
                            <a:srgbClr val="000000"/>
                          </a:solidFill>
                          <a:latin typeface="Times New Roman" pitchFamily="18" charset="0"/>
                          <a:ea typeface="Times New Roman"/>
                          <a:cs typeface="Times New Roman" pitchFamily="18" charset="0"/>
                        </a:rPr>
                        <a:t>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smtClean="0">
                          <a:solidFill>
                            <a:srgbClr val="000000"/>
                          </a:solidFill>
                          <a:latin typeface="Times New Roman" pitchFamily="18" charset="0"/>
                          <a:ea typeface="Times New Roman"/>
                          <a:cs typeface="Times New Roman" pitchFamily="18" charset="0"/>
                        </a:rPr>
                        <a:t>One </a:t>
                      </a:r>
                      <a:r>
                        <a:rPr lang="en-US" sz="1700" baseline="0" dirty="0" smtClean="0">
                          <a:solidFill>
                            <a:srgbClr val="000000"/>
                          </a:solidFill>
                          <a:latin typeface="Times New Roman" pitchFamily="18" charset="0"/>
                          <a:ea typeface="Times New Roman"/>
                          <a:cs typeface="Times New Roman" pitchFamily="18" charset="0"/>
                        </a:rPr>
                        <a:t>confluence, </a:t>
                      </a:r>
                      <a:r>
                        <a:rPr lang="en-US" sz="1700" baseline="0" dirty="0" smtClean="0">
                          <a:solidFill>
                            <a:srgbClr val="000000"/>
                          </a:solidFill>
                          <a:latin typeface="Times New Roman" pitchFamily="18" charset="0"/>
                          <a:ea typeface="Times New Roman"/>
                          <a:cs typeface="Times New Roman" pitchFamily="18" charset="0"/>
                        </a:rPr>
                        <a:t>Maven, Jenkins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062">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Spring </a:t>
                      </a:r>
                      <a:r>
                        <a:rPr lang="en-US" sz="1700" dirty="0" smtClean="0">
                          <a:solidFill>
                            <a:srgbClr val="000000"/>
                          </a:solidFill>
                          <a:latin typeface="Times New Roman" pitchFamily="18" charset="0"/>
                          <a:ea typeface="Times New Roman"/>
                          <a:cs typeface="Times New Roman" pitchFamily="18" charset="0"/>
                        </a:rPr>
                        <a:t>tool </a:t>
                      </a:r>
                      <a:r>
                        <a:rPr lang="en-US" sz="1700" dirty="0" smtClean="0">
                          <a:solidFill>
                            <a:srgbClr val="000000"/>
                          </a:solidFill>
                          <a:latin typeface="Times New Roman" pitchFamily="18" charset="0"/>
                          <a:ea typeface="Times New Roman"/>
                          <a:cs typeface="Times New Roman" pitchFamily="18" charset="0"/>
                        </a:rPr>
                        <a:t>Suite,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smtClean="0">
                          <a:solidFill>
                            <a:srgbClr val="000000"/>
                          </a:solidFill>
                          <a:latin typeface="Times New Roman" pitchFamily="18" charset="0"/>
                          <a:ea typeface="Times New Roman"/>
                          <a:cs typeface="Times New Roman" pitchFamily="18" charset="0"/>
                        </a:rPr>
                        <a:t>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a:t>
                      </a:r>
                      <a:r>
                        <a:rPr lang="en-US" sz="1700" dirty="0" smtClean="0">
                          <a:latin typeface="Times New Roman" pitchFamily="18" charset="0"/>
                          <a:ea typeface="Cambria"/>
                          <a:cs typeface="Times New Roman" pitchFamily="18" charset="0"/>
                        </a:rPr>
                        <a:t>(</a:t>
                      </a:r>
                      <a:r>
                        <a:rPr lang="en-US" sz="1700" dirty="0" err="1" smtClean="0">
                          <a:latin typeface="Times New Roman" pitchFamily="18" charset="0"/>
                          <a:ea typeface="Cambria"/>
                          <a:cs typeface="Times New Roman" pitchFamily="18" charset="0"/>
                        </a:rPr>
                        <a:t>Kubernetes</a:t>
                      </a:r>
                      <a:r>
                        <a:rPr lang="en-US" sz="1700" dirty="0" smtClean="0">
                          <a:latin typeface="Times New Roman" pitchFamily="18" charset="0"/>
                          <a:ea typeface="Cambria"/>
                          <a:cs typeface="Times New Roman" pitchFamily="18" charset="0"/>
                        </a:rPr>
                        <a:t>/</a:t>
                      </a:r>
                      <a:r>
                        <a:rPr lang="en-US" sz="1700" dirty="0" err="1" smtClean="0">
                          <a:latin typeface="Times New Roman" pitchFamily="18" charset="0"/>
                          <a:ea typeface="Cambria"/>
                          <a:cs typeface="Times New Roman" pitchFamily="18" charset="0"/>
                        </a:rPr>
                        <a:t>Docker</a:t>
                      </a:r>
                      <a:r>
                        <a:rPr lang="en-US" sz="1700" dirty="0" smtClean="0">
                          <a:latin typeface="Times New Roman" pitchFamily="18" charset="0"/>
                          <a:ea typeface="Cambria"/>
                          <a:cs typeface="Times New Roman" pitchFamily="18" charset="0"/>
                        </a:rPr>
                        <a:t>/Network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a:t>
                      </a:r>
                      <a:r>
                        <a:rPr lang="en-US" sz="1700" dirty="0" smtClean="0">
                          <a:latin typeface="Times New Roman" pitchFamily="18" charset="0"/>
                          <a:ea typeface="Times New Roman"/>
                          <a:cs typeface="Times New Roman" pitchFamily="18" charset="0"/>
                        </a:rPr>
                        <a:t>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Kafka, </a:t>
                      </a:r>
                      <a:r>
                        <a:rPr lang="en-US" sz="1700" dirty="0" err="1" smtClean="0">
                          <a:latin typeface="Times New Roman" pitchFamily="18" charset="0"/>
                          <a:ea typeface="Times New Roman"/>
                          <a:cs typeface="Times New Roman" pitchFamily="18" charset="0"/>
                        </a:rPr>
                        <a:t>Splunk</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a:t>
            </a:r>
            <a:r>
              <a:rPr lang="en-US" sz="1200">
                <a:latin typeface="Verdana" panose="020B0604030504040204" pitchFamily="34" charset="0"/>
                <a:ea typeface="Verdana" panose="020B0604030504040204" pitchFamily="34" charset="0"/>
                <a:cs typeface="Verdana" panose="020B0604030504040204" pitchFamily="34" charset="0"/>
              </a:rPr>
              <a:t>from </a:t>
            </a:r>
            <a:r>
              <a:rPr lang="en-US" sz="120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smtClean="0">
                <a:latin typeface="Verdana" panose="020B0604030504040204" pitchFamily="34" charset="0"/>
                <a:ea typeface="Verdana" panose="020B0604030504040204" pitchFamily="34" charset="0"/>
                <a:cs typeface="Verdana" panose="020B0604030504040204" pitchFamily="34" charset="0"/>
              </a:rPr>
              <a:t>Primary </a:t>
            </a:r>
            <a:r>
              <a:rPr lang="en-US" sz="1200" dirty="0">
                <a:latin typeface="Verdana" panose="020B0604030504040204" pitchFamily="34" charset="0"/>
                <a:ea typeface="Verdana" panose="020B0604030504040204" pitchFamily="34" charset="0"/>
                <a:cs typeface="Verdana" panose="020B0604030504040204" pitchFamily="34" charset="0"/>
              </a:rPr>
              <a:t>key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 xmlns:p14="http://schemas.microsoft.com/office/powerpoint/2010/main"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 xmlns:p14="http://schemas.microsoft.com/office/powerpoint/2010/main"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r>
              <a:rPr lang="en-US" sz="1400" dirty="0" smtClean="0">
                <a:solidFill>
                  <a:schemeClr val="tx1"/>
                </a:solidFill>
                <a:latin typeface="Verdana" pitchFamily="34" charset="0"/>
                <a:ea typeface="Verdana" pitchFamily="34" charset="0"/>
                <a:cs typeface="Verdana" pitchFamily="34" charset="0"/>
              </a:rPr>
              <a:t>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a:t>
            </a:r>
            <a:r>
              <a:rPr lang="en-US" sz="1400" dirty="0" err="1" smtClean="0">
                <a:solidFill>
                  <a:schemeClr val="tx1"/>
                </a:solidFill>
              </a:rPr>
              <a:t>HttpServletRequest</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attName</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a:t>
            </a:r>
            <a:r>
              <a:rPr lang="en-US" sz="1400" dirty="0" err="1" smtClean="0">
                <a:solidFill>
                  <a:schemeClr val="tx1"/>
                </a:solidFill>
              </a:rPr>
              <a:t>HttpServletRequest</a:t>
            </a:r>
            <a:r>
              <a:rPr lang="en-US" sz="1400" dirty="0" err="1" smtClean="0">
                <a:solidFill>
                  <a:schemeClr val="tx1"/>
                </a:solidFill>
                <a:latin typeface="Verdana" pitchFamily="34" charset="0"/>
                <a:ea typeface="Verdana" pitchFamily="34" charset="0"/>
                <a:cs typeface="Verdana" pitchFamily="34" charset="0"/>
              </a:rPr>
              <a:t>.getAttribute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attName</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a:t>
            </a:r>
            <a:r>
              <a:rPr lang="en-US" sz="1400" dirty="0" err="1" smtClean="0">
                <a:solidFill>
                  <a:schemeClr val="tx1"/>
                </a:solidFill>
              </a:rPr>
              <a:t>HttpServletRequest</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getAttribute</a:t>
            </a:r>
            <a:r>
              <a:rPr lang="en-US" sz="1400" dirty="0" smtClean="0">
                <a:solidFill>
                  <a:schemeClr val="tx1"/>
                </a:solidFill>
                <a:latin typeface="Verdana" pitchFamily="34" charset="0"/>
                <a:ea typeface="Verdana" pitchFamily="34" charset="0"/>
                <a:cs typeface="Verdana" pitchFamily="34" charset="0"/>
              </a:rPr>
              <a: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921081</TotalTime>
  <Words>15096</Words>
  <Application>Microsoft Office PowerPoint</Application>
  <PresentationFormat>On-screen Show (4:3)</PresentationFormat>
  <Paragraphs>1916</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raghav</cp:lastModifiedBy>
  <cp:revision>5011</cp:revision>
  <dcterms:modified xsi:type="dcterms:W3CDTF">2023-08-25T06:02:17Z</dcterms:modified>
</cp:coreProperties>
</file>