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0"/>
  </p:notesMasterIdLst>
  <p:sldIdLst>
    <p:sldId id="310" r:id="rId2"/>
    <p:sldId id="333" r:id="rId3"/>
    <p:sldId id="334" r:id="rId4"/>
    <p:sldId id="335" r:id="rId5"/>
    <p:sldId id="315" r:id="rId6"/>
    <p:sldId id="332" r:id="rId7"/>
    <p:sldId id="319" r:id="rId8"/>
    <p:sldId id="320" r:id="rId9"/>
    <p:sldId id="325" r:id="rId10"/>
    <p:sldId id="324" r:id="rId11"/>
    <p:sldId id="326" r:id="rId12"/>
    <p:sldId id="317" r:id="rId13"/>
    <p:sldId id="318" r:id="rId14"/>
    <p:sldId id="327" r:id="rId15"/>
    <p:sldId id="321" r:id="rId16"/>
    <p:sldId id="322" r:id="rId17"/>
    <p:sldId id="323" r:id="rId18"/>
    <p:sldId id="328" r:id="rId19"/>
    <p:sldId id="329" r:id="rId20"/>
    <p:sldId id="330" r:id="rId21"/>
    <p:sldId id="331" r:id="rId22"/>
    <p:sldId id="336" r:id="rId23"/>
    <p:sldId id="337" r:id="rId24"/>
    <p:sldId id="338" r:id="rId25"/>
    <p:sldId id="339" r:id="rId26"/>
    <p:sldId id="340" r:id="rId27"/>
    <p:sldId id="341" r:id="rId28"/>
    <p:sldId id="342" r:id="rId29"/>
  </p:sldIdLst>
  <p:sldSz cx="24384000" cy="13716000"/>
  <p:notesSz cx="6881813" cy="9296400"/>
  <p:defaultTextStyle>
    <a:lvl1pPr defTabSz="457200">
      <a:defRPr sz="1200">
        <a:latin typeface="Adobe 黑体 Std R"/>
        <a:ea typeface="Adobe 黑体 Std R"/>
        <a:cs typeface="Adobe 黑体 Std R"/>
        <a:sym typeface="Adobe 黑体 Std R"/>
      </a:defRPr>
    </a:lvl1pPr>
    <a:lvl2pPr indent="228600" defTabSz="457200">
      <a:defRPr sz="1200">
        <a:latin typeface="Adobe 黑体 Std R"/>
        <a:ea typeface="Adobe 黑体 Std R"/>
        <a:cs typeface="Adobe 黑体 Std R"/>
        <a:sym typeface="Adobe 黑体 Std R"/>
      </a:defRPr>
    </a:lvl2pPr>
    <a:lvl3pPr indent="457200" defTabSz="457200">
      <a:defRPr sz="1200">
        <a:latin typeface="Adobe 黑体 Std R"/>
        <a:ea typeface="Adobe 黑体 Std R"/>
        <a:cs typeface="Adobe 黑体 Std R"/>
        <a:sym typeface="Adobe 黑体 Std R"/>
      </a:defRPr>
    </a:lvl3pPr>
    <a:lvl4pPr indent="685800" defTabSz="457200">
      <a:defRPr sz="1200">
        <a:latin typeface="Adobe 黑体 Std R"/>
        <a:ea typeface="Adobe 黑体 Std R"/>
        <a:cs typeface="Adobe 黑体 Std R"/>
        <a:sym typeface="Adobe 黑体 Std R"/>
      </a:defRPr>
    </a:lvl4pPr>
    <a:lvl5pPr indent="914400" defTabSz="457200">
      <a:defRPr sz="1200">
        <a:latin typeface="Adobe 黑体 Std R"/>
        <a:ea typeface="Adobe 黑体 Std R"/>
        <a:cs typeface="Adobe 黑体 Std R"/>
        <a:sym typeface="Adobe 黑体 Std R"/>
      </a:defRPr>
    </a:lvl5pPr>
    <a:lvl6pPr indent="1143000" defTabSz="457200">
      <a:defRPr sz="1200">
        <a:latin typeface="Adobe 黑体 Std R"/>
        <a:ea typeface="Adobe 黑体 Std R"/>
        <a:cs typeface="Adobe 黑体 Std R"/>
        <a:sym typeface="Adobe 黑体 Std R"/>
      </a:defRPr>
    </a:lvl6pPr>
    <a:lvl7pPr indent="1371600" defTabSz="457200">
      <a:defRPr sz="1200">
        <a:latin typeface="Adobe 黑体 Std R"/>
        <a:ea typeface="Adobe 黑体 Std R"/>
        <a:cs typeface="Adobe 黑体 Std R"/>
        <a:sym typeface="Adobe 黑体 Std R"/>
      </a:defRPr>
    </a:lvl7pPr>
    <a:lvl8pPr indent="1600200" defTabSz="457200">
      <a:defRPr sz="1200">
        <a:latin typeface="Adobe 黑体 Std R"/>
        <a:ea typeface="Adobe 黑体 Std R"/>
        <a:cs typeface="Adobe 黑体 Std R"/>
        <a:sym typeface="Adobe 黑体 Std R"/>
      </a:defRPr>
    </a:lvl8pPr>
    <a:lvl9pPr indent="1828800" defTabSz="457200">
      <a:defRPr sz="1200">
        <a:latin typeface="Adobe 黑体 Std R"/>
        <a:ea typeface="Adobe 黑体 Std R"/>
        <a:cs typeface="Adobe 黑体 Std R"/>
        <a:sym typeface="Adobe 黑体 Std 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Light"/>
          <a:ea typeface="Helvetica Light"/>
          <a:cs typeface="Helvetica Light"/>
        </a:font>
        <a:srgbClr val="FFFFFF"/>
      </a:tcTxStyle>
      <a:tcStyle>
        <a:tcBdr>
          <a:left>
            <a:ln w="254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254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Light"/>
          <a:ea typeface="Helvetica Light"/>
          <a:cs typeface="Helvetica Light"/>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254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0365C0"/>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BBFC77FB-9ED0-4EC9-95AA-A1379042E648}" styleName="">
    <a:tblBg/>
    <a:wholeTbl>
      <a:tcTxStyle b="off" i="off">
        <a:font>
          <a:latin typeface="Gill Sans"/>
          <a:ea typeface="Gill Sans"/>
          <a:cs typeface="Gill Sans"/>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
          <a:latin typeface="Gill Sans"/>
          <a:ea typeface="Gill Sans"/>
          <a:cs typeface="Gill Sans"/>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
          <a:latin typeface="Gill Sans"/>
          <a:ea typeface="Gill Sans"/>
          <a:cs typeface="Gill Sans"/>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
          <a:latin typeface="Gill Sans"/>
          <a:ea typeface="Gill Sans"/>
          <a:cs typeface="Gill Sans"/>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3DC5C2F9-1CAC-4260-A1DD-9FCDBB877499}"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398CCE"/>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FFFFFF"/>
          </a:solid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365C0"/>
          </a:solidFill>
        </a:fill>
      </a:tcStyle>
    </a:firstRow>
  </a:tblStyle>
  <a:tblStyle styleId="{6CBB8FF1-D9AA-43F3-AF6F-95CC898621D3}"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A848CC27-7092-4357-88F5-1F8C3B698538}"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2" autoAdjust="0"/>
    <p:restoredTop sz="90888" autoAdjust="0"/>
  </p:normalViewPr>
  <p:slideViewPr>
    <p:cSldViewPr>
      <p:cViewPr varScale="1">
        <p:scale>
          <a:sx n="52" d="100"/>
          <a:sy n="52" d="100"/>
        </p:scale>
        <p:origin x="-90" y="-108"/>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42900" y="696913"/>
            <a:ext cx="6197600" cy="3486150"/>
          </a:xfrm>
          <a:prstGeom prst="rect">
            <a:avLst/>
          </a:prstGeom>
        </p:spPr>
        <p:txBody>
          <a:bodyPr lIns="92446" tIns="46223" rIns="92446" bIns="46223"/>
          <a:lstStyle/>
          <a:p>
            <a:pPr lvl="0"/>
            <a:endParaRPr/>
          </a:p>
        </p:txBody>
      </p:sp>
      <p:sp>
        <p:nvSpPr>
          <p:cNvPr id="110" name="Shape 110"/>
          <p:cNvSpPr>
            <a:spLocks noGrp="1"/>
          </p:cNvSpPr>
          <p:nvPr>
            <p:ph type="body" sz="quarter" idx="1"/>
          </p:nvPr>
        </p:nvSpPr>
        <p:spPr>
          <a:xfrm>
            <a:off x="917575" y="4415790"/>
            <a:ext cx="5046663" cy="4183380"/>
          </a:xfrm>
          <a:prstGeom prst="rect">
            <a:avLst/>
          </a:prstGeom>
        </p:spPr>
        <p:txBody>
          <a:bodyPr lIns="92446" tIns="46223" rIns="92446" bIns="46223"/>
          <a:lstStyle/>
          <a:p>
            <a:pPr lvl="0"/>
            <a:endParaRPr/>
          </a:p>
        </p:txBody>
      </p:sp>
    </p:spTree>
    <p:extLst>
      <p:ext uri="{BB962C8B-B14F-4D97-AF65-F5344CB8AC3E}">
        <p14:creationId xmlns:p14="http://schemas.microsoft.com/office/powerpoint/2010/main" val="1414974165"/>
      </p:ext>
    </p:extLst>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rogrammableweb.com/category/all/api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marketplace.adp.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382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sz="2000" dirty="0">
                <a:hlinkClick r:id="rId3"/>
              </a:rPr>
              <a:t>http://www.programmableweb.com/category/all/apis</a:t>
            </a:r>
            <a:endParaRPr lang="en-US" sz="2000" dirty="0"/>
          </a:p>
          <a:p>
            <a:r>
              <a:rPr lang="en-US" sz="2000" dirty="0">
                <a:latin typeface="Times New Roman" panose="02020603050405020304" pitchFamily="18" charset="0"/>
                <a:cs typeface="Times New Roman" panose="02020603050405020304" pitchFamily="18" charset="0"/>
                <a:hlinkClick r:id="rId4"/>
              </a:rPr>
              <a:t>https://marketplace.adp.com/</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420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885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81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851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79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52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5" name="Shape 5"/>
          <p:cNvSpPr>
            <a:spLocks noGrp="1"/>
          </p:cNvSpPr>
          <p:nvPr>
            <p:ph type="title"/>
          </p:nvPr>
        </p:nvSpPr>
        <p:spPr>
          <a:xfrm>
            <a:off x="1739900" y="2298700"/>
            <a:ext cx="20904200" cy="4635500"/>
          </a:xfrm>
          <a:prstGeom prst="rect">
            <a:avLst/>
          </a:prstGeom>
        </p:spPr>
        <p:txBody>
          <a:bodyPr lIns="0" tIns="0" rIns="0" bIns="0" anchor="b"/>
          <a:lstStyle>
            <a:lvl1pPr algn="ctr">
              <a:defRPr sz="11600">
                <a:solidFill>
                  <a:srgbClr val="000000"/>
                </a:solidFill>
                <a:latin typeface="+mn-lt"/>
                <a:ea typeface="+mn-ea"/>
                <a:cs typeface="+mn-cs"/>
                <a:sym typeface="Arial"/>
              </a:defRPr>
            </a:lvl1pPr>
          </a:lstStyle>
          <a:p>
            <a:pPr lvl="0">
              <a:defRPr sz="1800"/>
            </a:pPr>
            <a:r>
              <a:rPr sz="11600"/>
              <a:t>Title Text</a:t>
            </a:r>
          </a:p>
        </p:txBody>
      </p:sp>
      <p:sp>
        <p:nvSpPr>
          <p:cNvPr id="6" name="Shape 6"/>
          <p:cNvSpPr>
            <a:spLocks noGrp="1"/>
          </p:cNvSpPr>
          <p:nvPr>
            <p:ph type="body" idx="1"/>
          </p:nvPr>
        </p:nvSpPr>
        <p:spPr>
          <a:xfrm>
            <a:off x="1739900" y="7061200"/>
            <a:ext cx="20904200" cy="1587500"/>
          </a:xfrm>
          <a:prstGeom prst="rect">
            <a:avLst/>
          </a:prstGeom>
        </p:spPr>
        <p:txBody>
          <a:bodyPr lIns="0" tIns="0" rIns="0" bIns="0" anchor="t"/>
          <a:lstStyle>
            <a:lvl1pPr marL="0" indent="0" algn="r">
              <a:spcBef>
                <a:spcPts val="0"/>
              </a:spcBef>
              <a:buSzTx/>
              <a:buNone/>
              <a:defRPr sz="6500">
                <a:solidFill>
                  <a:srgbClr val="FF2600"/>
                </a:solidFill>
                <a:latin typeface="Adobe 黑体 Std R"/>
                <a:ea typeface="Adobe 黑体 Std R"/>
                <a:cs typeface="Adobe 黑体 Std R"/>
                <a:sym typeface="Adobe 黑体 Std R"/>
              </a:defRPr>
            </a:lvl1pPr>
            <a:lvl2pPr marL="0" indent="228600" algn="r">
              <a:spcBef>
                <a:spcPts val="0"/>
              </a:spcBef>
              <a:buSzTx/>
              <a:buNone/>
              <a:defRPr sz="6500">
                <a:solidFill>
                  <a:srgbClr val="FF2600"/>
                </a:solidFill>
                <a:latin typeface="Adobe 黑体 Std R"/>
                <a:ea typeface="Adobe 黑体 Std R"/>
                <a:cs typeface="Adobe 黑体 Std R"/>
                <a:sym typeface="Adobe 黑体 Std R"/>
              </a:defRPr>
            </a:lvl2pPr>
            <a:lvl3pPr marL="0" indent="457200" algn="r">
              <a:spcBef>
                <a:spcPts val="0"/>
              </a:spcBef>
              <a:buSzTx/>
              <a:buNone/>
              <a:defRPr sz="6500">
                <a:solidFill>
                  <a:srgbClr val="FF2600"/>
                </a:solidFill>
                <a:latin typeface="Adobe 黑体 Std R"/>
                <a:ea typeface="Adobe 黑体 Std R"/>
                <a:cs typeface="Adobe 黑体 Std R"/>
                <a:sym typeface="Adobe 黑体 Std R"/>
              </a:defRPr>
            </a:lvl3pPr>
            <a:lvl4pPr marL="0" indent="685800" algn="r">
              <a:spcBef>
                <a:spcPts val="0"/>
              </a:spcBef>
              <a:buSzTx/>
              <a:buNone/>
              <a:defRPr sz="6500">
                <a:solidFill>
                  <a:srgbClr val="FF2600"/>
                </a:solidFill>
                <a:latin typeface="Adobe 黑体 Std R"/>
                <a:ea typeface="Adobe 黑体 Std R"/>
                <a:cs typeface="Adobe 黑体 Std R"/>
                <a:sym typeface="Adobe 黑体 Std R"/>
              </a:defRPr>
            </a:lvl4pPr>
            <a:lvl5pPr marL="0" indent="914400" algn="r">
              <a:spcBef>
                <a:spcPts val="0"/>
              </a:spcBef>
              <a:buSzTx/>
              <a:buNone/>
              <a:defRPr sz="6500">
                <a:solidFill>
                  <a:srgbClr val="FF2600"/>
                </a:solidFill>
                <a:latin typeface="Adobe 黑体 Std R"/>
                <a:ea typeface="Adobe 黑体 Std R"/>
                <a:cs typeface="Adobe 黑体 Std R"/>
                <a:sym typeface="Adobe 黑体 Std R"/>
              </a:defRPr>
            </a:lvl5pPr>
          </a:lstStyle>
          <a:p>
            <a:pPr lvl="0">
              <a:defRPr sz="1800">
                <a:solidFill>
                  <a:srgbClr val="000000"/>
                </a:solidFill>
              </a:defRPr>
            </a:pPr>
            <a:r>
              <a:rPr sz="6500">
                <a:solidFill>
                  <a:srgbClr val="FF2600"/>
                </a:solidFill>
              </a:rPr>
              <a:t>Body Level One</a:t>
            </a:r>
          </a:p>
          <a:p>
            <a:pPr lvl="1">
              <a:defRPr sz="1800">
                <a:solidFill>
                  <a:srgbClr val="000000"/>
                </a:solidFill>
              </a:defRPr>
            </a:pPr>
            <a:r>
              <a:rPr sz="6500">
                <a:solidFill>
                  <a:srgbClr val="FF2600"/>
                </a:solidFill>
              </a:rPr>
              <a:t>Body Level Two</a:t>
            </a:r>
          </a:p>
          <a:p>
            <a:pPr lvl="2">
              <a:defRPr sz="1800">
                <a:solidFill>
                  <a:srgbClr val="000000"/>
                </a:solidFill>
              </a:defRPr>
            </a:pPr>
            <a:r>
              <a:rPr sz="6500">
                <a:solidFill>
                  <a:srgbClr val="FF2600"/>
                </a:solidFill>
              </a:rPr>
              <a:t>Body Level Three</a:t>
            </a:r>
          </a:p>
          <a:p>
            <a:pPr lvl="3">
              <a:defRPr sz="1800">
                <a:solidFill>
                  <a:srgbClr val="000000"/>
                </a:solidFill>
              </a:defRPr>
            </a:pPr>
            <a:r>
              <a:rPr sz="6500">
                <a:solidFill>
                  <a:srgbClr val="FF2600"/>
                </a:solidFill>
              </a:rPr>
              <a:t>Body Level Four</a:t>
            </a:r>
          </a:p>
          <a:p>
            <a:pPr lvl="4">
              <a:defRPr sz="1800">
                <a:solidFill>
                  <a:srgbClr val="000000"/>
                </a:solidFill>
              </a:defRPr>
            </a:pPr>
            <a:r>
              <a:rPr sz="6500">
                <a:solidFill>
                  <a:srgbClr val="FF2600"/>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31" name="Shape 31"/>
          <p:cNvSpPr>
            <a:spLocks noGrp="1"/>
          </p:cNvSpPr>
          <p:nvPr>
            <p:ph type="title"/>
          </p:nvPr>
        </p:nvSpPr>
        <p:spPr>
          <a:xfrm>
            <a:off x="1739900" y="355600"/>
            <a:ext cx="20904200" cy="34417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
        <p:nvSpPr>
          <p:cNvPr id="32" name="Shape 32"/>
          <p:cNvSpPr>
            <a:spLocks noGrp="1"/>
          </p:cNvSpPr>
          <p:nvPr>
            <p:ph type="body" idx="1"/>
          </p:nvPr>
        </p:nvSpPr>
        <p:spPr>
          <a:xfrm>
            <a:off x="1739900" y="3898900"/>
            <a:ext cx="10210800" cy="8547100"/>
          </a:xfrm>
          <a:prstGeom prst="rect">
            <a:avLst/>
          </a:prstGeom>
        </p:spPr>
        <p:txBody>
          <a:bodyPr lIns="0" tIns="0" rIns="0" bIns="0"/>
          <a:lstStyle>
            <a:lvl1pPr marL="1016000" indent="-698500">
              <a:spcBef>
                <a:spcPts val="6900"/>
              </a:spcBef>
              <a:buSzPct val="171000"/>
              <a:defRPr sz="4200">
                <a:solidFill>
                  <a:srgbClr val="000000"/>
                </a:solidFill>
                <a:latin typeface="+mn-lt"/>
                <a:ea typeface="+mn-ea"/>
                <a:cs typeface="+mn-cs"/>
                <a:sym typeface="Arial"/>
              </a:defRPr>
            </a:lvl1pPr>
            <a:lvl2pPr marL="1460500" indent="-698500">
              <a:spcBef>
                <a:spcPts val="6900"/>
              </a:spcBef>
              <a:buSzPct val="171000"/>
              <a:defRPr sz="4200">
                <a:solidFill>
                  <a:srgbClr val="000000"/>
                </a:solidFill>
                <a:latin typeface="+mn-lt"/>
                <a:ea typeface="+mn-ea"/>
                <a:cs typeface="+mn-cs"/>
                <a:sym typeface="Arial"/>
              </a:defRPr>
            </a:lvl2pPr>
            <a:lvl3pPr marL="1905000" indent="-698500">
              <a:spcBef>
                <a:spcPts val="6900"/>
              </a:spcBef>
              <a:buSzPct val="171000"/>
              <a:defRPr sz="4200">
                <a:solidFill>
                  <a:srgbClr val="000000"/>
                </a:solidFill>
                <a:latin typeface="+mn-lt"/>
                <a:ea typeface="+mn-ea"/>
                <a:cs typeface="+mn-cs"/>
                <a:sym typeface="Arial"/>
              </a:defRPr>
            </a:lvl3pPr>
            <a:lvl4pPr marL="2349500" indent="-698500">
              <a:spcBef>
                <a:spcPts val="6900"/>
              </a:spcBef>
              <a:buSzPct val="171000"/>
              <a:defRPr sz="4200">
                <a:solidFill>
                  <a:srgbClr val="000000"/>
                </a:solidFill>
                <a:latin typeface="+mn-lt"/>
                <a:ea typeface="+mn-ea"/>
                <a:cs typeface="+mn-cs"/>
                <a:sym typeface="Arial"/>
              </a:defRPr>
            </a:lvl4pPr>
            <a:lvl5pPr marL="2794000" indent="-698500">
              <a:spcBef>
                <a:spcPts val="6900"/>
              </a:spcBef>
              <a:buSzPct val="171000"/>
              <a:defRPr sz="4200">
                <a:solidFill>
                  <a:srgbClr val="000000"/>
                </a:solidFill>
                <a:latin typeface="+mn-lt"/>
                <a:ea typeface="+mn-ea"/>
                <a:cs typeface="+mn-cs"/>
                <a:sym typeface="Arial"/>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 Left">
    <p:bg>
      <p:bgPr>
        <a:solidFill>
          <a:srgbClr val="FFFFFF"/>
        </a:solidFill>
        <a:effectLst/>
      </p:bgPr>
    </p:bg>
    <p:spTree>
      <p:nvGrpSpPr>
        <p:cNvPr id="1" name=""/>
        <p:cNvGrpSpPr/>
        <p:nvPr/>
      </p:nvGrpSpPr>
      <p:grpSpPr>
        <a:xfrm>
          <a:off x="0" y="0"/>
          <a:ext cx="0" cy="0"/>
          <a:chOff x="0" y="0"/>
          <a:chExt cx="0" cy="0"/>
        </a:xfrm>
      </p:grpSpPr>
      <p:sp>
        <p:nvSpPr>
          <p:cNvPr id="34" name="Shape 34"/>
          <p:cNvSpPr>
            <a:spLocks noGrp="1"/>
          </p:cNvSpPr>
          <p:nvPr>
            <p:ph type="title"/>
          </p:nvPr>
        </p:nvSpPr>
        <p:spPr>
          <a:xfrm>
            <a:off x="1739900" y="355600"/>
            <a:ext cx="20904200" cy="34417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
        <p:nvSpPr>
          <p:cNvPr id="35" name="Shape 35"/>
          <p:cNvSpPr>
            <a:spLocks noGrp="1"/>
          </p:cNvSpPr>
          <p:nvPr>
            <p:ph type="body" idx="1"/>
          </p:nvPr>
        </p:nvSpPr>
        <p:spPr>
          <a:xfrm>
            <a:off x="1739900" y="3898900"/>
            <a:ext cx="10210800" cy="8547100"/>
          </a:xfrm>
          <a:prstGeom prst="rect">
            <a:avLst/>
          </a:prstGeom>
        </p:spPr>
        <p:txBody>
          <a:bodyPr lIns="0" tIns="0" rIns="0" bIns="0"/>
          <a:lstStyle>
            <a:lvl1pPr marL="1016000" indent="-698500">
              <a:spcBef>
                <a:spcPts val="6900"/>
              </a:spcBef>
              <a:buSzPct val="171000"/>
              <a:defRPr sz="4200">
                <a:solidFill>
                  <a:srgbClr val="000000"/>
                </a:solidFill>
                <a:latin typeface="+mn-lt"/>
                <a:ea typeface="+mn-ea"/>
                <a:cs typeface="+mn-cs"/>
                <a:sym typeface="Arial"/>
              </a:defRPr>
            </a:lvl1pPr>
            <a:lvl2pPr marL="1460500" indent="-698500">
              <a:spcBef>
                <a:spcPts val="6900"/>
              </a:spcBef>
              <a:buSzPct val="171000"/>
              <a:defRPr sz="4200">
                <a:solidFill>
                  <a:srgbClr val="000000"/>
                </a:solidFill>
                <a:latin typeface="+mn-lt"/>
                <a:ea typeface="+mn-ea"/>
                <a:cs typeface="+mn-cs"/>
                <a:sym typeface="Arial"/>
              </a:defRPr>
            </a:lvl2pPr>
            <a:lvl3pPr marL="1905000" indent="-698500">
              <a:spcBef>
                <a:spcPts val="6900"/>
              </a:spcBef>
              <a:buSzPct val="171000"/>
              <a:defRPr sz="4200">
                <a:solidFill>
                  <a:srgbClr val="000000"/>
                </a:solidFill>
                <a:latin typeface="+mn-lt"/>
                <a:ea typeface="+mn-ea"/>
                <a:cs typeface="+mn-cs"/>
                <a:sym typeface="Arial"/>
              </a:defRPr>
            </a:lvl3pPr>
            <a:lvl4pPr marL="2349500" indent="-698500">
              <a:spcBef>
                <a:spcPts val="6900"/>
              </a:spcBef>
              <a:buSzPct val="171000"/>
              <a:defRPr sz="4200">
                <a:solidFill>
                  <a:srgbClr val="000000"/>
                </a:solidFill>
                <a:latin typeface="+mn-lt"/>
                <a:ea typeface="+mn-ea"/>
                <a:cs typeface="+mn-cs"/>
                <a:sym typeface="Arial"/>
              </a:defRPr>
            </a:lvl4pPr>
            <a:lvl5pPr marL="2794000" indent="-698500">
              <a:spcBef>
                <a:spcPts val="6900"/>
              </a:spcBef>
              <a:buSzPct val="171000"/>
              <a:defRPr sz="4200">
                <a:solidFill>
                  <a:srgbClr val="000000"/>
                </a:solidFill>
                <a:latin typeface="+mn-lt"/>
                <a:ea typeface="+mn-ea"/>
                <a:cs typeface="+mn-cs"/>
                <a:sym typeface="Arial"/>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Right">
    <p:bg>
      <p:bgPr>
        <a:solidFill>
          <a:srgbClr val="FFFFFF"/>
        </a:solidFill>
        <a:effectLst/>
      </p:bgPr>
    </p:bg>
    <p:spTree>
      <p:nvGrpSpPr>
        <p:cNvPr id="1" name=""/>
        <p:cNvGrpSpPr/>
        <p:nvPr/>
      </p:nvGrpSpPr>
      <p:grpSpPr>
        <a:xfrm>
          <a:off x="0" y="0"/>
          <a:ext cx="0" cy="0"/>
          <a:chOff x="0" y="0"/>
          <a:chExt cx="0" cy="0"/>
        </a:xfrm>
      </p:grpSpPr>
      <p:sp>
        <p:nvSpPr>
          <p:cNvPr id="37" name="Shape 37"/>
          <p:cNvSpPr>
            <a:spLocks noGrp="1"/>
          </p:cNvSpPr>
          <p:nvPr>
            <p:ph type="title"/>
          </p:nvPr>
        </p:nvSpPr>
        <p:spPr>
          <a:xfrm>
            <a:off x="1739900" y="355600"/>
            <a:ext cx="20904200" cy="34417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
        <p:nvSpPr>
          <p:cNvPr id="38" name="Shape 38"/>
          <p:cNvSpPr>
            <a:spLocks noGrp="1"/>
          </p:cNvSpPr>
          <p:nvPr>
            <p:ph type="body" idx="1"/>
          </p:nvPr>
        </p:nvSpPr>
        <p:spPr>
          <a:xfrm>
            <a:off x="13284200" y="3898900"/>
            <a:ext cx="9359900" cy="8547100"/>
          </a:xfrm>
          <a:prstGeom prst="rect">
            <a:avLst/>
          </a:prstGeom>
        </p:spPr>
        <p:txBody>
          <a:bodyPr lIns="0" tIns="0" rIns="0" bIns="0"/>
          <a:lstStyle>
            <a:lvl1pPr marL="1016000" indent="-698500">
              <a:spcBef>
                <a:spcPts val="6900"/>
              </a:spcBef>
              <a:buSzPct val="171000"/>
              <a:defRPr sz="4200">
                <a:solidFill>
                  <a:srgbClr val="000000"/>
                </a:solidFill>
                <a:latin typeface="+mn-lt"/>
                <a:ea typeface="+mn-ea"/>
                <a:cs typeface="+mn-cs"/>
                <a:sym typeface="Arial"/>
              </a:defRPr>
            </a:lvl1pPr>
            <a:lvl2pPr marL="1460500" indent="-698500">
              <a:spcBef>
                <a:spcPts val="6900"/>
              </a:spcBef>
              <a:buSzPct val="171000"/>
              <a:defRPr sz="4200">
                <a:solidFill>
                  <a:srgbClr val="000000"/>
                </a:solidFill>
                <a:latin typeface="+mn-lt"/>
                <a:ea typeface="+mn-ea"/>
                <a:cs typeface="+mn-cs"/>
                <a:sym typeface="Arial"/>
              </a:defRPr>
            </a:lvl2pPr>
            <a:lvl3pPr marL="1905000" indent="-698500">
              <a:spcBef>
                <a:spcPts val="6900"/>
              </a:spcBef>
              <a:buSzPct val="171000"/>
              <a:defRPr sz="4200">
                <a:solidFill>
                  <a:srgbClr val="000000"/>
                </a:solidFill>
                <a:latin typeface="+mn-lt"/>
                <a:ea typeface="+mn-ea"/>
                <a:cs typeface="+mn-cs"/>
                <a:sym typeface="Arial"/>
              </a:defRPr>
            </a:lvl3pPr>
            <a:lvl4pPr marL="2349500" indent="-698500">
              <a:spcBef>
                <a:spcPts val="6900"/>
              </a:spcBef>
              <a:buSzPct val="171000"/>
              <a:defRPr sz="4200">
                <a:solidFill>
                  <a:srgbClr val="000000"/>
                </a:solidFill>
                <a:latin typeface="+mn-lt"/>
                <a:ea typeface="+mn-ea"/>
                <a:cs typeface="+mn-cs"/>
                <a:sym typeface="Arial"/>
              </a:defRPr>
            </a:lvl4pPr>
            <a:lvl5pPr marL="2794000" indent="-698500">
              <a:spcBef>
                <a:spcPts val="6900"/>
              </a:spcBef>
              <a:buSzPct val="171000"/>
              <a:defRPr sz="4200">
                <a:solidFill>
                  <a:srgbClr val="000000"/>
                </a:solidFill>
                <a:latin typeface="+mn-lt"/>
                <a:ea typeface="+mn-ea"/>
                <a:cs typeface="+mn-cs"/>
                <a:sym typeface="Arial"/>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Shape 40"/>
          <p:cNvSpPr>
            <a:spLocks noGrp="1"/>
          </p:cNvSpPr>
          <p:nvPr>
            <p:ph type="title"/>
          </p:nvPr>
        </p:nvSpPr>
        <p:spPr>
          <a:xfrm>
            <a:off x="673100" y="2870200"/>
            <a:ext cx="23050500" cy="4559300"/>
          </a:xfrm>
          <a:prstGeom prst="rect">
            <a:avLst/>
          </a:prstGeom>
        </p:spPr>
        <p:txBody>
          <a:bodyPr anchor="b"/>
          <a:lstStyle/>
          <a:p>
            <a:pPr lvl="0">
              <a:defRPr sz="1800">
                <a:solidFill>
                  <a:srgbClr val="000000"/>
                </a:solidFill>
              </a:defRPr>
            </a:pPr>
            <a:r>
              <a:rPr sz="14800">
                <a:solidFill>
                  <a:srgbClr val="FFFFFF"/>
                </a:solidFill>
              </a:rPr>
              <a:t>Title Text</a:t>
            </a:r>
          </a:p>
        </p:txBody>
      </p:sp>
      <p:sp>
        <p:nvSpPr>
          <p:cNvPr id="41" name="Shape 41"/>
          <p:cNvSpPr>
            <a:spLocks noGrp="1"/>
          </p:cNvSpPr>
          <p:nvPr>
            <p:ph type="body" idx="1"/>
          </p:nvPr>
        </p:nvSpPr>
        <p:spPr>
          <a:xfrm>
            <a:off x="673100" y="7416800"/>
            <a:ext cx="23050500" cy="18161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sz="5200">
                <a:solidFill>
                  <a:srgbClr val="525252"/>
                </a:solidFill>
              </a:rPr>
              <a:t>Body Level One</a:t>
            </a:r>
          </a:p>
          <a:p>
            <a:pPr lvl="1">
              <a:defRPr sz="1800">
                <a:solidFill>
                  <a:srgbClr val="000000"/>
                </a:solidFill>
              </a:defRPr>
            </a:pPr>
            <a:r>
              <a:rPr sz="5200">
                <a:solidFill>
                  <a:srgbClr val="525252"/>
                </a:solidFill>
              </a:rPr>
              <a:t>Body Level Two</a:t>
            </a:r>
          </a:p>
          <a:p>
            <a:pPr lvl="2">
              <a:defRPr sz="1800">
                <a:solidFill>
                  <a:srgbClr val="000000"/>
                </a:solidFill>
              </a:defRPr>
            </a:pPr>
            <a:r>
              <a:rPr sz="5200">
                <a:solidFill>
                  <a:srgbClr val="525252"/>
                </a:solidFill>
              </a:rPr>
              <a:t>Body Level Three</a:t>
            </a:r>
          </a:p>
          <a:p>
            <a:pPr lvl="3">
              <a:defRPr sz="1800">
                <a:solidFill>
                  <a:srgbClr val="000000"/>
                </a:solidFill>
              </a:defRPr>
            </a:pPr>
            <a:r>
              <a:rPr sz="5200">
                <a:solidFill>
                  <a:srgbClr val="525252"/>
                </a:solidFill>
              </a:rPr>
              <a:t>Body Level Four</a:t>
            </a:r>
          </a:p>
          <a:p>
            <a:pPr lvl="4">
              <a:defRPr sz="1800">
                <a:solidFill>
                  <a:srgbClr val="000000"/>
                </a:solidFill>
              </a:defRPr>
            </a:pPr>
            <a:r>
              <a:rPr sz="5200">
                <a:solidFill>
                  <a:srgbClr val="525252"/>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43" name="Shape 43"/>
          <p:cNvSpPr>
            <a:spLocks noGrp="1"/>
          </p:cNvSpPr>
          <p:nvPr>
            <p:ph type="title"/>
          </p:nvPr>
        </p:nvSpPr>
        <p:spPr>
          <a:xfrm>
            <a:off x="673100" y="9613900"/>
            <a:ext cx="23050500" cy="1765300"/>
          </a:xfrm>
          <a:prstGeom prst="rect">
            <a:avLst/>
          </a:prstGeom>
        </p:spPr>
        <p:txBody>
          <a:bodyPr anchor="b"/>
          <a:lstStyle/>
          <a:p>
            <a:pPr lvl="0">
              <a:defRPr sz="1800">
                <a:solidFill>
                  <a:srgbClr val="000000"/>
                </a:solidFill>
              </a:defRPr>
            </a:pPr>
            <a:r>
              <a:rPr sz="14800">
                <a:solidFill>
                  <a:srgbClr val="FFFFFF"/>
                </a:solidFill>
              </a:rPr>
              <a:t>Title Text</a:t>
            </a:r>
          </a:p>
        </p:txBody>
      </p:sp>
      <p:sp>
        <p:nvSpPr>
          <p:cNvPr id="44" name="Shape 44"/>
          <p:cNvSpPr>
            <a:spLocks noGrp="1"/>
          </p:cNvSpPr>
          <p:nvPr>
            <p:ph type="body" idx="1"/>
          </p:nvPr>
        </p:nvSpPr>
        <p:spPr>
          <a:xfrm>
            <a:off x="673100" y="11366500"/>
            <a:ext cx="23050500" cy="17018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sz="5200">
                <a:solidFill>
                  <a:srgbClr val="525252"/>
                </a:solidFill>
              </a:rPr>
              <a:t>Body Level One</a:t>
            </a:r>
          </a:p>
          <a:p>
            <a:pPr lvl="1">
              <a:defRPr sz="1800">
                <a:solidFill>
                  <a:srgbClr val="000000"/>
                </a:solidFill>
              </a:defRPr>
            </a:pPr>
            <a:r>
              <a:rPr sz="5200">
                <a:solidFill>
                  <a:srgbClr val="525252"/>
                </a:solidFill>
              </a:rPr>
              <a:t>Body Level Two</a:t>
            </a:r>
          </a:p>
          <a:p>
            <a:pPr lvl="2">
              <a:defRPr sz="1800">
                <a:solidFill>
                  <a:srgbClr val="000000"/>
                </a:solidFill>
              </a:defRPr>
            </a:pPr>
            <a:r>
              <a:rPr sz="5200">
                <a:solidFill>
                  <a:srgbClr val="525252"/>
                </a:solidFill>
              </a:rPr>
              <a:t>Body Level Three</a:t>
            </a:r>
          </a:p>
          <a:p>
            <a:pPr lvl="3">
              <a:defRPr sz="1800">
                <a:solidFill>
                  <a:srgbClr val="000000"/>
                </a:solidFill>
              </a:defRPr>
            </a:pPr>
            <a:r>
              <a:rPr sz="5200">
                <a:solidFill>
                  <a:srgbClr val="525252"/>
                </a:solidFill>
              </a:rPr>
              <a:t>Body Level Four</a:t>
            </a:r>
          </a:p>
          <a:p>
            <a:pPr lvl="4">
              <a:defRPr sz="1800">
                <a:solidFill>
                  <a:srgbClr val="000000"/>
                </a:solidFill>
              </a:defRPr>
            </a:pPr>
            <a:r>
              <a:rPr sz="5200">
                <a:solidFill>
                  <a:srgbClr val="525252"/>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 name="Shape 46"/>
          <p:cNvSpPr>
            <a:spLocks noGrp="1"/>
          </p:cNvSpPr>
          <p:nvPr>
            <p:ph type="title"/>
          </p:nvPr>
        </p:nvSpPr>
        <p:spPr>
          <a:xfrm>
            <a:off x="673100" y="9613900"/>
            <a:ext cx="23050500" cy="1765300"/>
          </a:xfrm>
          <a:prstGeom prst="rect">
            <a:avLst/>
          </a:prstGeom>
        </p:spPr>
        <p:txBody>
          <a:bodyPr anchor="b"/>
          <a:lstStyle/>
          <a:p>
            <a:pPr lvl="0">
              <a:defRPr sz="1800">
                <a:solidFill>
                  <a:srgbClr val="000000"/>
                </a:solidFill>
              </a:defRPr>
            </a:pPr>
            <a:r>
              <a:rPr sz="14800">
                <a:solidFill>
                  <a:srgbClr val="FFFFFF"/>
                </a:solidFill>
              </a:rPr>
              <a:t>Title Text</a:t>
            </a:r>
          </a:p>
        </p:txBody>
      </p:sp>
      <p:sp>
        <p:nvSpPr>
          <p:cNvPr id="47" name="Shape 47"/>
          <p:cNvSpPr>
            <a:spLocks noGrp="1"/>
          </p:cNvSpPr>
          <p:nvPr>
            <p:ph type="body" idx="1"/>
          </p:nvPr>
        </p:nvSpPr>
        <p:spPr>
          <a:xfrm>
            <a:off x="673100" y="11366500"/>
            <a:ext cx="23050500" cy="17018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sz="5200">
                <a:solidFill>
                  <a:srgbClr val="525252"/>
                </a:solidFill>
              </a:rPr>
              <a:t>Body Level One</a:t>
            </a:r>
          </a:p>
          <a:p>
            <a:pPr lvl="1">
              <a:defRPr sz="1800">
                <a:solidFill>
                  <a:srgbClr val="000000"/>
                </a:solidFill>
              </a:defRPr>
            </a:pPr>
            <a:r>
              <a:rPr sz="5200">
                <a:solidFill>
                  <a:srgbClr val="525252"/>
                </a:solidFill>
              </a:rPr>
              <a:t>Body Level Two</a:t>
            </a:r>
          </a:p>
          <a:p>
            <a:pPr lvl="2">
              <a:defRPr sz="1800">
                <a:solidFill>
                  <a:srgbClr val="000000"/>
                </a:solidFill>
              </a:defRPr>
            </a:pPr>
            <a:r>
              <a:rPr sz="5200">
                <a:solidFill>
                  <a:srgbClr val="525252"/>
                </a:solidFill>
              </a:rPr>
              <a:t>Body Level Three</a:t>
            </a:r>
          </a:p>
          <a:p>
            <a:pPr lvl="3">
              <a:defRPr sz="1800">
                <a:solidFill>
                  <a:srgbClr val="000000"/>
                </a:solidFill>
              </a:defRPr>
            </a:pPr>
            <a:r>
              <a:rPr sz="5200">
                <a:solidFill>
                  <a:srgbClr val="525252"/>
                </a:solidFill>
              </a:rPr>
              <a:t>Body Level Four</a:t>
            </a:r>
          </a:p>
          <a:p>
            <a:pPr lvl="4">
              <a:defRPr sz="1800">
                <a:solidFill>
                  <a:srgbClr val="000000"/>
                </a:solidFill>
              </a:defRPr>
            </a:pPr>
            <a:r>
              <a:rPr sz="5200">
                <a:solidFill>
                  <a:srgbClr val="525252"/>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
        <p:nvSpPr>
          <p:cNvPr id="50" name="Shape 50"/>
          <p:cNvSpPr>
            <a:spLocks noGrp="1"/>
          </p:cNvSpPr>
          <p:nvPr>
            <p:ph type="body" idx="1"/>
          </p:nvPr>
        </p:nvSpPr>
        <p:spPr>
          <a:prstGeom prst="rect">
            <a:avLst/>
          </a:prstGeom>
        </p:spPr>
        <p:txBody>
          <a:bodyPr/>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
        <p:nvSpPr>
          <p:cNvPr id="53" name="Shape 53"/>
          <p:cNvSpPr>
            <a:spLocks noGrp="1"/>
          </p:cNvSpPr>
          <p:nvPr>
            <p:ph type="body" idx="1"/>
          </p:nvPr>
        </p:nvSpPr>
        <p:spPr>
          <a:prstGeom prst="rect">
            <a:avLst/>
          </a:prstGeom>
        </p:spPr>
        <p:txBody>
          <a:bodyPr numCol="2" spcCol="1152525" anchor="t"/>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5" name="Shape 55"/>
          <p:cNvSpPr>
            <a:spLocks noGrp="1"/>
          </p:cNvSpPr>
          <p:nvPr>
            <p:ph type="body" idx="1"/>
          </p:nvPr>
        </p:nvSpPr>
        <p:spPr>
          <a:xfrm>
            <a:off x="673100" y="355600"/>
            <a:ext cx="23050500" cy="12979400"/>
          </a:xfrm>
          <a:prstGeom prst="rect">
            <a:avLst/>
          </a:prstGeom>
        </p:spPr>
        <p:txBody>
          <a:bodyPr/>
          <a:lstStyle>
            <a:lvl1pPr>
              <a:lnSpc>
                <a:spcPct val="120000"/>
              </a:lnSpc>
              <a:defRPr sz="6400">
                <a:solidFill>
                  <a:srgbClr val="525252"/>
                </a:solidFill>
              </a:defRPr>
            </a:lvl1pPr>
            <a:lvl2pPr>
              <a:lnSpc>
                <a:spcPct val="120000"/>
              </a:lnSpc>
              <a:defRPr sz="6400">
                <a:solidFill>
                  <a:srgbClr val="525252"/>
                </a:solidFill>
              </a:defRPr>
            </a:lvl2pPr>
            <a:lvl3pPr>
              <a:lnSpc>
                <a:spcPct val="120000"/>
              </a:lnSpc>
              <a:defRPr sz="6400">
                <a:solidFill>
                  <a:srgbClr val="525252"/>
                </a:solidFill>
              </a:defRPr>
            </a:lvl3pPr>
            <a:lvl4pPr>
              <a:lnSpc>
                <a:spcPct val="120000"/>
              </a:lnSpc>
              <a:defRPr sz="6400">
                <a:solidFill>
                  <a:srgbClr val="525252"/>
                </a:solidFill>
              </a:defRPr>
            </a:lvl4pPr>
            <a:lvl5pPr>
              <a:lnSpc>
                <a:spcPct val="120000"/>
              </a:lnSpc>
              <a:defRPr sz="6400">
                <a:solidFill>
                  <a:srgbClr val="525252"/>
                </a:solidFill>
              </a:defRPr>
            </a:lvl5pPr>
          </a:lstStyle>
          <a:p>
            <a:pPr lvl="0">
              <a:defRPr sz="1800">
                <a:solidFill>
                  <a:srgbClr val="000000"/>
                </a:solidFill>
              </a:defRPr>
            </a:pPr>
            <a:r>
              <a:rPr sz="6400">
                <a:solidFill>
                  <a:srgbClr val="525252"/>
                </a:solidFill>
              </a:rPr>
              <a:t>Body Level One</a:t>
            </a:r>
          </a:p>
          <a:p>
            <a:pPr lvl="1">
              <a:defRPr sz="1800">
                <a:solidFill>
                  <a:srgbClr val="000000"/>
                </a:solidFill>
              </a:defRPr>
            </a:pPr>
            <a:r>
              <a:rPr sz="6400">
                <a:solidFill>
                  <a:srgbClr val="525252"/>
                </a:solidFill>
              </a:rPr>
              <a:t>Body Level Two</a:t>
            </a:r>
          </a:p>
          <a:p>
            <a:pPr lvl="2">
              <a:defRPr sz="1800">
                <a:solidFill>
                  <a:srgbClr val="000000"/>
                </a:solidFill>
              </a:defRPr>
            </a:pPr>
            <a:r>
              <a:rPr sz="6400">
                <a:solidFill>
                  <a:srgbClr val="525252"/>
                </a:solidFill>
              </a:rPr>
              <a:t>Body Level Three</a:t>
            </a:r>
          </a:p>
          <a:p>
            <a:pPr lvl="3">
              <a:defRPr sz="1800">
                <a:solidFill>
                  <a:srgbClr val="000000"/>
                </a:solidFill>
              </a:defRPr>
            </a:pPr>
            <a:r>
              <a:rPr sz="6400">
                <a:solidFill>
                  <a:srgbClr val="525252"/>
                </a:solidFill>
              </a:rPr>
              <a:t>Body Level Four</a:t>
            </a:r>
          </a:p>
          <a:p>
            <a:pPr lvl="4">
              <a:defRPr sz="1800">
                <a:solidFill>
                  <a:srgbClr val="000000"/>
                </a:solidFill>
              </a:defRPr>
            </a:pPr>
            <a:r>
              <a:rPr sz="6400">
                <a:solidFill>
                  <a:srgbClr val="525252"/>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 2 Column">
    <p:bg>
      <p:bgPr>
        <a:solidFill>
          <a:srgbClr val="FFFFFF"/>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739900" y="355600"/>
            <a:ext cx="20904200" cy="3441700"/>
          </a:xfrm>
          <a:prstGeom prst="rect">
            <a:avLst/>
          </a:prstGeom>
        </p:spPr>
        <p:txBody>
          <a:bodyPr lIns="0" tIns="0" rIns="0" bIns="0"/>
          <a:lstStyle>
            <a:lvl1pPr algn="ctr">
              <a:defRPr sz="11600">
                <a:solidFill>
                  <a:srgbClr val="000000"/>
                </a:solidFill>
                <a:latin typeface="+mj-lt"/>
                <a:ea typeface="+mj-ea"/>
                <a:cs typeface="+mj-cs"/>
                <a:sym typeface="Arial Black"/>
              </a:defRPr>
            </a:lvl1pPr>
          </a:lstStyle>
          <a:p>
            <a:pPr lvl="0">
              <a:defRPr sz="1800"/>
            </a:pPr>
            <a:r>
              <a:rPr sz="11600"/>
              <a:t>Title Text</a:t>
            </a:r>
          </a:p>
        </p:txBody>
      </p:sp>
      <p:sp>
        <p:nvSpPr>
          <p:cNvPr id="12" name="Shape 12"/>
          <p:cNvSpPr>
            <a:spLocks noGrp="1"/>
          </p:cNvSpPr>
          <p:nvPr>
            <p:ph type="body" idx="1"/>
          </p:nvPr>
        </p:nvSpPr>
        <p:spPr>
          <a:xfrm>
            <a:off x="1739900" y="3898900"/>
            <a:ext cx="20904200" cy="8547100"/>
          </a:xfrm>
          <a:prstGeom prst="rect">
            <a:avLst/>
          </a:prstGeom>
        </p:spPr>
        <p:txBody>
          <a:bodyPr lIns="0" tIns="0" rIns="0" bIns="0" numCol="2" spcCol="1045210" anchor="t"/>
          <a:lstStyle>
            <a:lvl1pPr marL="1016000" indent="-698500">
              <a:spcBef>
                <a:spcPts val="5200"/>
              </a:spcBef>
              <a:buSzPct val="171000"/>
              <a:defRPr sz="4200">
                <a:solidFill>
                  <a:srgbClr val="000000"/>
                </a:solidFill>
                <a:latin typeface="+mj-lt"/>
                <a:ea typeface="+mj-ea"/>
                <a:cs typeface="+mj-cs"/>
                <a:sym typeface="Arial Black"/>
              </a:defRPr>
            </a:lvl1pPr>
            <a:lvl2pPr marL="1460500" indent="-698500">
              <a:spcBef>
                <a:spcPts val="5200"/>
              </a:spcBef>
              <a:buSzPct val="171000"/>
              <a:defRPr sz="4200">
                <a:solidFill>
                  <a:srgbClr val="000000"/>
                </a:solidFill>
                <a:latin typeface="+mj-lt"/>
                <a:ea typeface="+mj-ea"/>
                <a:cs typeface="+mj-cs"/>
                <a:sym typeface="Arial Black"/>
              </a:defRPr>
            </a:lvl2pPr>
            <a:lvl3pPr marL="1905000" indent="-698500">
              <a:spcBef>
                <a:spcPts val="5200"/>
              </a:spcBef>
              <a:buSzPct val="171000"/>
              <a:defRPr sz="4200">
                <a:solidFill>
                  <a:srgbClr val="000000"/>
                </a:solidFill>
                <a:latin typeface="+mj-lt"/>
                <a:ea typeface="+mj-ea"/>
                <a:cs typeface="+mj-cs"/>
                <a:sym typeface="Arial Black"/>
              </a:defRPr>
            </a:lvl3pPr>
            <a:lvl4pPr marL="2349500" indent="-698500">
              <a:spcBef>
                <a:spcPts val="5200"/>
              </a:spcBef>
              <a:buSzPct val="171000"/>
              <a:defRPr sz="4200">
                <a:solidFill>
                  <a:srgbClr val="000000"/>
                </a:solidFill>
                <a:latin typeface="+mj-lt"/>
                <a:ea typeface="+mj-ea"/>
                <a:cs typeface="+mj-cs"/>
                <a:sym typeface="Arial Black"/>
              </a:defRPr>
            </a:lvl4pPr>
            <a:lvl5pPr marL="2794000" indent="-698500">
              <a:spcBef>
                <a:spcPts val="5200"/>
              </a:spcBef>
              <a:buSzPct val="171000"/>
              <a:defRPr sz="4200">
                <a:solidFill>
                  <a:srgbClr val="000000"/>
                </a:solidFill>
                <a:latin typeface="+mj-lt"/>
                <a:ea typeface="+mj-ea"/>
                <a:cs typeface="+mj-cs"/>
                <a:sym typeface="Arial Black"/>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3" name="Shape 63"/>
          <p:cNvSpPr>
            <a:spLocks noGrp="1"/>
          </p:cNvSpPr>
          <p:nvPr>
            <p:ph type="title"/>
          </p:nvPr>
        </p:nvSpPr>
        <p:spPr>
          <a:xfrm>
            <a:off x="673100" y="4533900"/>
            <a:ext cx="23050500" cy="4648200"/>
          </a:xfrm>
          <a:prstGeom prst="rect">
            <a:avLst/>
          </a:prstGeom>
        </p:spPr>
        <p:txBody>
          <a:bodyPr/>
          <a:lstStyle/>
          <a:p>
            <a:pPr lvl="0">
              <a:defRPr sz="1800">
                <a:solidFill>
                  <a:srgbClr val="000000"/>
                </a:solidFill>
              </a:defRPr>
            </a:pPr>
            <a:r>
              <a:rPr sz="14800">
                <a:solidFill>
                  <a:srgbClr val="FFFFFF"/>
                </a:solidFill>
              </a:rPr>
              <a:t>Title Text</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5" name="Shape 65"/>
          <p:cNvSpPr>
            <a:spLocks noGrp="1"/>
          </p:cNvSpPr>
          <p:nvPr>
            <p:ph type="title"/>
          </p:nvPr>
        </p:nvSpPr>
        <p:spPr>
          <a:xfrm>
            <a:off x="673100" y="10426700"/>
            <a:ext cx="23050500" cy="1803400"/>
          </a:xfrm>
          <a:prstGeom prst="rect">
            <a:avLst/>
          </a:prstGeom>
        </p:spPr>
        <p:txBody>
          <a:bodyPr/>
          <a:lstStyle/>
          <a:p>
            <a:pPr lvl="0">
              <a:defRPr sz="1800">
                <a:solidFill>
                  <a:srgbClr val="000000"/>
                </a:solidFill>
              </a:defRPr>
            </a:pPr>
            <a:r>
              <a:rPr sz="14800">
                <a:solidFill>
                  <a:srgbClr val="FFFFFF"/>
                </a:solidFill>
              </a:rPr>
              <a:t>Title Text</a:t>
            </a: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69" name="Shape 69"/>
          <p:cNvSpPr>
            <a:spLocks noGrp="1"/>
          </p:cNvSpPr>
          <p:nvPr>
            <p:ph type="title"/>
          </p:nvPr>
        </p:nvSpPr>
        <p:spPr>
          <a:xfrm>
            <a:off x="673100" y="1943100"/>
            <a:ext cx="11049000" cy="4927600"/>
          </a:xfrm>
          <a:prstGeom prst="rect">
            <a:avLst/>
          </a:prstGeom>
        </p:spPr>
        <p:txBody>
          <a:bodyPr anchor="b"/>
          <a:lstStyle/>
          <a:p>
            <a:pPr lvl="0">
              <a:defRPr sz="1800">
                <a:solidFill>
                  <a:srgbClr val="000000"/>
                </a:solidFill>
              </a:defRPr>
            </a:pPr>
            <a:r>
              <a:rPr sz="14800">
                <a:solidFill>
                  <a:srgbClr val="FFFFFF"/>
                </a:solidFill>
              </a:rPr>
              <a:t>Title Text</a:t>
            </a:r>
          </a:p>
        </p:txBody>
      </p:sp>
      <p:sp>
        <p:nvSpPr>
          <p:cNvPr id="70" name="Shape 70"/>
          <p:cNvSpPr>
            <a:spLocks noGrp="1"/>
          </p:cNvSpPr>
          <p:nvPr>
            <p:ph type="body" idx="1"/>
          </p:nvPr>
        </p:nvSpPr>
        <p:spPr>
          <a:xfrm>
            <a:off x="673100" y="6858000"/>
            <a:ext cx="11049000" cy="18161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sz="5200">
                <a:solidFill>
                  <a:srgbClr val="525252"/>
                </a:solidFill>
              </a:rPr>
              <a:t>Body Level One</a:t>
            </a:r>
          </a:p>
          <a:p>
            <a:pPr lvl="1">
              <a:defRPr sz="1800">
                <a:solidFill>
                  <a:srgbClr val="000000"/>
                </a:solidFill>
              </a:defRPr>
            </a:pPr>
            <a:r>
              <a:rPr sz="5200">
                <a:solidFill>
                  <a:srgbClr val="525252"/>
                </a:solidFill>
              </a:rPr>
              <a:t>Body Level Two</a:t>
            </a:r>
          </a:p>
          <a:p>
            <a:pPr lvl="2">
              <a:defRPr sz="1800">
                <a:solidFill>
                  <a:srgbClr val="000000"/>
                </a:solidFill>
              </a:defRPr>
            </a:pPr>
            <a:r>
              <a:rPr sz="5200">
                <a:solidFill>
                  <a:srgbClr val="525252"/>
                </a:solidFill>
              </a:rPr>
              <a:t>Body Level Three</a:t>
            </a:r>
          </a:p>
          <a:p>
            <a:pPr lvl="3">
              <a:defRPr sz="1800">
                <a:solidFill>
                  <a:srgbClr val="000000"/>
                </a:solidFill>
              </a:defRPr>
            </a:pPr>
            <a:r>
              <a:rPr sz="5200">
                <a:solidFill>
                  <a:srgbClr val="525252"/>
                </a:solidFill>
              </a:rPr>
              <a:t>Body Level Four</a:t>
            </a:r>
          </a:p>
          <a:p>
            <a:pPr lvl="4">
              <a:defRPr sz="1800">
                <a:solidFill>
                  <a:srgbClr val="000000"/>
                </a:solidFill>
              </a:defRPr>
            </a:pPr>
            <a:r>
              <a:rPr sz="5200">
                <a:solidFill>
                  <a:srgbClr val="525252"/>
                </a:solidFill>
              </a:rPr>
              <a:t>Body Level Five</a:t>
            </a: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2" name="Shape 72"/>
          <p:cNvSpPr>
            <a:spLocks noGrp="1"/>
          </p:cNvSpPr>
          <p:nvPr>
            <p:ph type="title"/>
          </p:nvPr>
        </p:nvSpPr>
        <p:spPr>
          <a:xfrm>
            <a:off x="673100" y="1943100"/>
            <a:ext cx="11049000" cy="4927600"/>
          </a:xfrm>
          <a:prstGeom prst="rect">
            <a:avLst/>
          </a:prstGeom>
        </p:spPr>
        <p:txBody>
          <a:bodyPr anchor="b"/>
          <a:lstStyle/>
          <a:p>
            <a:pPr lvl="0">
              <a:defRPr sz="1800">
                <a:solidFill>
                  <a:srgbClr val="000000"/>
                </a:solidFill>
              </a:defRPr>
            </a:pPr>
            <a:r>
              <a:rPr sz="14800">
                <a:solidFill>
                  <a:srgbClr val="FFFFFF"/>
                </a:solidFill>
              </a:rPr>
              <a:t>Title Text</a:t>
            </a:r>
          </a:p>
        </p:txBody>
      </p:sp>
      <p:sp>
        <p:nvSpPr>
          <p:cNvPr id="73" name="Shape 73"/>
          <p:cNvSpPr>
            <a:spLocks noGrp="1"/>
          </p:cNvSpPr>
          <p:nvPr>
            <p:ph type="body" idx="1"/>
          </p:nvPr>
        </p:nvSpPr>
        <p:spPr>
          <a:xfrm>
            <a:off x="673100" y="6858000"/>
            <a:ext cx="11049000" cy="18161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sz="5200">
                <a:solidFill>
                  <a:srgbClr val="525252"/>
                </a:solidFill>
              </a:rPr>
              <a:t>Body Level One</a:t>
            </a:r>
          </a:p>
          <a:p>
            <a:pPr lvl="1">
              <a:defRPr sz="1800">
                <a:solidFill>
                  <a:srgbClr val="000000"/>
                </a:solidFill>
              </a:defRPr>
            </a:pPr>
            <a:r>
              <a:rPr sz="5200">
                <a:solidFill>
                  <a:srgbClr val="525252"/>
                </a:solidFill>
              </a:rPr>
              <a:t>Body Level Two</a:t>
            </a:r>
          </a:p>
          <a:p>
            <a:pPr lvl="2">
              <a:defRPr sz="1800">
                <a:solidFill>
                  <a:srgbClr val="000000"/>
                </a:solidFill>
              </a:defRPr>
            </a:pPr>
            <a:r>
              <a:rPr sz="5200">
                <a:solidFill>
                  <a:srgbClr val="525252"/>
                </a:solidFill>
              </a:rPr>
              <a:t>Body Level Three</a:t>
            </a:r>
          </a:p>
          <a:p>
            <a:pPr lvl="3">
              <a:defRPr sz="1800">
                <a:solidFill>
                  <a:srgbClr val="000000"/>
                </a:solidFill>
              </a:defRPr>
            </a:pPr>
            <a:r>
              <a:rPr sz="5200">
                <a:solidFill>
                  <a:srgbClr val="525252"/>
                </a:solidFill>
              </a:rPr>
              <a:t>Body Level Four</a:t>
            </a:r>
          </a:p>
          <a:p>
            <a:pPr lvl="4">
              <a:defRPr sz="1800">
                <a:solidFill>
                  <a:srgbClr val="000000"/>
                </a:solidFill>
              </a:defRPr>
            </a:pPr>
            <a:r>
              <a:rPr sz="5200">
                <a:solidFill>
                  <a:srgbClr val="525252"/>
                </a:solidFill>
              </a:rPr>
              <a:t>Body Level Five</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5" name="Shape 75"/>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
        <p:nvSpPr>
          <p:cNvPr id="76" name="Shape 76"/>
          <p:cNvSpPr>
            <a:spLocks noGrp="1"/>
          </p:cNvSpPr>
          <p:nvPr>
            <p:ph type="body" idx="1"/>
          </p:nvPr>
        </p:nvSpPr>
        <p:spPr>
          <a:xfrm>
            <a:off x="673100" y="4483100"/>
            <a:ext cx="11049000" cy="8216900"/>
          </a:xfrm>
          <a:prstGeom prst="rect">
            <a:avLst/>
          </a:prstGeom>
        </p:spPr>
        <p:txBody>
          <a:bodyPr/>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
        <p:nvSpPr>
          <p:cNvPr id="79" name="Shape 79"/>
          <p:cNvSpPr>
            <a:spLocks noGrp="1"/>
          </p:cNvSpPr>
          <p:nvPr>
            <p:ph type="body" idx="1"/>
          </p:nvPr>
        </p:nvSpPr>
        <p:spPr>
          <a:xfrm>
            <a:off x="673100" y="4483100"/>
            <a:ext cx="11049000" cy="8216900"/>
          </a:xfrm>
          <a:prstGeom prst="rect">
            <a:avLst/>
          </a:prstGeom>
        </p:spPr>
        <p:txBody>
          <a:bodyPr/>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p>
            <a:pPr lvl="0">
              <a:defRPr sz="1800">
                <a:solidFill>
                  <a:srgbClr val="000000"/>
                </a:solidFill>
              </a:defRPr>
            </a:pPr>
            <a:r>
              <a:rPr sz="14800">
                <a:solidFill>
                  <a:srgbClr val="FFFFFF"/>
                </a:solidFill>
              </a:rPr>
              <a:t>Title Text</a:t>
            </a:r>
          </a:p>
        </p:txBody>
      </p:sp>
      <p:sp>
        <p:nvSpPr>
          <p:cNvPr id="82" name="Shape 82"/>
          <p:cNvSpPr>
            <a:spLocks noGrp="1"/>
          </p:cNvSpPr>
          <p:nvPr>
            <p:ph type="body" idx="1"/>
          </p:nvPr>
        </p:nvSpPr>
        <p:spPr>
          <a:xfrm>
            <a:off x="12674600" y="4483100"/>
            <a:ext cx="11049000" cy="8216900"/>
          </a:xfrm>
          <a:prstGeom prst="rect">
            <a:avLst/>
          </a:prstGeom>
        </p:spPr>
        <p:txBody>
          <a:bodyPr/>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ablet2">
    <p:bg>
      <p:bgPr>
        <a:solidFill>
          <a:srgbClr val="FFFFFF"/>
        </a:solidFill>
        <a:effectLst/>
      </p:bgPr>
    </p:bg>
    <p:spTree>
      <p:nvGrpSpPr>
        <p:cNvPr id="1" name=""/>
        <p:cNvGrpSpPr/>
        <p:nvPr/>
      </p:nvGrpSpPr>
      <p:grpSpPr>
        <a:xfrm>
          <a:off x="0" y="0"/>
          <a:ext cx="0" cy="0"/>
          <a:chOff x="0" y="0"/>
          <a:chExt cx="0" cy="0"/>
        </a:xfrm>
      </p:grpSpPr>
      <p:pic>
        <p:nvPicPr>
          <p:cNvPr id="85" name="generic.png"/>
          <p:cNvPicPr/>
          <p:nvPr/>
        </p:nvPicPr>
        <p:blipFill>
          <a:blip r:embed="rId2">
            <a:extLst/>
          </a:blip>
          <a:stretch>
            <a:fillRect/>
          </a:stretch>
        </p:blipFill>
        <p:spPr>
          <a:xfrm>
            <a:off x="9723" y="-2286000"/>
            <a:ext cx="24384001" cy="18288000"/>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14" name="Shape 14"/>
          <p:cNvSpPr>
            <a:spLocks noGrp="1"/>
          </p:cNvSpPr>
          <p:nvPr>
            <p:ph type="body" idx="1"/>
          </p:nvPr>
        </p:nvSpPr>
        <p:spPr>
          <a:xfrm>
            <a:off x="1739900" y="1778000"/>
            <a:ext cx="20904200" cy="10147300"/>
          </a:xfrm>
          <a:prstGeom prst="rect">
            <a:avLst/>
          </a:prstGeom>
        </p:spPr>
        <p:txBody>
          <a:bodyPr lIns="0" tIns="0" rIns="0" bIns="0"/>
          <a:lstStyle>
            <a:lvl1pPr marL="1154814" indent="-837314">
              <a:spcBef>
                <a:spcPts val="7300"/>
              </a:spcBef>
              <a:buSzPct val="171000"/>
              <a:defRPr sz="3600">
                <a:solidFill>
                  <a:srgbClr val="000000"/>
                </a:solidFill>
                <a:latin typeface="Arial Bold"/>
                <a:ea typeface="Arial Bold"/>
                <a:cs typeface="Arial Bold"/>
                <a:sym typeface="Arial Bold"/>
              </a:defRPr>
            </a:lvl1pPr>
            <a:lvl2pPr marL="1562100" indent="-800100">
              <a:spcBef>
                <a:spcPts val="7300"/>
              </a:spcBef>
              <a:buSzPct val="171000"/>
              <a:defRPr sz="3600">
                <a:solidFill>
                  <a:srgbClr val="000000"/>
                </a:solidFill>
                <a:latin typeface="Arial Bold"/>
                <a:ea typeface="Arial Bold"/>
                <a:cs typeface="Arial Bold"/>
                <a:sym typeface="Arial Bold"/>
              </a:defRPr>
            </a:lvl2pPr>
            <a:lvl3pPr marL="2006600" indent="-800100">
              <a:spcBef>
                <a:spcPts val="7300"/>
              </a:spcBef>
              <a:buSzPct val="171000"/>
              <a:defRPr sz="3600">
                <a:solidFill>
                  <a:srgbClr val="000000"/>
                </a:solidFill>
                <a:latin typeface="Arial Bold"/>
                <a:ea typeface="Arial Bold"/>
                <a:cs typeface="Arial Bold"/>
                <a:sym typeface="Arial Bold"/>
              </a:defRPr>
            </a:lvl3pPr>
            <a:lvl4pPr marL="2451100" indent="-800100">
              <a:spcBef>
                <a:spcPts val="7300"/>
              </a:spcBef>
              <a:buSzPct val="171000"/>
              <a:defRPr sz="3600">
                <a:solidFill>
                  <a:srgbClr val="000000"/>
                </a:solidFill>
                <a:latin typeface="Arial Bold"/>
                <a:ea typeface="Arial Bold"/>
                <a:cs typeface="Arial Bold"/>
                <a:sym typeface="Arial Bold"/>
              </a:defRPr>
            </a:lvl4pPr>
            <a:lvl5pPr marL="2895600" indent="-800100">
              <a:spcBef>
                <a:spcPts val="7300"/>
              </a:spcBef>
              <a:buSzPct val="171000"/>
              <a:defRPr sz="3600">
                <a:solidFill>
                  <a:srgbClr val="000000"/>
                </a:solidFill>
                <a:latin typeface="Arial Bold"/>
                <a:ea typeface="Arial Bold"/>
                <a:cs typeface="Arial Bold"/>
                <a:sym typeface="Arial Bold"/>
              </a:defRP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87" name="Shape 87"/>
          <p:cNvSpPr>
            <a:spLocks noGrp="1"/>
          </p:cNvSpPr>
          <p:nvPr>
            <p:ph type="title"/>
          </p:nvPr>
        </p:nvSpPr>
        <p:spPr>
          <a:xfrm>
            <a:off x="4833937" y="2303859"/>
            <a:ext cx="14716126" cy="4643438"/>
          </a:xfrm>
          <a:prstGeom prst="rect">
            <a:avLst/>
          </a:prstGeom>
        </p:spPr>
        <p:txBody>
          <a:bodyPr lIns="71437" tIns="71437" rIns="71437" bIns="71437" anchor="b">
            <a:noAutofit/>
          </a:bodyPr>
          <a:lstStyle>
            <a:lvl1pPr algn="ctr" defTabSz="584200">
              <a:defRPr sz="11800">
                <a:solidFill>
                  <a:srgbClr val="000000"/>
                </a:solidFill>
                <a:latin typeface="Gill Sans"/>
                <a:ea typeface="Gill Sans"/>
                <a:cs typeface="Gill Sans"/>
                <a:sym typeface="Gill Sans"/>
              </a:defRPr>
            </a:lvl1pPr>
          </a:lstStyle>
          <a:p>
            <a:pPr lvl="0">
              <a:defRPr sz="1800"/>
            </a:pPr>
            <a:r>
              <a:rPr sz="11800"/>
              <a:t>Title Text</a:t>
            </a:r>
          </a:p>
        </p:txBody>
      </p:sp>
      <p:sp>
        <p:nvSpPr>
          <p:cNvPr id="88" name="Shape 88"/>
          <p:cNvSpPr>
            <a:spLocks noGrp="1"/>
          </p:cNvSpPr>
          <p:nvPr>
            <p:ph type="body" idx="1"/>
          </p:nvPr>
        </p:nvSpPr>
        <p:spPr>
          <a:xfrm>
            <a:off x="4833937" y="7072312"/>
            <a:ext cx="14716126" cy="1589485"/>
          </a:xfrm>
          <a:prstGeom prst="rect">
            <a:avLst/>
          </a:prstGeom>
        </p:spPr>
        <p:txBody>
          <a:bodyPr lIns="71437" tIns="71437" rIns="71437" bIns="71437" anchor="t">
            <a:noAutofit/>
          </a:bodyPr>
          <a:lstStyle>
            <a:lvl1pPr marL="0" indent="0" algn="r" defTabSz="584200">
              <a:spcBef>
                <a:spcPts val="0"/>
              </a:spcBef>
              <a:buSzTx/>
              <a:buNone/>
              <a:defRPr sz="5000">
                <a:solidFill>
                  <a:srgbClr val="FF2600"/>
                </a:solidFill>
                <a:latin typeface="Gill Sans"/>
                <a:ea typeface="Gill Sans"/>
                <a:cs typeface="Gill Sans"/>
                <a:sym typeface="Gill Sans"/>
              </a:defRPr>
            </a:lvl1pPr>
            <a:lvl2pPr marL="0" indent="228600" algn="r" defTabSz="584200">
              <a:spcBef>
                <a:spcPts val="0"/>
              </a:spcBef>
              <a:buSzTx/>
              <a:buNone/>
              <a:defRPr sz="5000">
                <a:solidFill>
                  <a:srgbClr val="FF2600"/>
                </a:solidFill>
                <a:latin typeface="Gill Sans"/>
                <a:ea typeface="Gill Sans"/>
                <a:cs typeface="Gill Sans"/>
                <a:sym typeface="Gill Sans"/>
              </a:defRPr>
            </a:lvl2pPr>
            <a:lvl3pPr marL="0" indent="457200" algn="r" defTabSz="584200">
              <a:spcBef>
                <a:spcPts val="0"/>
              </a:spcBef>
              <a:buSzTx/>
              <a:buNone/>
              <a:defRPr sz="5000">
                <a:solidFill>
                  <a:srgbClr val="FF2600"/>
                </a:solidFill>
                <a:latin typeface="Gill Sans"/>
                <a:ea typeface="Gill Sans"/>
                <a:cs typeface="Gill Sans"/>
                <a:sym typeface="Gill Sans"/>
              </a:defRPr>
            </a:lvl3pPr>
            <a:lvl4pPr marL="0" indent="685800" algn="r" defTabSz="584200">
              <a:spcBef>
                <a:spcPts val="0"/>
              </a:spcBef>
              <a:buSzTx/>
              <a:buNone/>
              <a:defRPr sz="5000">
                <a:solidFill>
                  <a:srgbClr val="FF2600"/>
                </a:solidFill>
                <a:latin typeface="Gill Sans"/>
                <a:ea typeface="Gill Sans"/>
                <a:cs typeface="Gill Sans"/>
                <a:sym typeface="Gill Sans"/>
              </a:defRPr>
            </a:lvl4pPr>
            <a:lvl5pPr marL="0" indent="914400" algn="r" defTabSz="584200">
              <a:spcBef>
                <a:spcPts val="0"/>
              </a:spcBef>
              <a:buSzTx/>
              <a:buNone/>
              <a:defRPr sz="5000">
                <a:solidFill>
                  <a:srgbClr val="FF2600"/>
                </a:solidFill>
                <a:latin typeface="Gill Sans"/>
                <a:ea typeface="Gill Sans"/>
                <a:cs typeface="Gill Sans"/>
                <a:sym typeface="Gill Sans"/>
              </a:defRPr>
            </a:lvl5pPr>
          </a:lstStyle>
          <a:p>
            <a:pPr lvl="0">
              <a:defRPr sz="1800">
                <a:solidFill>
                  <a:srgbClr val="000000"/>
                </a:solidFill>
              </a:defRPr>
            </a:pPr>
            <a:r>
              <a:rPr sz="5000">
                <a:solidFill>
                  <a:srgbClr val="FF2600"/>
                </a:solidFill>
              </a:rPr>
              <a:t>Body Level One</a:t>
            </a:r>
          </a:p>
          <a:p>
            <a:pPr lvl="1">
              <a:defRPr sz="1800">
                <a:solidFill>
                  <a:srgbClr val="000000"/>
                </a:solidFill>
              </a:defRPr>
            </a:pPr>
            <a:r>
              <a:rPr sz="5000">
                <a:solidFill>
                  <a:srgbClr val="FF2600"/>
                </a:solidFill>
              </a:rPr>
              <a:t>Body Level Two</a:t>
            </a:r>
          </a:p>
          <a:p>
            <a:pPr lvl="2">
              <a:defRPr sz="1800">
                <a:solidFill>
                  <a:srgbClr val="000000"/>
                </a:solidFill>
              </a:defRPr>
            </a:pPr>
            <a:r>
              <a:rPr sz="5000">
                <a:solidFill>
                  <a:srgbClr val="FF2600"/>
                </a:solidFill>
              </a:rPr>
              <a:t>Body Level Three</a:t>
            </a:r>
          </a:p>
          <a:p>
            <a:pPr lvl="3">
              <a:defRPr sz="1800">
                <a:solidFill>
                  <a:srgbClr val="000000"/>
                </a:solidFill>
              </a:defRPr>
            </a:pPr>
            <a:r>
              <a:rPr sz="5000">
                <a:solidFill>
                  <a:srgbClr val="FF2600"/>
                </a:solidFill>
              </a:rPr>
              <a:t>Body Level Four</a:t>
            </a:r>
          </a:p>
          <a:p>
            <a:pPr lvl="4">
              <a:defRPr sz="1800">
                <a:solidFill>
                  <a:srgbClr val="000000"/>
                </a:solidFill>
              </a:defRPr>
            </a:pPr>
            <a:r>
              <a:rPr sz="5000">
                <a:solidFill>
                  <a:srgbClr val="FF2600"/>
                </a:solidFill>
              </a:rPr>
              <a:t>Body Level Five</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93" name="Shape 93"/>
          <p:cNvSpPr/>
          <p:nvPr/>
        </p:nvSpPr>
        <p:spPr>
          <a:xfrm>
            <a:off x="-16471" y="-200621"/>
            <a:ext cx="24384001" cy="5683450"/>
          </a:xfrm>
          <a:prstGeom prst="rect">
            <a:avLst/>
          </a:prstGeom>
          <a:gradFill>
            <a:gsLst>
              <a:gs pos="0">
                <a:srgbClr val="CBCBCB">
                  <a:alpha val="26000"/>
                </a:srgbClr>
              </a:gs>
              <a:gs pos="100000">
                <a:srgbClr val="CBCBCB">
                  <a:alpha val="0"/>
                </a:srgbClr>
              </a:gs>
            </a:gsLst>
            <a:lin ang="5400000"/>
          </a:gradFill>
          <a:ln w="12700">
            <a:miter lim="400000"/>
          </a:ln>
        </p:spPr>
        <p:txBody>
          <a:bodyPr lIns="71437" tIns="71437" rIns="71437" bIns="71437" anchor="ctr"/>
          <a:lstStyle/>
          <a:p>
            <a:pPr lvl="0" algn="ctr" defTabSz="58420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94" name="droppedImage.pdf"/>
          <p:cNvPicPr/>
          <p:nvPr/>
        </p:nvPicPr>
        <p:blipFill>
          <a:blip r:embed="rId2">
            <a:extLst/>
          </a:blip>
          <a:stretch>
            <a:fillRect/>
          </a:stretch>
        </p:blipFill>
        <p:spPr>
          <a:xfrm>
            <a:off x="19215837" y="12626578"/>
            <a:ext cx="2120164" cy="1071563"/>
          </a:xfrm>
          <a:prstGeom prst="rect">
            <a:avLst/>
          </a:prstGeom>
          <a:ln w="12700">
            <a:miter lim="400000"/>
          </a:ln>
        </p:spPr>
      </p:pic>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ablet">
    <p:bg>
      <p:bgPr>
        <a:solidFill>
          <a:srgbClr val="FFFFFF"/>
        </a:solidFill>
        <a:effectLst/>
      </p:bgPr>
    </p:bg>
    <p:spTree>
      <p:nvGrpSpPr>
        <p:cNvPr id="1" name=""/>
        <p:cNvGrpSpPr/>
        <p:nvPr/>
      </p:nvGrpSpPr>
      <p:grpSpPr>
        <a:xfrm>
          <a:off x="0" y="0"/>
          <a:ext cx="0" cy="0"/>
          <a:chOff x="0" y="0"/>
          <a:chExt cx="0" cy="0"/>
        </a:xfrm>
      </p:grpSpPr>
      <p:pic>
        <p:nvPicPr>
          <p:cNvPr id="96" name="tablet-content.png"/>
          <p:cNvPicPr/>
          <p:nvPr/>
        </p:nvPicPr>
        <p:blipFill>
          <a:blip r:embed="rId2">
            <a:extLst/>
          </a:blip>
          <a:stretch>
            <a:fillRect/>
          </a:stretch>
        </p:blipFill>
        <p:spPr>
          <a:xfrm>
            <a:off x="-39212" y="-2315410"/>
            <a:ext cx="24462424" cy="18346820"/>
          </a:xfrm>
          <a:prstGeom prst="rect">
            <a:avLst/>
          </a:prstGeom>
          <a:ln w="12700">
            <a:miter lim="400000"/>
          </a:ln>
        </p:spPr>
      </p:pic>
      <p:sp>
        <p:nvSpPr>
          <p:cNvPr id="97" name="Shape 97"/>
          <p:cNvSpPr/>
          <p:nvPr/>
        </p:nvSpPr>
        <p:spPr>
          <a:xfrm>
            <a:off x="4335410" y="13189148"/>
            <a:ext cx="7411642" cy="571501"/>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defTabSz="584200">
              <a:defRPr sz="1400">
                <a:latin typeface="+mn-lt"/>
                <a:ea typeface="+mn-ea"/>
                <a:cs typeface="+mn-cs"/>
                <a:sym typeface="Arial"/>
              </a:defRPr>
            </a:lvl1pPr>
          </a:lstStyle>
          <a:p>
            <a:pPr lvl="0">
              <a:defRPr sz="1800"/>
            </a:pPr>
            <a:r>
              <a:rPr sz="1400"/>
              <a:t>Copyright © 2014 ADP, Inc. All Rights Reserved.</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101" name="Shape 101"/>
          <p:cNvSpPr>
            <a:spLocks noGrp="1"/>
          </p:cNvSpPr>
          <p:nvPr>
            <p:ph type="title"/>
          </p:nvPr>
        </p:nvSpPr>
        <p:spPr>
          <a:xfrm>
            <a:off x="1739900" y="355600"/>
            <a:ext cx="20904200" cy="3441700"/>
          </a:xfrm>
          <a:prstGeom prst="rect">
            <a:avLst/>
          </a:prstGeom>
        </p:spPr>
        <p:txBody>
          <a:bodyPr lIns="50800" tIns="50800" rIns="50800" bIns="50800">
            <a:noAutofit/>
          </a:bodyPr>
          <a:lstStyle>
            <a:lvl1pPr algn="ctr">
              <a:defRPr sz="11600">
                <a:solidFill>
                  <a:srgbClr val="000000"/>
                </a:solidFill>
                <a:latin typeface="Gill Sans"/>
                <a:ea typeface="Gill Sans"/>
                <a:cs typeface="Gill Sans"/>
                <a:sym typeface="Gill Sans"/>
              </a:defRPr>
            </a:lvl1pPr>
          </a:lstStyle>
          <a:p>
            <a:pPr lvl="0">
              <a:defRPr sz="1800"/>
            </a:pPr>
            <a:r>
              <a:rPr sz="11600"/>
              <a:t>Title Text</a:t>
            </a:r>
          </a:p>
        </p:txBody>
      </p:sp>
      <p:sp>
        <p:nvSpPr>
          <p:cNvPr id="102" name="Shape 102"/>
          <p:cNvSpPr>
            <a:spLocks noGrp="1"/>
          </p:cNvSpPr>
          <p:nvPr>
            <p:ph type="body" idx="1"/>
          </p:nvPr>
        </p:nvSpPr>
        <p:spPr>
          <a:xfrm>
            <a:off x="1739900" y="3898900"/>
            <a:ext cx="20904200" cy="8547100"/>
          </a:xfrm>
          <a:prstGeom prst="rect">
            <a:avLst/>
          </a:prstGeom>
        </p:spPr>
        <p:txBody>
          <a:bodyPr lIns="50800" tIns="50800" rIns="50800" bIns="50800">
            <a:noAutofit/>
          </a:bodyPr>
          <a:lstStyle>
            <a:lvl1pPr marL="1117600" indent="-800100">
              <a:spcBef>
                <a:spcPts val="5200"/>
              </a:spcBef>
              <a:buSzPct val="171000"/>
              <a:defRPr sz="5600">
                <a:solidFill>
                  <a:srgbClr val="000000"/>
                </a:solidFill>
                <a:latin typeface="Gill Sans"/>
                <a:ea typeface="Gill Sans"/>
                <a:cs typeface="Gill Sans"/>
                <a:sym typeface="Gill Sans"/>
              </a:defRPr>
            </a:lvl1pPr>
            <a:lvl2pPr marL="1562100" indent="-800100">
              <a:spcBef>
                <a:spcPts val="5200"/>
              </a:spcBef>
              <a:buSzPct val="171000"/>
              <a:defRPr sz="5600">
                <a:solidFill>
                  <a:srgbClr val="000000"/>
                </a:solidFill>
                <a:latin typeface="Gill Sans"/>
                <a:ea typeface="Gill Sans"/>
                <a:cs typeface="Gill Sans"/>
                <a:sym typeface="Gill Sans"/>
              </a:defRPr>
            </a:lvl2pPr>
            <a:lvl3pPr marL="2006600" indent="-800100">
              <a:spcBef>
                <a:spcPts val="5200"/>
              </a:spcBef>
              <a:buSzPct val="171000"/>
              <a:defRPr sz="5600">
                <a:solidFill>
                  <a:srgbClr val="000000"/>
                </a:solidFill>
                <a:latin typeface="Gill Sans"/>
                <a:ea typeface="Gill Sans"/>
                <a:cs typeface="Gill Sans"/>
                <a:sym typeface="Gill Sans"/>
              </a:defRPr>
            </a:lvl3pPr>
            <a:lvl4pPr marL="2451100" indent="-800100">
              <a:spcBef>
                <a:spcPts val="5200"/>
              </a:spcBef>
              <a:buSzPct val="171000"/>
              <a:defRPr sz="5600">
                <a:solidFill>
                  <a:srgbClr val="000000"/>
                </a:solidFill>
                <a:latin typeface="Gill Sans"/>
                <a:ea typeface="Gill Sans"/>
                <a:cs typeface="Gill Sans"/>
                <a:sym typeface="Gill Sans"/>
              </a:defRPr>
            </a:lvl4pPr>
            <a:lvl5pPr marL="2895600" indent="-800100">
              <a:spcBef>
                <a:spcPts val="5200"/>
              </a:spcBef>
              <a:buSzPct val="171000"/>
              <a:defRPr sz="5600">
                <a:solidFill>
                  <a:srgbClr val="000000"/>
                </a:solidFill>
                <a:latin typeface="Gill Sans"/>
                <a:ea typeface="Gill Sans"/>
                <a:cs typeface="Gill Sans"/>
                <a:sym typeface="Gill Sans"/>
              </a:defRPr>
            </a:lvl5pPr>
          </a:lstStyle>
          <a:p>
            <a:pPr lvl="0">
              <a:defRPr sz="1800"/>
            </a:pPr>
            <a:r>
              <a:rPr sz="5600"/>
              <a:t>Body Level One</a:t>
            </a:r>
          </a:p>
          <a:p>
            <a:pPr lvl="1">
              <a:defRPr sz="1800"/>
            </a:pPr>
            <a:r>
              <a:rPr sz="5600"/>
              <a:t>Body Level Two</a:t>
            </a:r>
          </a:p>
          <a:p>
            <a:pPr lvl="2">
              <a:defRPr sz="1800"/>
            </a:pPr>
            <a:r>
              <a:rPr sz="5600"/>
              <a:t>Body Level Three</a:t>
            </a:r>
          </a:p>
          <a:p>
            <a:pPr lvl="3">
              <a:defRPr sz="1800"/>
            </a:pPr>
            <a:r>
              <a:rPr sz="5600"/>
              <a:t>Body Level Four</a:t>
            </a:r>
          </a:p>
          <a:p>
            <a:pPr lvl="4">
              <a:defRPr sz="1800"/>
            </a:pPr>
            <a:r>
              <a:rPr sz="5600"/>
              <a:t>Body Level Five</a:t>
            </a: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mp; Subtitle copy 2">
    <p:bg>
      <p:bgPr>
        <a:solidFill>
          <a:srgbClr val="FFFFFF"/>
        </a:solidFill>
        <a:effectLst/>
      </p:bgPr>
    </p:bg>
    <p:spTree>
      <p:nvGrpSpPr>
        <p:cNvPr id="1" name=""/>
        <p:cNvGrpSpPr/>
        <p:nvPr/>
      </p:nvGrpSpPr>
      <p:grpSpPr>
        <a:xfrm>
          <a:off x="0" y="0"/>
          <a:ext cx="0" cy="0"/>
          <a:chOff x="0" y="0"/>
          <a:chExt cx="0" cy="0"/>
        </a:xfrm>
      </p:grpSpPr>
      <p:sp>
        <p:nvSpPr>
          <p:cNvPr id="104" name="Shape 104"/>
          <p:cNvSpPr>
            <a:spLocks noGrp="1"/>
          </p:cNvSpPr>
          <p:nvPr>
            <p:ph type="title"/>
          </p:nvPr>
        </p:nvSpPr>
        <p:spPr>
          <a:xfrm>
            <a:off x="1739900" y="2298700"/>
            <a:ext cx="20904200" cy="4635500"/>
          </a:xfrm>
          <a:prstGeom prst="rect">
            <a:avLst/>
          </a:prstGeom>
        </p:spPr>
        <p:txBody>
          <a:bodyPr lIns="0" tIns="0" rIns="0" bIns="0" anchor="b">
            <a:noAutofit/>
          </a:bodyPr>
          <a:lstStyle>
            <a:lvl1pPr algn="ctr">
              <a:defRPr sz="11400">
                <a:solidFill>
                  <a:srgbClr val="000000"/>
                </a:solidFill>
                <a:latin typeface="Gill Sans"/>
                <a:ea typeface="Gill Sans"/>
                <a:cs typeface="Gill Sans"/>
                <a:sym typeface="Gill Sans"/>
              </a:defRPr>
            </a:lvl1pPr>
          </a:lstStyle>
          <a:p>
            <a:pPr lvl="0">
              <a:defRPr sz="1800"/>
            </a:pPr>
            <a:r>
              <a:rPr sz="11400"/>
              <a:t>Title Text</a:t>
            </a:r>
          </a:p>
        </p:txBody>
      </p:sp>
      <p:sp>
        <p:nvSpPr>
          <p:cNvPr id="105" name="Shape 105"/>
          <p:cNvSpPr>
            <a:spLocks noGrp="1"/>
          </p:cNvSpPr>
          <p:nvPr>
            <p:ph type="body" idx="1"/>
          </p:nvPr>
        </p:nvSpPr>
        <p:spPr>
          <a:xfrm>
            <a:off x="1739900" y="7073900"/>
            <a:ext cx="20904200" cy="1587500"/>
          </a:xfrm>
          <a:prstGeom prst="rect">
            <a:avLst/>
          </a:prstGeom>
        </p:spPr>
        <p:txBody>
          <a:bodyPr lIns="0" tIns="0" rIns="0" bIns="0" anchor="t">
            <a:noAutofit/>
          </a:bodyPr>
          <a:lstStyle>
            <a:lvl1pPr marL="0" indent="0" algn="ctr">
              <a:spcBef>
                <a:spcPts val="0"/>
              </a:spcBef>
              <a:buSzTx/>
              <a:buNone/>
              <a:defRPr sz="4600">
                <a:solidFill>
                  <a:srgbClr val="000000"/>
                </a:solidFill>
                <a:latin typeface="Gill Sans"/>
                <a:ea typeface="Gill Sans"/>
                <a:cs typeface="Gill Sans"/>
                <a:sym typeface="Gill Sans"/>
              </a:defRPr>
            </a:lvl1pPr>
            <a:lvl2pPr marL="0" indent="0" algn="ctr">
              <a:spcBef>
                <a:spcPts val="0"/>
              </a:spcBef>
              <a:buSzTx/>
              <a:buNone/>
              <a:defRPr sz="4600">
                <a:solidFill>
                  <a:srgbClr val="000000"/>
                </a:solidFill>
                <a:latin typeface="Gill Sans"/>
                <a:ea typeface="Gill Sans"/>
                <a:cs typeface="Gill Sans"/>
                <a:sym typeface="Gill Sans"/>
              </a:defRPr>
            </a:lvl2pPr>
            <a:lvl3pPr marL="0" indent="0" algn="ctr">
              <a:spcBef>
                <a:spcPts val="0"/>
              </a:spcBef>
              <a:buSzTx/>
              <a:buNone/>
              <a:defRPr sz="4600">
                <a:solidFill>
                  <a:srgbClr val="000000"/>
                </a:solidFill>
                <a:latin typeface="Gill Sans"/>
                <a:ea typeface="Gill Sans"/>
                <a:cs typeface="Gill Sans"/>
                <a:sym typeface="Gill Sans"/>
              </a:defRPr>
            </a:lvl3pPr>
            <a:lvl4pPr marL="0" indent="0" algn="ctr">
              <a:spcBef>
                <a:spcPts val="0"/>
              </a:spcBef>
              <a:buSzTx/>
              <a:buNone/>
              <a:defRPr sz="4600">
                <a:solidFill>
                  <a:srgbClr val="000000"/>
                </a:solidFill>
                <a:latin typeface="Gill Sans"/>
                <a:ea typeface="Gill Sans"/>
                <a:cs typeface="Gill Sans"/>
                <a:sym typeface="Gill Sans"/>
              </a:defRPr>
            </a:lvl4pPr>
            <a:lvl5pPr marL="0" indent="0" algn="ctr">
              <a:spcBef>
                <a:spcPts val="0"/>
              </a:spcBef>
              <a:buSzTx/>
              <a:buNone/>
              <a:defRPr sz="4600">
                <a:solidFill>
                  <a:srgbClr val="000000"/>
                </a:solidFill>
                <a:latin typeface="Gill Sans"/>
                <a:ea typeface="Gill Sans"/>
                <a:cs typeface="Gill Sans"/>
                <a:sym typeface="Gill Sans"/>
              </a:defRPr>
            </a:lvl5pPr>
          </a:lstStyle>
          <a:p>
            <a:pPr lvl="0">
              <a:defRPr sz="1800"/>
            </a:pPr>
            <a:r>
              <a:rPr sz="4600"/>
              <a:t>Body Level One</a:t>
            </a:r>
          </a:p>
          <a:p>
            <a:pPr lvl="1">
              <a:defRPr sz="1800"/>
            </a:pPr>
            <a:r>
              <a:rPr sz="4600"/>
              <a:t>Body Level Two</a:t>
            </a:r>
          </a:p>
          <a:p>
            <a:pPr lvl="2">
              <a:defRPr sz="1800"/>
            </a:pPr>
            <a:r>
              <a:rPr sz="4600"/>
              <a:t>Body Level Three</a:t>
            </a:r>
          </a:p>
          <a:p>
            <a:pPr lvl="3">
              <a:defRPr sz="1800"/>
            </a:pPr>
            <a:r>
              <a:rPr sz="4600"/>
              <a:t>Body Level Four</a:t>
            </a:r>
          </a:p>
          <a:p>
            <a:pPr lvl="4">
              <a:defRPr sz="1800"/>
            </a:pPr>
            <a:r>
              <a:rPr sz="4600"/>
              <a:t>Body Level Five</a:t>
            </a: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000000"/>
        </a:solidFill>
        <a:effectLst/>
      </p:bgPr>
    </p:bg>
    <p:spTree>
      <p:nvGrpSpPr>
        <p:cNvPr id="1" name=""/>
        <p:cNvGrpSpPr/>
        <p:nvPr/>
      </p:nvGrpSpPr>
      <p:grpSpPr>
        <a:xfrm>
          <a:off x="0" y="0"/>
          <a:ext cx="0" cy="0"/>
          <a:chOff x="0" y="0"/>
          <a:chExt cx="0" cy="0"/>
        </a:xfrm>
      </p:grpSpPr>
      <p:sp>
        <p:nvSpPr>
          <p:cNvPr id="107" name="Shape 107"/>
          <p:cNvSpPr>
            <a:spLocks noGrp="1"/>
          </p:cNvSpPr>
          <p:nvPr>
            <p:ph type="title"/>
          </p:nvPr>
        </p:nvSpPr>
        <p:spPr>
          <a:xfrm>
            <a:off x="1778000" y="2298700"/>
            <a:ext cx="20828000" cy="4648200"/>
          </a:xfrm>
          <a:prstGeom prst="rect">
            <a:avLst/>
          </a:prstGeom>
        </p:spPr>
        <p:txBody>
          <a:bodyPr lIns="0" tIns="0" rIns="0" bIns="0" anchor="b"/>
          <a:lstStyle>
            <a:lvl1pPr>
              <a:defRPr sz="11200">
                <a:latin typeface="Helvetica Light"/>
                <a:ea typeface="Helvetica Light"/>
                <a:cs typeface="Helvetica Light"/>
                <a:sym typeface="Helvetica Light"/>
              </a:defRPr>
            </a:lvl1pPr>
          </a:lstStyle>
          <a:p>
            <a:pPr lvl="0">
              <a:defRPr sz="1800">
                <a:solidFill>
                  <a:srgbClr val="000000"/>
                </a:solidFill>
              </a:defRPr>
            </a:pPr>
            <a:r>
              <a:rPr sz="11200">
                <a:solidFill>
                  <a:srgbClr val="FFFFFF"/>
                </a:solidFill>
              </a:rPr>
              <a:t>Title Text</a:t>
            </a:r>
          </a:p>
        </p:txBody>
      </p:sp>
      <p:sp>
        <p:nvSpPr>
          <p:cNvPr id="108" name="Shape 108"/>
          <p:cNvSpPr>
            <a:spLocks noGrp="1"/>
          </p:cNvSpPr>
          <p:nvPr>
            <p:ph type="body" idx="1"/>
          </p:nvPr>
        </p:nvSpPr>
        <p:spPr>
          <a:xfrm>
            <a:off x="1778000" y="7073900"/>
            <a:ext cx="20828000" cy="1587500"/>
          </a:xfrm>
          <a:prstGeom prst="rect">
            <a:avLst/>
          </a:prstGeom>
        </p:spPr>
        <p:txBody>
          <a:bodyPr lIns="0" tIns="0" rIns="0" bIns="0" anchor="t"/>
          <a:lstStyle>
            <a:lvl1pPr marL="0" indent="0" algn="r">
              <a:spcBef>
                <a:spcPts val="0"/>
              </a:spcBef>
              <a:buSzTx/>
              <a:buNone/>
              <a:defRPr sz="4400">
                <a:solidFill>
                  <a:srgbClr val="FFFFFF"/>
                </a:solidFill>
                <a:latin typeface="Helvetica Light"/>
                <a:ea typeface="Helvetica Light"/>
                <a:cs typeface="Helvetica Light"/>
                <a:sym typeface="Helvetica Light"/>
              </a:defRPr>
            </a:lvl1pPr>
            <a:lvl2pPr marL="0" indent="228600" algn="r">
              <a:spcBef>
                <a:spcPts val="0"/>
              </a:spcBef>
              <a:buSzTx/>
              <a:buNone/>
              <a:defRPr sz="4400">
                <a:solidFill>
                  <a:srgbClr val="FFFFFF"/>
                </a:solidFill>
                <a:latin typeface="Helvetica Light"/>
                <a:ea typeface="Helvetica Light"/>
                <a:cs typeface="Helvetica Light"/>
                <a:sym typeface="Helvetica Light"/>
              </a:defRPr>
            </a:lvl2pPr>
            <a:lvl3pPr marL="0" indent="457200" algn="r">
              <a:spcBef>
                <a:spcPts val="0"/>
              </a:spcBef>
              <a:buSzTx/>
              <a:buNone/>
              <a:defRPr sz="4400">
                <a:solidFill>
                  <a:srgbClr val="FFFFFF"/>
                </a:solidFill>
                <a:latin typeface="Helvetica Light"/>
                <a:ea typeface="Helvetica Light"/>
                <a:cs typeface="Helvetica Light"/>
                <a:sym typeface="Helvetica Light"/>
              </a:defRPr>
            </a:lvl3pPr>
            <a:lvl4pPr marL="0" indent="685800" algn="r">
              <a:spcBef>
                <a:spcPts val="0"/>
              </a:spcBef>
              <a:buSzTx/>
              <a:buNone/>
              <a:defRPr sz="4400">
                <a:solidFill>
                  <a:srgbClr val="FFFFFF"/>
                </a:solidFill>
                <a:latin typeface="Helvetica Light"/>
                <a:ea typeface="Helvetica Light"/>
                <a:cs typeface="Helvetica Light"/>
                <a:sym typeface="Helvetica Light"/>
              </a:defRPr>
            </a:lvl4pPr>
            <a:lvl5pPr marL="0" indent="914400" algn="r">
              <a:spcBef>
                <a:spcPts val="0"/>
              </a:spcBef>
              <a:buSzTx/>
              <a:buNone/>
              <a:defRPr sz="4400">
                <a:solidFill>
                  <a:srgbClr val="FFFFFF"/>
                </a:solidFill>
                <a:latin typeface="Helvetica Light"/>
                <a:ea typeface="Helvetica Light"/>
                <a:cs typeface="Helvetica Light"/>
                <a:sym typeface="Helvetica Light"/>
              </a:defRPr>
            </a:lvl5pPr>
          </a:lstStyle>
          <a:p>
            <a:pPr lvl="0">
              <a:defRPr sz="1800">
                <a:solidFill>
                  <a:srgbClr val="000000"/>
                </a:solidFill>
              </a:defRPr>
            </a:pPr>
            <a:r>
              <a:rPr sz="4400">
                <a:solidFill>
                  <a:srgbClr val="FFFFFF"/>
                </a:solidFill>
              </a:rPr>
              <a:t>Body Level One</a:t>
            </a:r>
          </a:p>
          <a:p>
            <a:pPr lvl="1">
              <a:defRPr sz="1800">
                <a:solidFill>
                  <a:srgbClr val="000000"/>
                </a:solidFill>
              </a:defRPr>
            </a:pPr>
            <a:r>
              <a:rPr sz="4400">
                <a:solidFill>
                  <a:srgbClr val="FFFFFF"/>
                </a:solidFill>
              </a:rPr>
              <a:t>Body Level Two</a:t>
            </a:r>
          </a:p>
          <a:p>
            <a:pPr lvl="2">
              <a:defRPr sz="1800">
                <a:solidFill>
                  <a:srgbClr val="000000"/>
                </a:solidFill>
              </a:defRPr>
            </a:pPr>
            <a:r>
              <a:rPr sz="4400">
                <a:solidFill>
                  <a:srgbClr val="FFFFFF"/>
                </a:solidFill>
              </a:rPr>
              <a:t>Body Level Three</a:t>
            </a:r>
          </a:p>
          <a:p>
            <a:pPr lvl="3">
              <a:defRPr sz="1800">
                <a:solidFill>
                  <a:srgbClr val="000000"/>
                </a:solidFill>
              </a:defRPr>
            </a:pPr>
            <a:r>
              <a:rPr sz="4400">
                <a:solidFill>
                  <a:srgbClr val="FFFFFF"/>
                </a:solidFill>
              </a:rPr>
              <a:t>Body Level Four</a:t>
            </a:r>
          </a:p>
          <a:p>
            <a:pPr lvl="4">
              <a:defRPr sz="1800">
                <a:solidFill>
                  <a:srgbClr val="000000"/>
                </a:solidFill>
              </a:defRPr>
            </a:pPr>
            <a:r>
              <a:rPr sz="4400">
                <a:solidFill>
                  <a:srgbClr val="FFFFFF"/>
                </a:solidFill>
              </a:rPr>
              <a:t>Body Level Five</a:t>
            </a: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Page 3">
    <p:spTree>
      <p:nvGrpSpPr>
        <p:cNvPr id="1" name=""/>
        <p:cNvGrpSpPr/>
        <p:nvPr/>
      </p:nvGrpSpPr>
      <p:grpSpPr>
        <a:xfrm>
          <a:off x="0" y="0"/>
          <a:ext cx="0" cy="0"/>
          <a:chOff x="0" y="0"/>
          <a:chExt cx="0" cy="0"/>
        </a:xfrm>
      </p:grpSpPr>
      <p:sp>
        <p:nvSpPr>
          <p:cNvPr id="3" name="Rectangle 2"/>
          <p:cNvSpPr/>
          <p:nvPr userDrawn="1"/>
        </p:nvSpPr>
        <p:spPr>
          <a:xfrm>
            <a:off x="885723" y="664292"/>
            <a:ext cx="3657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17709" tIns="108855" rIns="217709" bIns="108855" rtlCol="0" anchor="ctr"/>
          <a:lstStyle/>
          <a:p>
            <a:pPr algn="ctr"/>
            <a:endParaRPr lang="en-US"/>
          </a:p>
        </p:txBody>
      </p:sp>
      <p:sp>
        <p:nvSpPr>
          <p:cNvPr id="10" name="Text Placeholder 8"/>
          <p:cNvSpPr>
            <a:spLocks noGrp="1"/>
          </p:cNvSpPr>
          <p:nvPr>
            <p:ph type="body" sz="quarter" idx="11" hasCustomPrompt="1"/>
          </p:nvPr>
        </p:nvSpPr>
        <p:spPr>
          <a:xfrm>
            <a:off x="647701" y="1196976"/>
            <a:ext cx="21297899" cy="1546224"/>
          </a:xfrm>
        </p:spPr>
        <p:txBody>
          <a:bodyPr>
            <a:normAutofit/>
          </a:bodyPr>
          <a:lstStyle>
            <a:lvl1pPr marL="0" indent="0">
              <a:buNone/>
              <a:defRPr sz="6700" b="1"/>
            </a:lvl1pPr>
          </a:lstStyle>
          <a:p>
            <a:pPr lvl="0"/>
            <a:r>
              <a:rPr lang="en-US" dirty="0" smtClean="0"/>
              <a:t>Headline</a:t>
            </a:r>
            <a:endParaRPr lang="en-US" dirty="0"/>
          </a:p>
        </p:txBody>
      </p:sp>
      <p:sp>
        <p:nvSpPr>
          <p:cNvPr id="11" name="Text Placeholder 4"/>
          <p:cNvSpPr>
            <a:spLocks noGrp="1"/>
          </p:cNvSpPr>
          <p:nvPr>
            <p:ph type="body" sz="quarter" idx="10"/>
          </p:nvPr>
        </p:nvSpPr>
        <p:spPr>
          <a:xfrm>
            <a:off x="885723" y="2870201"/>
            <a:ext cx="22720299" cy="8874126"/>
          </a:xfrm>
        </p:spPr>
        <p:txBody>
          <a:bodyPr/>
          <a:lstStyle>
            <a:lvl1pPr marL="816411" marR="0" indent="-816411" algn="l" defTabSz="1088547"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5"/>
          <p:cNvSpPr>
            <a:spLocks noGrp="1"/>
          </p:cNvSpPr>
          <p:nvPr>
            <p:ph type="body" sz="quarter" idx="14" hasCustomPrompt="1"/>
          </p:nvPr>
        </p:nvSpPr>
        <p:spPr>
          <a:xfrm>
            <a:off x="6377518" y="13046076"/>
            <a:ext cx="11628965" cy="403224"/>
          </a:xfrm>
        </p:spPr>
        <p:txBody>
          <a:bodyPr/>
          <a:lstStyle>
            <a:lvl1pPr marL="0" indent="0" algn="ctr">
              <a:buNone/>
              <a:defRPr sz="1900"/>
            </a:lvl1pPr>
          </a:lstStyle>
          <a:p>
            <a:pPr lvl="0"/>
            <a:r>
              <a:rPr lang="en-US" dirty="0" smtClean="0"/>
              <a:t>Copyright © 2015 ADP, LLC. Proprietary and Confidential. </a:t>
            </a:r>
            <a:endParaRPr lang="en-US" dirty="0"/>
          </a:p>
        </p:txBody>
      </p:sp>
      <p:pic>
        <p:nvPicPr>
          <p:cNvPr id="21" name="Picture 2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042608" y="11932353"/>
            <a:ext cx="3767557" cy="1130266"/>
          </a:xfrm>
          <a:prstGeom prst="rect">
            <a:avLst/>
          </a:prstGeom>
        </p:spPr>
      </p:pic>
      <p:sp>
        <p:nvSpPr>
          <p:cNvPr id="22" name="Text Placeholder 7"/>
          <p:cNvSpPr>
            <a:spLocks noGrp="1"/>
          </p:cNvSpPr>
          <p:nvPr>
            <p:ph type="body" sz="quarter" idx="13" hasCustomPrompt="1"/>
          </p:nvPr>
        </p:nvSpPr>
        <p:spPr>
          <a:xfrm>
            <a:off x="4771424" y="10920301"/>
            <a:ext cx="15438965" cy="840246"/>
          </a:xfrm>
        </p:spPr>
        <p:txBody>
          <a:bodyPr>
            <a:normAutofit/>
          </a:bodyPr>
          <a:lstStyle>
            <a:lvl1pPr marL="0" indent="0">
              <a:buNone/>
              <a:defRPr sz="2400"/>
            </a:lvl1pPr>
          </a:lstStyle>
          <a:p>
            <a:pPr lvl="0"/>
            <a:r>
              <a:rPr lang="en-US" sz="2400" dirty="0" smtClean="0"/>
              <a:t>*Footnotes.</a:t>
            </a:r>
            <a:endParaRPr lang="en-US" dirty="0"/>
          </a:p>
        </p:txBody>
      </p:sp>
      <p:sp>
        <p:nvSpPr>
          <p:cNvPr id="23" name="TextBox 22"/>
          <p:cNvSpPr txBox="1"/>
          <p:nvPr userDrawn="1"/>
        </p:nvSpPr>
        <p:spPr>
          <a:xfrm>
            <a:off x="10332741" y="12584412"/>
            <a:ext cx="3657600" cy="543001"/>
          </a:xfrm>
          <a:prstGeom prst="rect">
            <a:avLst/>
          </a:prstGeom>
          <a:noFill/>
        </p:spPr>
        <p:txBody>
          <a:bodyPr wrap="square" lIns="217709" tIns="108855" rIns="217709" bIns="108855" rtlCol="0">
            <a:spAutoFit/>
          </a:bodyPr>
          <a:lstStyle/>
          <a:p>
            <a:pPr algn="ctr"/>
            <a:fld id="{60168079-C11C-9048-AA4B-B68B32CF28D5}" type="slidenum">
              <a:rPr lang="en-US" sz="2100" b="1" smtClean="0">
                <a:solidFill>
                  <a:srgbClr val="6F6F73"/>
                </a:solidFill>
                <a:latin typeface="Arial"/>
                <a:cs typeface="Arial"/>
              </a:rPr>
              <a:pPr algn="ctr"/>
              <a:t>‹#›</a:t>
            </a:fld>
            <a:endParaRPr lang="en-US" sz="2100" b="1" dirty="0">
              <a:solidFill>
                <a:srgbClr val="6F6F73"/>
              </a:solidFill>
              <a:latin typeface="Arial"/>
              <a:cs typeface="Arial"/>
            </a:endParaRPr>
          </a:p>
        </p:txBody>
      </p:sp>
      <p:pic>
        <p:nvPicPr>
          <p:cNvPr id="4" name="Picture 3" descr="PATTERNS_PPT-04.png"/>
          <p:cNvPicPr>
            <a:picLocks noChangeAspect="1"/>
          </p:cNvPicPr>
          <p:nvPr userDrawn="1"/>
        </p:nvPicPr>
        <p:blipFill rotWithShape="1">
          <a:blip r:embed="rId3" cstate="email">
            <a:extLst>
              <a:ext uri="{28A0092B-C50C-407E-A947-70E740481C1C}">
                <a14:useLocalDpi xmlns:a14="http://schemas.microsoft.com/office/drawing/2010/main"/>
              </a:ext>
            </a:extLst>
          </a:blip>
          <a:srcRect l="72515" t="62338" b="410"/>
          <a:stretch/>
        </p:blipFill>
        <p:spPr>
          <a:xfrm flipH="1">
            <a:off x="-71296" y="8873411"/>
            <a:ext cx="6702032" cy="4866106"/>
          </a:xfrm>
          <a:prstGeom prst="rect">
            <a:avLst/>
          </a:prstGeom>
        </p:spPr>
      </p:pic>
    </p:spTree>
    <p:extLst>
      <p:ext uri="{BB962C8B-B14F-4D97-AF65-F5344CB8AC3E}">
        <p14:creationId xmlns:p14="http://schemas.microsoft.com/office/powerpoint/2010/main" val="23768977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xfrm>
            <a:off x="1219200" y="12496800"/>
            <a:ext cx="5689600" cy="914400"/>
          </a:xfrm>
          <a:prstGeom prst="rect">
            <a:avLst/>
          </a:prstGeom>
          <a:ln/>
        </p:spPr>
        <p:txBody>
          <a:bodyPr lIns="217709" tIns="108855" rIns="217709" bIns="108855"/>
          <a:lstStyle>
            <a:lvl1pPr>
              <a:defRPr/>
            </a:lvl1pPr>
          </a:lstStyle>
          <a:p>
            <a:pPr>
              <a:defRPr/>
            </a:pPr>
            <a:endParaRPr lang="en-US" altLang="en-US"/>
          </a:p>
        </p:txBody>
      </p:sp>
      <p:sp>
        <p:nvSpPr>
          <p:cNvPr id="5" name="Rectangle 24"/>
          <p:cNvSpPr>
            <a:spLocks noGrp="1" noChangeArrowheads="1"/>
          </p:cNvSpPr>
          <p:nvPr>
            <p:ph type="ftr" sz="quarter" idx="11"/>
          </p:nvPr>
        </p:nvSpPr>
        <p:spPr>
          <a:xfrm>
            <a:off x="8331200" y="12496800"/>
            <a:ext cx="7721600" cy="914400"/>
          </a:xfrm>
          <a:prstGeom prst="rect">
            <a:avLst/>
          </a:prstGeom>
          <a:ln/>
        </p:spPr>
        <p:txBody>
          <a:bodyPr lIns="217709" tIns="108855" rIns="217709" bIns="108855"/>
          <a:lstStyle>
            <a:lvl1pPr>
              <a:defRPr/>
            </a:lvl1pPr>
          </a:lstStyle>
          <a:p>
            <a:pPr>
              <a:defRPr/>
            </a:pPr>
            <a:endParaRPr lang="en-US" altLang="en-US"/>
          </a:p>
        </p:txBody>
      </p:sp>
      <p:sp>
        <p:nvSpPr>
          <p:cNvPr id="6" name="Rectangle 25"/>
          <p:cNvSpPr>
            <a:spLocks noGrp="1" noChangeArrowheads="1"/>
          </p:cNvSpPr>
          <p:nvPr>
            <p:ph type="sldNum" sz="quarter" idx="12"/>
          </p:nvPr>
        </p:nvSpPr>
        <p:spPr>
          <a:xfrm>
            <a:off x="17475200" y="12496800"/>
            <a:ext cx="5689600" cy="914400"/>
          </a:xfrm>
          <a:prstGeom prst="rect">
            <a:avLst/>
          </a:prstGeom>
          <a:ln/>
        </p:spPr>
        <p:txBody>
          <a:bodyPr lIns="217709" tIns="108855" rIns="217709" bIns="108855"/>
          <a:lstStyle>
            <a:lvl1pPr>
              <a:defRPr/>
            </a:lvl1pPr>
          </a:lstStyle>
          <a:p>
            <a:pPr>
              <a:defRPr/>
            </a:pPr>
            <a:fld id="{876B5F82-F555-45F9-BD9E-1A8C786817BD}" type="slidenum">
              <a:rPr lang="he-IL" altLang="en-US"/>
              <a:pPr>
                <a:defRPr/>
              </a:pPr>
              <a:t>‹#›</a:t>
            </a:fld>
            <a:endParaRPr lang="en-US" altLang="en-US"/>
          </a:p>
        </p:txBody>
      </p:sp>
    </p:spTree>
    <p:extLst>
      <p:ext uri="{BB962C8B-B14F-4D97-AF65-F5344CB8AC3E}">
        <p14:creationId xmlns:p14="http://schemas.microsoft.com/office/powerpoint/2010/main" val="191140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555626"/>
            <a:ext cx="21945600" cy="2286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19200" y="3200401"/>
            <a:ext cx="21945600" cy="9061450"/>
          </a:xfrm>
        </p:spPr>
        <p:txBody>
          <a:bodyPr/>
          <a:lstStyle/>
          <a:p>
            <a:pPr lvl="0"/>
            <a:endParaRPr lang="en-US" noProof="0" smtClean="0"/>
          </a:p>
        </p:txBody>
      </p:sp>
      <p:sp>
        <p:nvSpPr>
          <p:cNvPr id="4" name="Rectangle 23"/>
          <p:cNvSpPr>
            <a:spLocks noGrp="1" noChangeArrowheads="1"/>
          </p:cNvSpPr>
          <p:nvPr>
            <p:ph type="dt" sz="half" idx="10"/>
          </p:nvPr>
        </p:nvSpPr>
        <p:spPr>
          <a:xfrm>
            <a:off x="1219200" y="12496800"/>
            <a:ext cx="5689600" cy="914400"/>
          </a:xfrm>
          <a:prstGeom prst="rect">
            <a:avLst/>
          </a:prstGeom>
          <a:ln/>
        </p:spPr>
        <p:txBody>
          <a:bodyPr lIns="217709" tIns="108855" rIns="217709" bIns="108855"/>
          <a:lstStyle>
            <a:lvl1pPr>
              <a:defRPr/>
            </a:lvl1pPr>
          </a:lstStyle>
          <a:p>
            <a:pPr>
              <a:defRPr/>
            </a:pPr>
            <a:endParaRPr lang="en-US" altLang="en-US"/>
          </a:p>
        </p:txBody>
      </p:sp>
      <p:sp>
        <p:nvSpPr>
          <p:cNvPr id="5" name="Rectangle 24"/>
          <p:cNvSpPr>
            <a:spLocks noGrp="1" noChangeArrowheads="1"/>
          </p:cNvSpPr>
          <p:nvPr>
            <p:ph type="ftr" sz="quarter" idx="11"/>
          </p:nvPr>
        </p:nvSpPr>
        <p:spPr>
          <a:xfrm>
            <a:off x="8331200" y="12496800"/>
            <a:ext cx="7721600" cy="914400"/>
          </a:xfrm>
          <a:prstGeom prst="rect">
            <a:avLst/>
          </a:prstGeom>
          <a:ln/>
        </p:spPr>
        <p:txBody>
          <a:bodyPr lIns="217709" tIns="108855" rIns="217709" bIns="108855"/>
          <a:lstStyle>
            <a:lvl1pPr>
              <a:defRPr/>
            </a:lvl1pPr>
          </a:lstStyle>
          <a:p>
            <a:pPr>
              <a:defRPr/>
            </a:pPr>
            <a:endParaRPr lang="en-US" altLang="en-US"/>
          </a:p>
        </p:txBody>
      </p:sp>
      <p:sp>
        <p:nvSpPr>
          <p:cNvPr id="6" name="Rectangle 25"/>
          <p:cNvSpPr>
            <a:spLocks noGrp="1" noChangeArrowheads="1"/>
          </p:cNvSpPr>
          <p:nvPr>
            <p:ph type="sldNum" sz="quarter" idx="12"/>
          </p:nvPr>
        </p:nvSpPr>
        <p:spPr>
          <a:xfrm>
            <a:off x="17475200" y="12496800"/>
            <a:ext cx="5689600" cy="914400"/>
          </a:xfrm>
          <a:prstGeom prst="rect">
            <a:avLst/>
          </a:prstGeom>
          <a:ln/>
        </p:spPr>
        <p:txBody>
          <a:bodyPr lIns="217709" tIns="108855" rIns="217709" bIns="108855"/>
          <a:lstStyle>
            <a:lvl1pPr>
              <a:defRPr/>
            </a:lvl1pPr>
          </a:lstStyle>
          <a:p>
            <a:pPr>
              <a:defRPr/>
            </a:pPr>
            <a:fld id="{8249B8A4-80D6-4F6F-BFB7-8BEFBA5E1B76}" type="slidenum">
              <a:rPr lang="he-IL" altLang="en-US"/>
              <a:pPr>
                <a:defRPr/>
              </a:pPr>
              <a:t>‹#›</a:t>
            </a:fld>
            <a:endParaRPr lang="en-US" altLang="en-US"/>
          </a:p>
        </p:txBody>
      </p:sp>
    </p:spTree>
    <p:extLst>
      <p:ext uri="{BB962C8B-B14F-4D97-AF65-F5344CB8AC3E}">
        <p14:creationId xmlns:p14="http://schemas.microsoft.com/office/powerpoint/2010/main" val="373654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bg>
      <p:bgPr>
        <a:solidFill>
          <a:srgbClr val="FFFFFF"/>
        </a:solidFill>
        <a:effectLst/>
      </p:bgPr>
    </p:bg>
    <p:spTree>
      <p:nvGrpSpPr>
        <p:cNvPr id="1" name=""/>
        <p:cNvGrpSpPr/>
        <p:nvPr/>
      </p:nvGrpSpPr>
      <p:grpSpPr>
        <a:xfrm>
          <a:off x="0" y="0"/>
          <a:ext cx="0" cy="0"/>
          <a:chOff x="0" y="0"/>
          <a:chExt cx="0" cy="0"/>
        </a:xfrm>
      </p:grpSpPr>
      <p:sp>
        <p:nvSpPr>
          <p:cNvPr id="17" name="Shape 17"/>
          <p:cNvSpPr>
            <a:spLocks noGrp="1"/>
          </p:cNvSpPr>
          <p:nvPr>
            <p:ph type="title"/>
          </p:nvPr>
        </p:nvSpPr>
        <p:spPr>
          <a:xfrm>
            <a:off x="2489200" y="355600"/>
            <a:ext cx="19405600" cy="3441700"/>
          </a:xfrm>
          <a:prstGeom prst="rect">
            <a:avLst/>
          </a:prstGeom>
        </p:spPr>
        <p:txBody>
          <a:bodyPr lIns="0" tIns="0" rIns="0" bIns="0"/>
          <a:lstStyle>
            <a:lvl1pPr algn="ctr">
              <a:defRPr sz="11600">
                <a:solidFill>
                  <a:srgbClr val="000000"/>
                </a:solidFill>
                <a:latin typeface="+mj-lt"/>
                <a:ea typeface="+mj-ea"/>
                <a:cs typeface="+mj-cs"/>
                <a:sym typeface="Arial Black"/>
              </a:defRPr>
            </a:lvl1pPr>
          </a:lstStyle>
          <a:p>
            <a:pPr lvl="0">
              <a:defRPr sz="1800"/>
            </a:pPr>
            <a:r>
              <a:rPr sz="11600"/>
              <a:t>Title Text</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3200401"/>
            <a:ext cx="10769600" cy="9061450"/>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95200" y="3200401"/>
            <a:ext cx="10769600" cy="9061450"/>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xfrm>
            <a:off x="1219200" y="12496800"/>
            <a:ext cx="5689600" cy="914400"/>
          </a:xfrm>
          <a:prstGeom prst="rect">
            <a:avLst/>
          </a:prstGeom>
          <a:ln/>
        </p:spPr>
        <p:txBody>
          <a:bodyPr lIns="217709" tIns="108855" rIns="217709" bIns="108855"/>
          <a:lstStyle>
            <a:lvl1pPr>
              <a:defRPr/>
            </a:lvl1pPr>
          </a:lstStyle>
          <a:p>
            <a:pPr>
              <a:defRPr/>
            </a:pPr>
            <a:endParaRPr lang="en-US" altLang="en-US"/>
          </a:p>
        </p:txBody>
      </p:sp>
      <p:sp>
        <p:nvSpPr>
          <p:cNvPr id="6" name="Rectangle 24"/>
          <p:cNvSpPr>
            <a:spLocks noGrp="1" noChangeArrowheads="1"/>
          </p:cNvSpPr>
          <p:nvPr>
            <p:ph type="ftr" sz="quarter" idx="11"/>
          </p:nvPr>
        </p:nvSpPr>
        <p:spPr>
          <a:xfrm>
            <a:off x="8331200" y="12496800"/>
            <a:ext cx="7721600" cy="914400"/>
          </a:xfrm>
          <a:prstGeom prst="rect">
            <a:avLst/>
          </a:prstGeom>
          <a:ln/>
        </p:spPr>
        <p:txBody>
          <a:bodyPr lIns="217709" tIns="108855" rIns="217709" bIns="108855"/>
          <a:lstStyle>
            <a:lvl1pPr>
              <a:defRPr/>
            </a:lvl1pPr>
          </a:lstStyle>
          <a:p>
            <a:pPr>
              <a:defRPr/>
            </a:pPr>
            <a:endParaRPr lang="en-US" altLang="en-US"/>
          </a:p>
        </p:txBody>
      </p:sp>
      <p:sp>
        <p:nvSpPr>
          <p:cNvPr id="7" name="Rectangle 25"/>
          <p:cNvSpPr>
            <a:spLocks noGrp="1" noChangeArrowheads="1"/>
          </p:cNvSpPr>
          <p:nvPr>
            <p:ph type="sldNum" sz="quarter" idx="12"/>
          </p:nvPr>
        </p:nvSpPr>
        <p:spPr>
          <a:xfrm>
            <a:off x="17475200" y="12496800"/>
            <a:ext cx="5689600" cy="914400"/>
          </a:xfrm>
          <a:prstGeom prst="rect">
            <a:avLst/>
          </a:prstGeom>
          <a:ln/>
        </p:spPr>
        <p:txBody>
          <a:bodyPr lIns="217709" tIns="108855" rIns="217709" bIns="108855"/>
          <a:lstStyle>
            <a:lvl1pPr>
              <a:defRPr/>
            </a:lvl1pPr>
          </a:lstStyle>
          <a:p>
            <a:pPr>
              <a:defRPr/>
            </a:pPr>
            <a:fld id="{C306ABEA-CB8D-4FE0-A0E9-77AACF5F97B2}" type="slidenum">
              <a:rPr lang="he-IL" altLang="en-US"/>
              <a:pPr>
                <a:defRPr/>
              </a:pPr>
              <a:t>‹#›</a:t>
            </a:fld>
            <a:endParaRPr lang="en-US" altLang="en-US"/>
          </a:p>
        </p:txBody>
      </p:sp>
    </p:spTree>
    <p:extLst>
      <p:ext uri="{BB962C8B-B14F-4D97-AF65-F5344CB8AC3E}">
        <p14:creationId xmlns:p14="http://schemas.microsoft.com/office/powerpoint/2010/main" val="333707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FFFFFF"/>
        </a:solidFill>
        <a:effectLst/>
      </p:bgPr>
    </p:bg>
    <p:spTree>
      <p:nvGrpSpPr>
        <p:cNvPr id="1" name=""/>
        <p:cNvGrpSpPr/>
        <p:nvPr/>
      </p:nvGrpSpPr>
      <p:grpSpPr>
        <a:xfrm>
          <a:off x="0" y="0"/>
          <a:ext cx="0" cy="0"/>
          <a:chOff x="0" y="0"/>
          <a:chExt cx="0" cy="0"/>
        </a:xfrm>
      </p:grpSpPr>
      <p:sp>
        <p:nvSpPr>
          <p:cNvPr id="19" name="Shape 19"/>
          <p:cNvSpPr>
            <a:spLocks noGrp="1"/>
          </p:cNvSpPr>
          <p:nvPr>
            <p:ph type="title"/>
          </p:nvPr>
        </p:nvSpPr>
        <p:spPr>
          <a:xfrm>
            <a:off x="1739900" y="4178300"/>
            <a:ext cx="20904200" cy="53594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FFFFFF"/>
        </a:solidFill>
        <a:effectLst/>
      </p:bgPr>
    </p:bg>
    <p:spTree>
      <p:nvGrpSpPr>
        <p:cNvPr id="1" name=""/>
        <p:cNvGrpSpPr/>
        <p:nvPr/>
      </p:nvGrpSpPr>
      <p:grpSpPr>
        <a:xfrm>
          <a:off x="0" y="0"/>
          <a:ext cx="0" cy="0"/>
          <a:chOff x="0" y="0"/>
          <a:chExt cx="0" cy="0"/>
        </a:xfrm>
      </p:grpSpPr>
      <p:sp>
        <p:nvSpPr>
          <p:cNvPr id="21" name="Shape 21"/>
          <p:cNvSpPr>
            <a:spLocks noGrp="1"/>
          </p:cNvSpPr>
          <p:nvPr>
            <p:ph type="title"/>
          </p:nvPr>
        </p:nvSpPr>
        <p:spPr>
          <a:xfrm>
            <a:off x="1739900" y="10363200"/>
            <a:ext cx="20904200" cy="23876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Horizontal Reflection">
    <p:bg>
      <p:bgPr>
        <a:solidFill>
          <a:srgbClr val="FFFFFF"/>
        </a:solidFill>
        <a:effectLst/>
      </p:bgPr>
    </p:bg>
    <p:spTree>
      <p:nvGrpSpPr>
        <p:cNvPr id="1" name=""/>
        <p:cNvGrpSpPr/>
        <p:nvPr/>
      </p:nvGrpSpPr>
      <p:grpSpPr>
        <a:xfrm>
          <a:off x="0" y="0"/>
          <a:ext cx="0" cy="0"/>
          <a:chOff x="0" y="0"/>
          <a:chExt cx="0" cy="0"/>
        </a:xfrm>
      </p:grpSpPr>
      <p:sp>
        <p:nvSpPr>
          <p:cNvPr id="23" name="Shape 23"/>
          <p:cNvSpPr>
            <a:spLocks noGrp="1"/>
          </p:cNvSpPr>
          <p:nvPr>
            <p:ph type="title"/>
          </p:nvPr>
        </p:nvSpPr>
        <p:spPr>
          <a:xfrm>
            <a:off x="1739900" y="10363200"/>
            <a:ext cx="20904200" cy="2387600"/>
          </a:xfrm>
          <a:prstGeom prst="rect">
            <a:avLst/>
          </a:prstGeom>
        </p:spPr>
        <p:txBody>
          <a:bodyPr lIns="0" tIns="0" rIns="0" bIns="0"/>
          <a:lstStyle>
            <a:lvl1pPr algn="ctr">
              <a:defRPr sz="11600">
                <a:solidFill>
                  <a:srgbClr val="000000"/>
                </a:solidFill>
                <a:latin typeface="+mn-lt"/>
                <a:ea typeface="+mn-ea"/>
                <a:cs typeface="+mn-cs"/>
                <a:sym typeface="Arial"/>
              </a:defRPr>
            </a:lvl1pPr>
          </a:lstStyle>
          <a:p>
            <a:pPr lvl="0">
              <a:defRPr sz="1800"/>
            </a:pPr>
            <a:r>
              <a:rPr sz="116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FFFFFF"/>
        </a:solidFill>
        <a:effectLst/>
      </p:bgPr>
    </p:bg>
    <p:spTree>
      <p:nvGrpSpPr>
        <p:cNvPr id="1" name=""/>
        <p:cNvGrpSpPr/>
        <p:nvPr/>
      </p:nvGrpSpPr>
      <p:grpSpPr>
        <a:xfrm>
          <a:off x="0" y="0"/>
          <a:ext cx="0" cy="0"/>
          <a:chOff x="0" y="0"/>
          <a:chExt cx="0" cy="0"/>
        </a:xfrm>
      </p:grpSpPr>
      <p:sp>
        <p:nvSpPr>
          <p:cNvPr id="25" name="Shape 25"/>
          <p:cNvSpPr>
            <a:spLocks noGrp="1"/>
          </p:cNvSpPr>
          <p:nvPr>
            <p:ph type="title"/>
          </p:nvPr>
        </p:nvSpPr>
        <p:spPr>
          <a:xfrm>
            <a:off x="1739900" y="2146300"/>
            <a:ext cx="12547600" cy="4635500"/>
          </a:xfrm>
          <a:prstGeom prst="rect">
            <a:avLst/>
          </a:prstGeom>
        </p:spPr>
        <p:txBody>
          <a:bodyPr lIns="0" tIns="0" rIns="0" bIns="0" anchor="b"/>
          <a:lstStyle>
            <a:lvl1pPr algn="ctr">
              <a:defRPr sz="9600">
                <a:solidFill>
                  <a:srgbClr val="000000"/>
                </a:solidFill>
                <a:latin typeface="+mn-lt"/>
                <a:ea typeface="+mn-ea"/>
                <a:cs typeface="+mn-cs"/>
                <a:sym typeface="Arial"/>
              </a:defRPr>
            </a:lvl1pPr>
          </a:lstStyle>
          <a:p>
            <a:pPr lvl="0">
              <a:defRPr sz="1800"/>
            </a:pPr>
            <a:r>
              <a:rPr sz="9600"/>
              <a:t>Title Text</a:t>
            </a:r>
          </a:p>
        </p:txBody>
      </p:sp>
      <p:sp>
        <p:nvSpPr>
          <p:cNvPr id="26" name="Shape 26"/>
          <p:cNvSpPr>
            <a:spLocks noGrp="1"/>
          </p:cNvSpPr>
          <p:nvPr>
            <p:ph type="body" idx="1"/>
          </p:nvPr>
        </p:nvSpPr>
        <p:spPr>
          <a:xfrm>
            <a:off x="1739900" y="6896100"/>
            <a:ext cx="12547600" cy="4635500"/>
          </a:xfrm>
          <a:prstGeom prst="rect">
            <a:avLst/>
          </a:prstGeom>
        </p:spPr>
        <p:txBody>
          <a:bodyPr lIns="0" tIns="0" rIns="0" bIns="0" anchor="t"/>
          <a:lstStyle>
            <a:lvl1pPr marL="0" indent="0" algn="ctr">
              <a:spcBef>
                <a:spcPts val="0"/>
              </a:spcBef>
              <a:buSzTx/>
              <a:buNone/>
              <a:defRPr sz="4600">
                <a:solidFill>
                  <a:srgbClr val="000000"/>
                </a:solidFill>
                <a:latin typeface="+mn-lt"/>
                <a:ea typeface="+mn-ea"/>
                <a:cs typeface="+mn-cs"/>
                <a:sym typeface="Arial"/>
              </a:defRPr>
            </a:lvl1pPr>
            <a:lvl2pPr marL="0" indent="0" algn="ctr">
              <a:spcBef>
                <a:spcPts val="0"/>
              </a:spcBef>
              <a:buSzTx/>
              <a:buNone/>
              <a:defRPr sz="4600">
                <a:solidFill>
                  <a:srgbClr val="000000"/>
                </a:solidFill>
                <a:latin typeface="+mn-lt"/>
                <a:ea typeface="+mn-ea"/>
                <a:cs typeface="+mn-cs"/>
                <a:sym typeface="Arial"/>
              </a:defRPr>
            </a:lvl2pPr>
            <a:lvl3pPr marL="0" indent="0" algn="ctr">
              <a:spcBef>
                <a:spcPts val="0"/>
              </a:spcBef>
              <a:buSzTx/>
              <a:buNone/>
              <a:defRPr sz="4600">
                <a:solidFill>
                  <a:srgbClr val="000000"/>
                </a:solidFill>
                <a:latin typeface="+mn-lt"/>
                <a:ea typeface="+mn-ea"/>
                <a:cs typeface="+mn-cs"/>
                <a:sym typeface="Arial"/>
              </a:defRPr>
            </a:lvl3pPr>
            <a:lvl4pPr marL="0" indent="0" algn="ctr">
              <a:spcBef>
                <a:spcPts val="0"/>
              </a:spcBef>
              <a:buSzTx/>
              <a:buNone/>
              <a:defRPr sz="4600">
                <a:solidFill>
                  <a:srgbClr val="000000"/>
                </a:solidFill>
                <a:latin typeface="+mn-lt"/>
                <a:ea typeface="+mn-ea"/>
                <a:cs typeface="+mn-cs"/>
                <a:sym typeface="Arial"/>
              </a:defRPr>
            </a:lvl4pPr>
            <a:lvl5pPr marL="0" indent="0" algn="ctr">
              <a:spcBef>
                <a:spcPts val="0"/>
              </a:spcBef>
              <a:buSzTx/>
              <a:buNone/>
              <a:defRPr sz="4600">
                <a:solidFill>
                  <a:srgbClr val="000000"/>
                </a:solidFill>
                <a:latin typeface="+mn-lt"/>
                <a:ea typeface="+mn-ea"/>
                <a:cs typeface="+mn-cs"/>
                <a:sym typeface="Arial"/>
              </a:defRPr>
            </a:lvl5pPr>
          </a:lstStyle>
          <a:p>
            <a:pPr lvl="0">
              <a:defRPr sz="1800"/>
            </a:pPr>
            <a:r>
              <a:rPr sz="4600"/>
              <a:t>Body Level One</a:t>
            </a:r>
          </a:p>
          <a:p>
            <a:pPr lvl="1">
              <a:defRPr sz="1800"/>
            </a:pPr>
            <a:r>
              <a:rPr sz="4600"/>
              <a:t>Body Level Two</a:t>
            </a:r>
          </a:p>
          <a:p>
            <a:pPr lvl="2">
              <a:defRPr sz="1800"/>
            </a:pPr>
            <a:r>
              <a:rPr sz="4600"/>
              <a:t>Body Level Three</a:t>
            </a:r>
          </a:p>
          <a:p>
            <a:pPr lvl="3">
              <a:defRPr sz="1800"/>
            </a:pPr>
            <a:r>
              <a:rPr sz="4600"/>
              <a:t>Body Level Four</a:t>
            </a:r>
          </a:p>
          <a:p>
            <a:pPr lvl="4">
              <a:defRPr sz="1800"/>
            </a:pPr>
            <a:r>
              <a:rPr sz="4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Vertical Reflection">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739900" y="2146300"/>
            <a:ext cx="12547600" cy="4635500"/>
          </a:xfrm>
          <a:prstGeom prst="rect">
            <a:avLst/>
          </a:prstGeom>
        </p:spPr>
        <p:txBody>
          <a:bodyPr lIns="0" tIns="0" rIns="0" bIns="0" anchor="b"/>
          <a:lstStyle>
            <a:lvl1pPr algn="ctr">
              <a:defRPr sz="9600">
                <a:solidFill>
                  <a:srgbClr val="000000"/>
                </a:solidFill>
                <a:latin typeface="+mn-lt"/>
                <a:ea typeface="+mn-ea"/>
                <a:cs typeface="+mn-cs"/>
                <a:sym typeface="Arial"/>
              </a:defRPr>
            </a:lvl1pPr>
          </a:lstStyle>
          <a:p>
            <a:pPr lvl="0">
              <a:defRPr sz="1800"/>
            </a:pPr>
            <a:r>
              <a:rPr sz="9600"/>
              <a:t>Title Text</a:t>
            </a:r>
          </a:p>
        </p:txBody>
      </p:sp>
      <p:sp>
        <p:nvSpPr>
          <p:cNvPr id="29" name="Shape 29"/>
          <p:cNvSpPr>
            <a:spLocks noGrp="1"/>
          </p:cNvSpPr>
          <p:nvPr>
            <p:ph type="body" idx="1"/>
          </p:nvPr>
        </p:nvSpPr>
        <p:spPr>
          <a:xfrm>
            <a:off x="1739900" y="6896100"/>
            <a:ext cx="12547600" cy="4635500"/>
          </a:xfrm>
          <a:prstGeom prst="rect">
            <a:avLst/>
          </a:prstGeom>
        </p:spPr>
        <p:txBody>
          <a:bodyPr lIns="0" tIns="0" rIns="0" bIns="0" anchor="t"/>
          <a:lstStyle>
            <a:lvl1pPr marL="0" indent="0" algn="ctr">
              <a:spcBef>
                <a:spcPts val="0"/>
              </a:spcBef>
              <a:buSzTx/>
              <a:buNone/>
              <a:defRPr sz="4600">
                <a:solidFill>
                  <a:srgbClr val="000000"/>
                </a:solidFill>
                <a:latin typeface="+mn-lt"/>
                <a:ea typeface="+mn-ea"/>
                <a:cs typeface="+mn-cs"/>
                <a:sym typeface="Arial"/>
              </a:defRPr>
            </a:lvl1pPr>
            <a:lvl2pPr marL="0" indent="0" algn="ctr">
              <a:spcBef>
                <a:spcPts val="0"/>
              </a:spcBef>
              <a:buSzTx/>
              <a:buNone/>
              <a:defRPr sz="4600">
                <a:solidFill>
                  <a:srgbClr val="000000"/>
                </a:solidFill>
                <a:latin typeface="+mn-lt"/>
                <a:ea typeface="+mn-ea"/>
                <a:cs typeface="+mn-cs"/>
                <a:sym typeface="Arial"/>
              </a:defRPr>
            </a:lvl2pPr>
            <a:lvl3pPr marL="0" indent="0" algn="ctr">
              <a:spcBef>
                <a:spcPts val="0"/>
              </a:spcBef>
              <a:buSzTx/>
              <a:buNone/>
              <a:defRPr sz="4600">
                <a:solidFill>
                  <a:srgbClr val="000000"/>
                </a:solidFill>
                <a:latin typeface="+mn-lt"/>
                <a:ea typeface="+mn-ea"/>
                <a:cs typeface="+mn-cs"/>
                <a:sym typeface="Arial"/>
              </a:defRPr>
            </a:lvl3pPr>
            <a:lvl4pPr marL="0" indent="0" algn="ctr">
              <a:spcBef>
                <a:spcPts val="0"/>
              </a:spcBef>
              <a:buSzTx/>
              <a:buNone/>
              <a:defRPr sz="4600">
                <a:solidFill>
                  <a:srgbClr val="000000"/>
                </a:solidFill>
                <a:latin typeface="+mn-lt"/>
                <a:ea typeface="+mn-ea"/>
                <a:cs typeface="+mn-cs"/>
                <a:sym typeface="Arial"/>
              </a:defRPr>
            </a:lvl4pPr>
            <a:lvl5pPr marL="0" indent="0" algn="ctr">
              <a:spcBef>
                <a:spcPts val="0"/>
              </a:spcBef>
              <a:buSzTx/>
              <a:buNone/>
              <a:defRPr sz="4600">
                <a:solidFill>
                  <a:srgbClr val="000000"/>
                </a:solidFill>
                <a:latin typeface="+mn-lt"/>
                <a:ea typeface="+mn-ea"/>
                <a:cs typeface="+mn-cs"/>
                <a:sym typeface="Arial"/>
              </a:defRPr>
            </a:lvl5pPr>
          </a:lstStyle>
          <a:p>
            <a:pPr lvl="0">
              <a:defRPr sz="1800"/>
            </a:pPr>
            <a:r>
              <a:rPr sz="4600"/>
              <a:t>Body Level One</a:t>
            </a:r>
          </a:p>
          <a:p>
            <a:pPr lvl="1">
              <a:defRPr sz="1800"/>
            </a:pPr>
            <a:r>
              <a:rPr sz="4600"/>
              <a:t>Body Level Two</a:t>
            </a:r>
          </a:p>
          <a:p>
            <a:pPr lvl="2">
              <a:defRPr sz="1800"/>
            </a:pPr>
            <a:r>
              <a:rPr sz="4600"/>
              <a:t>Body Level Three</a:t>
            </a:r>
          </a:p>
          <a:p>
            <a:pPr lvl="3">
              <a:defRPr sz="1800"/>
            </a:pPr>
            <a:r>
              <a:rPr sz="4600"/>
              <a:t>Body Level Four</a:t>
            </a:r>
          </a:p>
          <a:p>
            <a:pPr lvl="4">
              <a:defRPr sz="1800"/>
            </a:pPr>
            <a:r>
              <a:rPr sz="4600"/>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73100" y="355600"/>
            <a:ext cx="23050500" cy="3429000"/>
          </a:xfrm>
          <a:prstGeom prst="rect">
            <a:avLst/>
          </a:prstGeom>
          <a:ln w="12700">
            <a:miter lim="400000"/>
          </a:ln>
          <a:extLst>
            <a:ext uri="{C572A759-6A51-4108-AA02-DFA0A04FC94B}">
              <ma14:wrappingTextBoxFlag xmlns="" xmlns:ma14="http://schemas.microsoft.com/office/mac/drawingml/2011/main" val="1"/>
            </a:ext>
          </a:extLst>
        </p:spPr>
        <p:txBody>
          <a:bodyPr lIns="63500" tIns="63500" rIns="63500" bIns="63500" anchor="ctr">
            <a:normAutofit/>
          </a:bodyPr>
          <a:lstStyle/>
          <a:p>
            <a:pPr lvl="0">
              <a:defRPr sz="1800">
                <a:solidFill>
                  <a:srgbClr val="000000"/>
                </a:solidFill>
              </a:defRPr>
            </a:pPr>
            <a:r>
              <a:rPr sz="14800">
                <a:solidFill>
                  <a:srgbClr val="FFFFFF"/>
                </a:solidFill>
              </a:rPr>
              <a:t>Title Text</a:t>
            </a:r>
          </a:p>
        </p:txBody>
      </p:sp>
      <p:sp>
        <p:nvSpPr>
          <p:cNvPr id="3" name="Shape 3"/>
          <p:cNvSpPr>
            <a:spLocks noGrp="1"/>
          </p:cNvSpPr>
          <p:nvPr>
            <p:ph type="body" idx="1"/>
          </p:nvPr>
        </p:nvSpPr>
        <p:spPr>
          <a:xfrm>
            <a:off x="673100" y="4483100"/>
            <a:ext cx="23050500" cy="8216900"/>
          </a:xfrm>
          <a:prstGeom prst="rect">
            <a:avLst/>
          </a:prstGeom>
          <a:ln w="12700">
            <a:miter lim="400000"/>
          </a:ln>
          <a:extLst>
            <a:ext uri="{C572A759-6A51-4108-AA02-DFA0A04FC94B}">
              <ma14:wrappingTextBoxFlag xmlns="" xmlns:ma14="http://schemas.microsoft.com/office/mac/drawingml/2011/main" val="1"/>
            </a:ext>
          </a:extLst>
        </p:spPr>
        <p:txBody>
          <a:bodyPr lIns="63500" tIns="63500" rIns="63500" bIns="63500" anchor="ctr">
            <a:normAutofit/>
          </a:bodyPr>
          <a:lstStyle/>
          <a:p>
            <a:pPr lvl="0">
              <a:defRPr sz="1800">
                <a:solidFill>
                  <a:srgbClr val="000000"/>
                </a:solidFill>
              </a:defRPr>
            </a:pPr>
            <a:r>
              <a:rPr sz="5200">
                <a:solidFill>
                  <a:srgbClr val="535353"/>
                </a:solidFill>
              </a:rPr>
              <a:t>Body Level One</a:t>
            </a:r>
          </a:p>
          <a:p>
            <a:pPr lvl="1">
              <a:defRPr sz="1800">
                <a:solidFill>
                  <a:srgbClr val="000000"/>
                </a:solidFill>
              </a:defRPr>
            </a:pPr>
            <a:r>
              <a:rPr sz="5200">
                <a:solidFill>
                  <a:srgbClr val="535353"/>
                </a:solidFill>
              </a:rPr>
              <a:t>Body Level Two</a:t>
            </a:r>
          </a:p>
          <a:p>
            <a:pPr lvl="2">
              <a:defRPr sz="1800">
                <a:solidFill>
                  <a:srgbClr val="000000"/>
                </a:solidFill>
              </a:defRPr>
            </a:pPr>
            <a:r>
              <a:rPr sz="5200">
                <a:solidFill>
                  <a:srgbClr val="535353"/>
                </a:solidFill>
              </a:rPr>
              <a:t>Body Level Three</a:t>
            </a:r>
          </a:p>
          <a:p>
            <a:pPr lvl="3">
              <a:defRPr sz="1800">
                <a:solidFill>
                  <a:srgbClr val="000000"/>
                </a:solidFill>
              </a:defRPr>
            </a:pPr>
            <a:r>
              <a:rPr sz="5200">
                <a:solidFill>
                  <a:srgbClr val="535353"/>
                </a:solidFill>
              </a:rPr>
              <a:t>Body Level Four</a:t>
            </a:r>
          </a:p>
          <a:p>
            <a:pPr lvl="4">
              <a:defRPr sz="1800">
                <a:solidFill>
                  <a:srgbClr val="000000"/>
                </a:solidFill>
              </a:defRPr>
            </a:pPr>
            <a:r>
              <a:rPr sz="5200">
                <a:solidFill>
                  <a:srgbClr val="535353"/>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1" r:id="rId20"/>
    <p:sldLayoutId id="2147483672" r:id="rId21"/>
    <p:sldLayoutId id="2147483673" r:id="rId22"/>
    <p:sldLayoutId id="2147483674" r:id="rId23"/>
    <p:sldLayoutId id="2147483676" r:id="rId24"/>
    <p:sldLayoutId id="2147483677" r:id="rId25"/>
    <p:sldLayoutId id="2147483678" r:id="rId26"/>
    <p:sldLayoutId id="2147483679" r:id="rId27"/>
    <p:sldLayoutId id="2147483680" r:id="rId28"/>
    <p:sldLayoutId id="2147483682" r:id="rId29"/>
    <p:sldLayoutId id="2147483683" r:id="rId30"/>
    <p:sldLayoutId id="2147483685" r:id="rId31"/>
    <p:sldLayoutId id="2147483686" r:id="rId32"/>
    <p:sldLayoutId id="2147483687" r:id="rId33"/>
    <p:sldLayoutId id="2147483689" r:id="rId34"/>
    <p:sldLayoutId id="2147483690" r:id="rId35"/>
    <p:sldLayoutId id="2147483691" r:id="rId36"/>
    <p:sldLayoutId id="2147483693" r:id="rId37"/>
    <p:sldLayoutId id="2147483696" r:id="rId38"/>
    <p:sldLayoutId id="2147483697" r:id="rId39"/>
    <p:sldLayoutId id="2147483698" r:id="rId40"/>
  </p:sldLayoutIdLst>
  <p:transition spd="med"/>
  <p:txStyles>
    <p:titleStyle>
      <a:lvl1pPr algn="r" defTabSz="825500">
        <a:defRPr sz="14800">
          <a:solidFill>
            <a:srgbClr val="FFFFFF"/>
          </a:solidFill>
          <a:latin typeface="Adobe 黑体 Std R"/>
          <a:ea typeface="Adobe 黑体 Std R"/>
          <a:cs typeface="Adobe 黑体 Std R"/>
          <a:sym typeface="Adobe 黑体 Std R"/>
        </a:defRPr>
      </a:lvl1pPr>
      <a:lvl2pPr indent="228600" algn="r" defTabSz="825500">
        <a:defRPr sz="14800">
          <a:solidFill>
            <a:srgbClr val="FFFFFF"/>
          </a:solidFill>
          <a:latin typeface="Adobe 黑体 Std R"/>
          <a:ea typeface="Adobe 黑体 Std R"/>
          <a:cs typeface="Adobe 黑体 Std R"/>
          <a:sym typeface="Adobe 黑体 Std R"/>
        </a:defRPr>
      </a:lvl2pPr>
      <a:lvl3pPr indent="457200" algn="r" defTabSz="825500">
        <a:defRPr sz="14800">
          <a:solidFill>
            <a:srgbClr val="FFFFFF"/>
          </a:solidFill>
          <a:latin typeface="Adobe 黑体 Std R"/>
          <a:ea typeface="Adobe 黑体 Std R"/>
          <a:cs typeface="Adobe 黑体 Std R"/>
          <a:sym typeface="Adobe 黑体 Std R"/>
        </a:defRPr>
      </a:lvl3pPr>
      <a:lvl4pPr indent="685800" algn="r" defTabSz="825500">
        <a:defRPr sz="14800">
          <a:solidFill>
            <a:srgbClr val="FFFFFF"/>
          </a:solidFill>
          <a:latin typeface="Adobe 黑体 Std R"/>
          <a:ea typeface="Adobe 黑体 Std R"/>
          <a:cs typeface="Adobe 黑体 Std R"/>
          <a:sym typeface="Adobe 黑体 Std R"/>
        </a:defRPr>
      </a:lvl4pPr>
      <a:lvl5pPr indent="914400" algn="r" defTabSz="825500">
        <a:defRPr sz="14800">
          <a:solidFill>
            <a:srgbClr val="FFFFFF"/>
          </a:solidFill>
          <a:latin typeface="Adobe 黑体 Std R"/>
          <a:ea typeface="Adobe 黑体 Std R"/>
          <a:cs typeface="Adobe 黑体 Std R"/>
          <a:sym typeface="Adobe 黑体 Std R"/>
        </a:defRPr>
      </a:lvl5pPr>
      <a:lvl6pPr indent="1143000" algn="r" defTabSz="825500">
        <a:defRPr sz="14800">
          <a:solidFill>
            <a:srgbClr val="FFFFFF"/>
          </a:solidFill>
          <a:latin typeface="Adobe 黑体 Std R"/>
          <a:ea typeface="Adobe 黑体 Std R"/>
          <a:cs typeface="Adobe 黑体 Std R"/>
          <a:sym typeface="Adobe 黑体 Std R"/>
        </a:defRPr>
      </a:lvl6pPr>
      <a:lvl7pPr indent="1371600" algn="r" defTabSz="825500">
        <a:defRPr sz="14800">
          <a:solidFill>
            <a:srgbClr val="FFFFFF"/>
          </a:solidFill>
          <a:latin typeface="Adobe 黑体 Std R"/>
          <a:ea typeface="Adobe 黑体 Std R"/>
          <a:cs typeface="Adobe 黑体 Std R"/>
          <a:sym typeface="Adobe 黑体 Std R"/>
        </a:defRPr>
      </a:lvl7pPr>
      <a:lvl8pPr indent="1600200" algn="r" defTabSz="825500">
        <a:defRPr sz="14800">
          <a:solidFill>
            <a:srgbClr val="FFFFFF"/>
          </a:solidFill>
          <a:latin typeface="Adobe 黑体 Std R"/>
          <a:ea typeface="Adobe 黑体 Std R"/>
          <a:cs typeface="Adobe 黑体 Std R"/>
          <a:sym typeface="Adobe 黑体 Std R"/>
        </a:defRPr>
      </a:lvl8pPr>
      <a:lvl9pPr indent="1828800" algn="r" defTabSz="825500">
        <a:defRPr sz="14800">
          <a:solidFill>
            <a:srgbClr val="FFFFFF"/>
          </a:solidFill>
          <a:latin typeface="Adobe 黑体 Std R"/>
          <a:ea typeface="Adobe 黑体 Std R"/>
          <a:cs typeface="Adobe 黑体 Std R"/>
          <a:sym typeface="Adobe 黑体 Std R"/>
        </a:defRPr>
      </a:lvl9pPr>
    </p:titleStyle>
    <p:bodyStyle>
      <a:lvl1pPr marL="40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1pPr>
      <a:lvl2pPr marL="91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2pPr>
      <a:lvl3pPr marL="142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3pPr>
      <a:lvl4pPr marL="193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4pPr>
      <a:lvl5pPr marL="2438400" indent="-406400" defTabSz="825500">
        <a:spcBef>
          <a:spcPts val="5300"/>
        </a:spcBef>
        <a:buSzPct val="82000"/>
        <a:buChar char="•"/>
        <a:defRPr sz="5200">
          <a:solidFill>
            <a:srgbClr val="535353"/>
          </a:solidFill>
          <a:latin typeface="Gill Sans Light"/>
          <a:ea typeface="Gill Sans Light"/>
          <a:cs typeface="Gill Sans Light"/>
          <a:sym typeface="Gill Sans Light"/>
        </a:defRPr>
      </a:lvl5pPr>
      <a:lvl6pPr marL="294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6pPr>
      <a:lvl7pPr marL="345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7pPr>
      <a:lvl8pPr marL="396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8pPr>
      <a:lvl9pPr marL="447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9pPr>
    </p:bodyStyle>
    <p:otherStyle>
      <a:lvl1pPr algn="ctr" defTabSz="825500">
        <a:defRPr sz="2400">
          <a:solidFill>
            <a:schemeClr val="tx1"/>
          </a:solidFill>
          <a:latin typeface="+mn-lt"/>
          <a:ea typeface="+mn-ea"/>
          <a:cs typeface="+mn-cs"/>
          <a:sym typeface="Adobe 고딕 Std B"/>
        </a:defRPr>
      </a:lvl1pPr>
      <a:lvl2pPr indent="228600" algn="ctr" defTabSz="825500">
        <a:defRPr sz="2400">
          <a:solidFill>
            <a:schemeClr val="tx1"/>
          </a:solidFill>
          <a:latin typeface="+mn-lt"/>
          <a:ea typeface="+mn-ea"/>
          <a:cs typeface="+mn-cs"/>
          <a:sym typeface="Adobe 고딕 Std B"/>
        </a:defRPr>
      </a:lvl2pPr>
      <a:lvl3pPr indent="457200" algn="ctr" defTabSz="825500">
        <a:defRPr sz="2400">
          <a:solidFill>
            <a:schemeClr val="tx1"/>
          </a:solidFill>
          <a:latin typeface="+mn-lt"/>
          <a:ea typeface="+mn-ea"/>
          <a:cs typeface="+mn-cs"/>
          <a:sym typeface="Adobe 고딕 Std B"/>
        </a:defRPr>
      </a:lvl3pPr>
      <a:lvl4pPr indent="685800" algn="ctr" defTabSz="825500">
        <a:defRPr sz="2400">
          <a:solidFill>
            <a:schemeClr val="tx1"/>
          </a:solidFill>
          <a:latin typeface="+mn-lt"/>
          <a:ea typeface="+mn-ea"/>
          <a:cs typeface="+mn-cs"/>
          <a:sym typeface="Adobe 고딕 Std B"/>
        </a:defRPr>
      </a:lvl4pPr>
      <a:lvl5pPr indent="914400" algn="ctr" defTabSz="825500">
        <a:defRPr sz="2400">
          <a:solidFill>
            <a:schemeClr val="tx1"/>
          </a:solidFill>
          <a:latin typeface="+mn-lt"/>
          <a:ea typeface="+mn-ea"/>
          <a:cs typeface="+mn-cs"/>
          <a:sym typeface="Adobe 고딕 Std B"/>
        </a:defRPr>
      </a:lvl5pPr>
      <a:lvl6pPr indent="1143000" algn="ctr" defTabSz="825500">
        <a:defRPr sz="2400">
          <a:solidFill>
            <a:schemeClr val="tx1"/>
          </a:solidFill>
          <a:latin typeface="+mn-lt"/>
          <a:ea typeface="+mn-ea"/>
          <a:cs typeface="+mn-cs"/>
          <a:sym typeface="Adobe 고딕 Std B"/>
        </a:defRPr>
      </a:lvl6pPr>
      <a:lvl7pPr indent="1371600" algn="ctr" defTabSz="825500">
        <a:defRPr sz="2400">
          <a:solidFill>
            <a:schemeClr val="tx1"/>
          </a:solidFill>
          <a:latin typeface="+mn-lt"/>
          <a:ea typeface="+mn-ea"/>
          <a:cs typeface="+mn-cs"/>
          <a:sym typeface="Adobe 고딕 Std B"/>
        </a:defRPr>
      </a:lvl7pPr>
      <a:lvl8pPr indent="1600200" algn="ctr" defTabSz="825500">
        <a:defRPr sz="2400">
          <a:solidFill>
            <a:schemeClr val="tx1"/>
          </a:solidFill>
          <a:latin typeface="+mn-lt"/>
          <a:ea typeface="+mn-ea"/>
          <a:cs typeface="+mn-cs"/>
          <a:sym typeface="Adobe 고딕 Std B"/>
        </a:defRPr>
      </a:lvl8pPr>
      <a:lvl9pPr indent="1828800" algn="ctr" defTabSz="825500">
        <a:defRPr sz="2400">
          <a:solidFill>
            <a:schemeClr val="tx1"/>
          </a:solidFill>
          <a:latin typeface="+mn-lt"/>
          <a:ea typeface="+mn-ea"/>
          <a:cs typeface="+mn-cs"/>
          <a:sym typeface="Adobe 고딕 Std B"/>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s.adp.com/api-explorer/category/external/hr" TargetMode="External"/><Relationship Id="rId7" Type="http://schemas.openxmlformats.org/officeDocument/2006/relationships/hyperlink" Target="https://developers.adp.com/api-explorer/category/external/benefits" TargetMode="External"/><Relationship Id="rId2" Type="http://schemas.openxmlformats.org/officeDocument/2006/relationships/hyperlink" Target="https://developers.adp.com/api-explorer/category/external/core" TargetMode="External"/><Relationship Id="rId1" Type="http://schemas.openxmlformats.org/officeDocument/2006/relationships/slideLayout" Target="../slideLayouts/slideLayout38.xml"/><Relationship Id="rId6" Type="http://schemas.openxmlformats.org/officeDocument/2006/relationships/hyperlink" Target="https://developers.adp.com/api-explorer/category/external/time" TargetMode="External"/><Relationship Id="rId5" Type="http://schemas.openxmlformats.org/officeDocument/2006/relationships/hyperlink" Target="https://developers.adp.com/api-explorer/category/external/payroll" TargetMode="External"/><Relationship Id="rId4" Type="http://schemas.openxmlformats.org/officeDocument/2006/relationships/hyperlink" Target="https://developers.adp.com/api-explorer/category/external/talen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List_of_HTTP_status_codes" TargetMode="Externa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adp.com/external-api-list/" TargetMode="External"/><Relationship Id="rId2" Type="http://schemas.openxmlformats.org/officeDocument/2006/relationships/hyperlink" Target="https://developers.adp.com/" TargetMode="Externa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earchsoa.techtarget.com/definition/SOAP" TargetMode="External"/><Relationship Id="rId2" Type="http://schemas.openxmlformats.org/officeDocument/2006/relationships/hyperlink" Target="http://searchsoa.techtarget.com/definition/Web-Services-Glossary" TargetMode="Externa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hyperlink" Target="http://json-schema.org/"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62000" y="1676400"/>
            <a:ext cx="21297899" cy="1546224"/>
          </a:xfrm>
        </p:spPr>
        <p:txBody>
          <a:bodyPr/>
          <a:lstStyle/>
          <a:p>
            <a:pPr algn="l" rtl="0"/>
            <a:r>
              <a:rPr lang="en-US" sz="7200" dirty="0">
                <a:solidFill>
                  <a:srgbClr val="000000"/>
                </a:solidFill>
              </a:rPr>
              <a:t>Agenda</a:t>
            </a:r>
          </a:p>
          <a:p>
            <a:endParaRPr lang="en-US" dirty="0"/>
          </a:p>
        </p:txBody>
      </p:sp>
      <p:sp>
        <p:nvSpPr>
          <p:cNvPr id="3" name="Text Placeholder 2"/>
          <p:cNvSpPr>
            <a:spLocks noGrp="1"/>
          </p:cNvSpPr>
          <p:nvPr>
            <p:ph type="body" sz="quarter" idx="10"/>
          </p:nvPr>
        </p:nvSpPr>
        <p:spPr>
          <a:xfrm>
            <a:off x="885723" y="1828800"/>
            <a:ext cx="22720299" cy="9915527"/>
          </a:xfrm>
        </p:spPr>
        <p:txBody>
          <a:bodyPr/>
          <a:lstStyle/>
          <a:p>
            <a:r>
              <a:rPr lang="en-US" altLang="en-US" dirty="0"/>
              <a:t>Intro to web </a:t>
            </a:r>
            <a:r>
              <a:rPr lang="en-US" altLang="en-US" dirty="0" smtClean="0"/>
              <a:t>services</a:t>
            </a:r>
            <a:endParaRPr lang="en-US" dirty="0"/>
          </a:p>
        </p:txBody>
      </p:sp>
      <p:sp>
        <p:nvSpPr>
          <p:cNvPr id="4" name="Text Placeholder 3"/>
          <p:cNvSpPr>
            <a:spLocks noGrp="1"/>
          </p:cNvSpPr>
          <p:nvPr>
            <p:ph type="body" sz="quarter" idx="14"/>
          </p:nvPr>
        </p:nvSpPr>
        <p:spPr/>
        <p:txBody>
          <a:bodyPr>
            <a:normAutofit lnSpcReduction="10000"/>
          </a:bodyPr>
          <a:lstStyle/>
          <a:p>
            <a:endParaRPr lang="en-US"/>
          </a:p>
        </p:txBody>
      </p:sp>
      <p:sp>
        <p:nvSpPr>
          <p:cNvPr id="5" name="Text Placeholder 4"/>
          <p:cNvSpPr>
            <a:spLocks noGrp="1"/>
          </p:cNvSpPr>
          <p:nvPr>
            <p:ph type="body" sz="quarter" idx="13"/>
          </p:nvPr>
        </p:nvSpPr>
        <p:spPr/>
        <p:txBody>
          <a:bodyPr/>
          <a:lstStyle/>
          <a:p>
            <a:r>
              <a:rPr lang="en-US" dirty="0" smtClean="0"/>
              <a:t>Mohammed </a:t>
            </a:r>
            <a:r>
              <a:rPr lang="en-US" dirty="0" err="1" smtClean="0"/>
              <a:t>Kashif</a:t>
            </a:r>
            <a:r>
              <a:rPr lang="en-US" smtClean="0"/>
              <a:t> Nawaz</a:t>
            </a:r>
            <a:endParaRPr lang="en-US"/>
          </a:p>
        </p:txBody>
      </p:sp>
    </p:spTree>
    <p:extLst>
      <p:ext uri="{BB962C8B-B14F-4D97-AF65-F5344CB8AC3E}">
        <p14:creationId xmlns:p14="http://schemas.microsoft.com/office/powerpoint/2010/main" val="270668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Resource Domains</a:t>
            </a:r>
            <a:endParaRPr lang="en-US" sz="44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t>Our ADP Web APIs are organized by the following Human Capital Management domains.</a:t>
            </a:r>
          </a:p>
          <a:p>
            <a:r>
              <a:rPr lang="en-US" dirty="0">
                <a:hlinkClick r:id="rId2" tooltip="Core"/>
              </a:rPr>
              <a:t>Core</a:t>
            </a:r>
            <a:r>
              <a:rPr lang="en-US" dirty="0"/>
              <a:t> APIs include services that cross our Human Capital Management domains such as “View News.”</a:t>
            </a:r>
          </a:p>
          <a:p>
            <a:r>
              <a:rPr lang="en-US" dirty="0">
                <a:hlinkClick r:id="rId3" tooltip="HR"/>
              </a:rPr>
              <a:t>HR</a:t>
            </a:r>
            <a:r>
              <a:rPr lang="en-US" dirty="0"/>
              <a:t> APIs include Human Resource Management services such as “View Worker Information.”</a:t>
            </a:r>
          </a:p>
          <a:p>
            <a:r>
              <a:rPr lang="en-US" dirty="0">
                <a:hlinkClick r:id="rId4" tooltip="Talent"/>
              </a:rPr>
              <a:t>Talent</a:t>
            </a:r>
            <a:r>
              <a:rPr lang="en-US" dirty="0"/>
              <a:t> APIs include Talent Management services such as “Apply for a Job.”</a:t>
            </a:r>
          </a:p>
          <a:p>
            <a:r>
              <a:rPr lang="en-US" dirty="0">
                <a:hlinkClick r:id="rId5" tooltip="Payroll"/>
              </a:rPr>
              <a:t>Payroll</a:t>
            </a:r>
            <a:r>
              <a:rPr lang="en-US" dirty="0"/>
              <a:t> APIs include Payroll Management services such as “View Pay Statements.”</a:t>
            </a:r>
          </a:p>
          <a:p>
            <a:r>
              <a:rPr lang="en-US" dirty="0">
                <a:hlinkClick r:id="rId6" tooltip="Time"/>
              </a:rPr>
              <a:t>Time</a:t>
            </a:r>
            <a:r>
              <a:rPr lang="en-US" dirty="0"/>
              <a:t> APIs include Time and Labor Management services such as “Request Time Off.”</a:t>
            </a:r>
          </a:p>
          <a:p>
            <a:r>
              <a:rPr lang="en-US" dirty="0">
                <a:hlinkClick r:id="rId7" tooltip="Benefits"/>
              </a:rPr>
              <a:t>Benefits</a:t>
            </a:r>
            <a:r>
              <a:rPr lang="en-US" dirty="0"/>
              <a:t> APIs include Health and Welfare Benefits Administration services such as “View Benefit Elections” and “Enroll in Benefits.”</a:t>
            </a:r>
          </a:p>
          <a:p>
            <a:endParaRPr lang="en-US" dirty="0"/>
          </a:p>
        </p:txBody>
      </p:sp>
    </p:spTree>
    <p:extLst>
      <p:ext uri="{BB962C8B-B14F-4D97-AF65-F5344CB8AC3E}">
        <p14:creationId xmlns:p14="http://schemas.microsoft.com/office/powerpoint/2010/main" val="351353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1882100" cy="1549400"/>
          </a:xfrm>
        </p:spPr>
        <p:txBody>
          <a:bodyPr>
            <a:normAutofit/>
          </a:bodyPr>
          <a:lstStyle/>
          <a:p>
            <a:r>
              <a:rPr lang="en-US" sz="4400" b="1" dirty="0">
                <a:solidFill>
                  <a:srgbClr val="00B050"/>
                </a:solidFill>
              </a:rPr>
              <a:t>Resource Verbs</a:t>
            </a:r>
            <a:endParaRPr lang="en-US" sz="4400" dirty="0">
              <a:solidFill>
                <a:srgbClr val="00B050"/>
              </a:solidFill>
            </a:endParaRPr>
          </a:p>
        </p:txBody>
      </p:sp>
      <p:sp>
        <p:nvSpPr>
          <p:cNvPr id="3" name="Content Placeholder 2"/>
          <p:cNvSpPr>
            <a:spLocks noGrp="1"/>
          </p:cNvSpPr>
          <p:nvPr>
            <p:ph idx="1"/>
          </p:nvPr>
        </p:nvSpPr>
        <p:spPr>
          <a:xfrm>
            <a:off x="457200" y="1524000"/>
            <a:ext cx="23266400" cy="11176000"/>
          </a:xfrm>
        </p:spPr>
        <p:txBody>
          <a:bodyPr>
            <a:normAutofit fontScale="25000" lnSpcReduction="20000"/>
          </a:bodyPr>
          <a:lstStyle/>
          <a:p>
            <a:r>
              <a:rPr lang="en-US" sz="9600" b="1" dirty="0"/>
              <a:t>Standard HTTP verbs are used to communicate the action:</a:t>
            </a:r>
          </a:p>
          <a:p>
            <a:r>
              <a:rPr lang="en-US" sz="9600" dirty="0"/>
              <a:t>Get – request a resource</a:t>
            </a:r>
          </a:p>
          <a:p>
            <a:r>
              <a:rPr lang="en-US" sz="9600" dirty="0"/>
              <a:t>Post – request the creation of a resource</a:t>
            </a:r>
          </a:p>
          <a:p>
            <a:r>
              <a:rPr lang="en-US" sz="9600" dirty="0"/>
              <a:t>Put – request the update of a resource in its entirety</a:t>
            </a:r>
          </a:p>
          <a:p>
            <a:r>
              <a:rPr lang="en-US" sz="9600" dirty="0"/>
              <a:t>Delete – request the deletion of a resource</a:t>
            </a:r>
          </a:p>
          <a:p>
            <a:r>
              <a:rPr lang="en-US" sz="9600" b="1" dirty="0"/>
              <a:t>Resource Verb Custom Operations</a:t>
            </a:r>
          </a:p>
          <a:p>
            <a:r>
              <a:rPr lang="en-US" sz="9600" dirty="0"/>
              <a:t>The standard HTTP verbs are great at communicating standard CRUD (create, read, update, delete). They do fall short of communicating non-crud operations.</a:t>
            </a:r>
          </a:p>
          <a:p>
            <a:r>
              <a:rPr lang="en-US" sz="9600" dirty="0"/>
              <a:t>Examples:</a:t>
            </a:r>
          </a:p>
          <a:p>
            <a:r>
              <a:rPr lang="en-US" sz="9600" dirty="0"/>
              <a:t>Post /time/v1/time-off-request/123/cancel</a:t>
            </a:r>
          </a:p>
          <a:p>
            <a:r>
              <a:rPr lang="en-US" sz="9600" dirty="0"/>
              <a:t>Clearly communicates a request to cancel time-off-request 123. The providing system applies its business logic and determines what exactly is done with the request. It may be logically deleted, status changed to cancel, </a:t>
            </a:r>
            <a:r>
              <a:rPr lang="en-US" sz="9600" dirty="0" err="1"/>
              <a:t>etc</a:t>
            </a:r>
            <a:r>
              <a:rPr lang="en-US" sz="9600" dirty="0"/>
              <a:t>… The service is communicating an explicit instruction to the provider of the service rather than just updating the resource. The semantic is much clearer with the custom operation</a:t>
            </a:r>
            <a:r>
              <a:rPr lang="en-US" dirty="0"/>
              <a:t>.</a:t>
            </a:r>
          </a:p>
          <a:p>
            <a:endParaRPr lang="en-US" dirty="0"/>
          </a:p>
        </p:txBody>
      </p:sp>
    </p:spTree>
    <p:extLst>
      <p:ext uri="{BB962C8B-B14F-4D97-AF65-F5344CB8AC3E}">
        <p14:creationId xmlns:p14="http://schemas.microsoft.com/office/powerpoint/2010/main" val="335690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sz="9600" dirty="0"/>
              <a:t>The client and service talk to each other via messages. Clients send a request to the server, and the server replies with a response. Apart from the actual data, these messages also contain some metadata about the message. It is important to have some background about the HTTP 1.1 request and response formats for designing RESTful Web services</a:t>
            </a:r>
            <a:r>
              <a:rPr lang="en-US" sz="9600" dirty="0" smtClean="0"/>
              <a:t>.</a:t>
            </a:r>
          </a:p>
          <a:p>
            <a:r>
              <a:rPr lang="en-US" sz="12800" b="1" dirty="0"/>
              <a:t>HTTP Request</a:t>
            </a:r>
          </a:p>
          <a:p>
            <a:r>
              <a:rPr lang="en-US" sz="9600" dirty="0"/>
              <a:t>An HTTP request has the format shown in Figure 1:</a:t>
            </a:r>
          </a:p>
          <a:p>
            <a:r>
              <a:rPr lang="en-US" sz="9600" dirty="0"/>
              <a:t/>
            </a:r>
            <a:br>
              <a:rPr lang="en-US" sz="9600" dirty="0"/>
            </a:br>
            <a:r>
              <a:rPr lang="en-US" sz="9600" b="1" dirty="0"/>
              <a:t>Figure 1: HTTP request format.</a:t>
            </a:r>
            <a:endParaRPr lang="en-US" sz="9600" dirty="0"/>
          </a:p>
          <a:p>
            <a:r>
              <a:rPr lang="en-US" sz="9600" dirty="0"/>
              <a:t>&lt;VERB&gt; is one of the HTTP </a:t>
            </a:r>
            <a:r>
              <a:rPr lang="en-US" sz="9600" dirty="0" smtClean="0"/>
              <a:t>methods </a:t>
            </a:r>
            <a:r>
              <a:rPr lang="en-US" sz="9600" dirty="0"/>
              <a:t>like GET, PUT, POST, DELETE, OPTIONS, </a:t>
            </a:r>
            <a:r>
              <a:rPr lang="en-US" sz="9600" dirty="0" err="1"/>
              <a:t>etc</a:t>
            </a:r>
            <a:endParaRPr lang="en-US" sz="9600" dirty="0"/>
          </a:p>
          <a:p>
            <a:r>
              <a:rPr lang="en-US" sz="9600" dirty="0"/>
              <a:t>&lt;URI&gt; is the URI of the resource on which the operation is going to be performed</a:t>
            </a:r>
          </a:p>
          <a:p>
            <a:r>
              <a:rPr lang="en-US" sz="9600" dirty="0"/>
              <a:t>&lt;HTTP Version&gt; is the version of HTTP, generally "HTTP v1.1" .</a:t>
            </a:r>
          </a:p>
          <a:p>
            <a:r>
              <a:rPr lang="en-US" sz="9600" dirty="0"/>
              <a:t>&lt;Request Header&gt; contains the metadata as a collection of key-value pairs of headers and their values. These settings contain information about the message and its sender like client type, the formats client supports, format type of the message body, cache settings for the response, and a lot more information.</a:t>
            </a:r>
          </a:p>
          <a:p>
            <a:r>
              <a:rPr lang="en-US" sz="9600" dirty="0"/>
              <a:t>&lt;Request Body&gt; is the actual message content. In a RESTful service, that's where the representations of resources sit in a message.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4600" y="5276850"/>
            <a:ext cx="8757377"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673100" y="355600"/>
            <a:ext cx="21729700" cy="1854200"/>
          </a:xfrm>
        </p:spPr>
        <p:txBody>
          <a:bodyPr>
            <a:normAutofit fontScale="90000"/>
          </a:bodyPr>
          <a:lstStyle/>
          <a:p>
            <a:r>
              <a:rPr lang="en-US" dirty="0" smtClean="0">
                <a:solidFill>
                  <a:srgbClr val="00B050"/>
                </a:solidFill>
              </a:rPr>
              <a:t>Messages</a:t>
            </a:r>
            <a:endParaRPr lang="en-US" dirty="0">
              <a:solidFill>
                <a:srgbClr val="00B050"/>
              </a:solidFill>
            </a:endParaRPr>
          </a:p>
        </p:txBody>
      </p:sp>
    </p:spTree>
    <p:extLst>
      <p:ext uri="{BB962C8B-B14F-4D97-AF65-F5344CB8AC3E}">
        <p14:creationId xmlns:p14="http://schemas.microsoft.com/office/powerpoint/2010/main" val="66784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1043900" cy="1701800"/>
          </a:xfrm>
        </p:spPr>
        <p:txBody>
          <a:bodyPr>
            <a:normAutofit fontScale="90000"/>
          </a:bodyPr>
          <a:lstStyle/>
          <a:p>
            <a:r>
              <a:rPr lang="en-US" sz="6000" dirty="0" smtClean="0">
                <a:solidFill>
                  <a:srgbClr val="00B050"/>
                </a:solidFill>
              </a:rPr>
              <a:t>Messages Continued</a:t>
            </a:r>
            <a:r>
              <a:rPr lang="en-US" dirty="0" smtClean="0">
                <a:solidFill>
                  <a:srgbClr val="00B050"/>
                </a:solidFill>
              </a:rPr>
              <a:t>..</a:t>
            </a:r>
            <a:endParaRPr lang="en-US" dirty="0">
              <a:solidFill>
                <a:srgbClr val="00B050"/>
              </a:solidFill>
            </a:endParaRPr>
          </a:p>
        </p:txBody>
      </p:sp>
      <p:sp>
        <p:nvSpPr>
          <p:cNvPr id="3" name="Content Placeholder 2"/>
          <p:cNvSpPr>
            <a:spLocks noGrp="1"/>
          </p:cNvSpPr>
          <p:nvPr>
            <p:ph idx="1"/>
          </p:nvPr>
        </p:nvSpPr>
        <p:spPr/>
        <p:txBody>
          <a:bodyPr>
            <a:normAutofit/>
          </a:bodyPr>
          <a:lstStyle/>
          <a:p>
            <a:r>
              <a:rPr lang="en-US" sz="3800" b="1" dirty="0"/>
              <a:t>HTTP Response</a:t>
            </a:r>
          </a:p>
          <a:p>
            <a:r>
              <a:rPr lang="en-US" sz="3800" dirty="0"/>
              <a:t>Figure 2 shows the format of an HTTP response:</a:t>
            </a:r>
          </a:p>
          <a:p>
            <a:r>
              <a:rPr lang="en-US" sz="3800" dirty="0" smtClean="0"/>
              <a:t>The </a:t>
            </a:r>
            <a:r>
              <a:rPr lang="en-US" sz="3800" dirty="0"/>
              <a:t>server returns &lt;response code&gt;, </a:t>
            </a:r>
            <a:endParaRPr lang="en-US" sz="3800" dirty="0" smtClean="0"/>
          </a:p>
          <a:p>
            <a:r>
              <a:rPr lang="en-US" sz="3800" dirty="0" smtClean="0"/>
              <a:t>which </a:t>
            </a:r>
            <a:r>
              <a:rPr lang="en-US" sz="3800" dirty="0"/>
              <a:t>contains the status of the request. This response code is generally the </a:t>
            </a:r>
            <a:r>
              <a:rPr lang="en-US" sz="3800" u="sng" dirty="0">
                <a:hlinkClick r:id="rId2"/>
              </a:rPr>
              <a:t>3-digit HTTP status code</a:t>
            </a:r>
            <a:r>
              <a:rPr lang="en-US" sz="3800" dirty="0"/>
              <a:t>.</a:t>
            </a:r>
          </a:p>
          <a:p>
            <a:r>
              <a:rPr lang="en-US" sz="3800" dirty="0"/>
              <a:t>&lt;Response Header&gt; contains the metadata and settings about the response message.</a:t>
            </a:r>
          </a:p>
          <a:p>
            <a:r>
              <a:rPr lang="en-US" sz="3800" dirty="0"/>
              <a:t>&lt;Response Body&gt; contains the representation if the request was successful</a:t>
            </a:r>
            <a:r>
              <a:rPr lang="en-US" dirty="0"/>
              <a: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2200" y="4190999"/>
            <a:ext cx="8534400" cy="365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94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110700" cy="16256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Resource Header Parameters</a:t>
            </a:r>
            <a:endParaRPr lang="en-US" sz="4400" dirty="0">
              <a:solidFill>
                <a:srgbClr val="00B05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81482645"/>
              </p:ext>
            </p:extLst>
          </p:nvPr>
        </p:nvGraphicFramePr>
        <p:xfrm>
          <a:off x="304802" y="2438394"/>
          <a:ext cx="23418801" cy="8896356"/>
        </p:xfrm>
        <a:graphic>
          <a:graphicData uri="http://schemas.openxmlformats.org/drawingml/2006/table">
            <a:tbl>
              <a:tblPr/>
              <a:tblGrid>
                <a:gridCol w="3345543"/>
                <a:gridCol w="3345543"/>
                <a:gridCol w="3345543"/>
                <a:gridCol w="3345543"/>
                <a:gridCol w="3345543"/>
                <a:gridCol w="3345543"/>
                <a:gridCol w="3345543"/>
              </a:tblGrid>
              <a:tr h="741363">
                <a:tc>
                  <a:txBody>
                    <a:bodyPr/>
                    <a:lstStyle/>
                    <a:p>
                      <a:r>
                        <a:rPr lang="en-US" sz="2400" dirty="0">
                          <a:effectLst/>
                        </a:rPr>
                        <a:t>Method1</a:t>
                      </a:r>
                    </a:p>
                  </a:txBody>
                  <a:tcPr anchor="ctr">
                    <a:lnL>
                      <a:noFill/>
                    </a:lnL>
                    <a:lnR>
                      <a:noFill/>
                    </a:lnR>
                    <a:lnT>
                      <a:noFill/>
                    </a:lnT>
                    <a:lnB>
                      <a:noFill/>
                    </a:lnB>
                  </a:tcPr>
                </a:tc>
                <a:tc>
                  <a:txBody>
                    <a:bodyPr/>
                    <a:lstStyle/>
                    <a:p>
                      <a:r>
                        <a:rPr lang="en-US" sz="2400">
                          <a:effectLst/>
                        </a:rPr>
                        <a:t>Type</a:t>
                      </a:r>
                    </a:p>
                  </a:txBody>
                  <a:tcPr anchor="ctr">
                    <a:lnL>
                      <a:noFill/>
                    </a:lnL>
                    <a:lnR>
                      <a:noFill/>
                    </a:lnR>
                    <a:lnT>
                      <a:noFill/>
                    </a:lnT>
                    <a:lnB>
                      <a:noFill/>
                    </a:lnB>
                  </a:tcPr>
                </a:tc>
                <a:tc>
                  <a:txBody>
                    <a:bodyPr/>
                    <a:lstStyle/>
                    <a:p>
                      <a:r>
                        <a:rPr lang="en-US" sz="2400">
                          <a:effectLst/>
                        </a:rPr>
                        <a:t>Parameter2</a:t>
                      </a:r>
                    </a:p>
                  </a:txBody>
                  <a:tcPr anchor="ctr">
                    <a:lnL>
                      <a:noFill/>
                    </a:lnL>
                    <a:lnR>
                      <a:noFill/>
                    </a:lnR>
                    <a:lnT>
                      <a:noFill/>
                    </a:lnT>
                    <a:lnB>
                      <a:noFill/>
                    </a:lnB>
                  </a:tcPr>
                </a:tc>
                <a:tc>
                  <a:txBody>
                    <a:bodyPr/>
                    <a:lstStyle/>
                    <a:p>
                      <a:r>
                        <a:rPr lang="en-US" sz="2400">
                          <a:effectLst/>
                        </a:rPr>
                        <a:t>DataType</a:t>
                      </a:r>
                    </a:p>
                  </a:txBody>
                  <a:tcPr anchor="ctr">
                    <a:lnL>
                      <a:noFill/>
                    </a:lnL>
                    <a:lnR>
                      <a:noFill/>
                    </a:lnR>
                    <a:lnT>
                      <a:noFill/>
                    </a:lnT>
                    <a:lnB>
                      <a:noFill/>
                    </a:lnB>
                  </a:tcPr>
                </a:tc>
                <a:tc>
                  <a:txBody>
                    <a:bodyPr/>
                    <a:lstStyle/>
                    <a:p>
                      <a:r>
                        <a:rPr lang="en-US" sz="2400">
                          <a:effectLst/>
                        </a:rPr>
                        <a:t>Required</a:t>
                      </a:r>
                    </a:p>
                  </a:txBody>
                  <a:tcPr anchor="ctr">
                    <a:lnL>
                      <a:noFill/>
                    </a:lnL>
                    <a:lnR>
                      <a:noFill/>
                    </a:lnR>
                    <a:lnT>
                      <a:noFill/>
                    </a:lnT>
                    <a:lnB>
                      <a:noFill/>
                    </a:lnB>
                  </a:tcPr>
                </a:tc>
                <a:tc>
                  <a:txBody>
                    <a:bodyPr/>
                    <a:lstStyle/>
                    <a:p>
                      <a:r>
                        <a:rPr lang="en-US" sz="2400">
                          <a:effectLst/>
                        </a:rPr>
                        <a:t>Default</a:t>
                      </a:r>
                    </a:p>
                  </a:txBody>
                  <a:tcPr anchor="ctr">
                    <a:lnL>
                      <a:noFill/>
                    </a:lnL>
                    <a:lnR>
                      <a:noFill/>
                    </a:lnR>
                    <a:lnT>
                      <a:noFill/>
                    </a:lnT>
                    <a:lnB>
                      <a:noFill/>
                    </a:lnB>
                  </a:tcPr>
                </a:tc>
                <a:tc>
                  <a:txBody>
                    <a:bodyPr/>
                    <a:lstStyle/>
                    <a:p>
                      <a:r>
                        <a:rPr lang="en-US" sz="2400">
                          <a:effectLst/>
                        </a:rPr>
                        <a:t>Standard/ ADP header</a:t>
                      </a:r>
                    </a:p>
                  </a:txBody>
                  <a:tcPr anchor="ctr">
                    <a:lnL>
                      <a:noFill/>
                    </a:lnL>
                    <a:lnR>
                      <a:noFill/>
                    </a:lnR>
                    <a:lnT>
                      <a:noFill/>
                    </a:lnT>
                    <a:lnB>
                      <a:noFill/>
                    </a:lnB>
                  </a:tcPr>
                </a:tc>
              </a:tr>
              <a:tr h="741363">
                <a:tc>
                  <a:txBody>
                    <a:bodyPr/>
                    <a:lstStyle/>
                    <a:p>
                      <a:r>
                        <a:rPr lang="en-US" sz="2400"/>
                        <a:t>Method1</a:t>
                      </a:r>
                    </a:p>
                  </a:txBody>
                  <a:tcPr anchor="ctr">
                    <a:lnL>
                      <a:noFill/>
                    </a:lnL>
                    <a:lnR>
                      <a:noFill/>
                    </a:lnR>
                    <a:lnT>
                      <a:noFill/>
                    </a:lnT>
                    <a:lnB>
                      <a:noFill/>
                    </a:lnB>
                  </a:tcPr>
                </a:tc>
                <a:tc>
                  <a:txBody>
                    <a:bodyPr/>
                    <a:lstStyle/>
                    <a:p>
                      <a:r>
                        <a:rPr lang="en-US" sz="2400"/>
                        <a:t>Type</a:t>
                      </a:r>
                    </a:p>
                  </a:txBody>
                  <a:tcPr anchor="ctr">
                    <a:lnL>
                      <a:noFill/>
                    </a:lnL>
                    <a:lnR>
                      <a:noFill/>
                    </a:lnR>
                    <a:lnT>
                      <a:noFill/>
                    </a:lnT>
                    <a:lnB>
                      <a:noFill/>
                    </a:lnB>
                  </a:tcPr>
                </a:tc>
                <a:tc>
                  <a:txBody>
                    <a:bodyPr/>
                    <a:lstStyle/>
                    <a:p>
                      <a:r>
                        <a:rPr lang="en-US" sz="2400"/>
                        <a:t>Parameter2</a:t>
                      </a:r>
                    </a:p>
                  </a:txBody>
                  <a:tcPr anchor="ctr">
                    <a:lnL>
                      <a:noFill/>
                    </a:lnL>
                    <a:lnR>
                      <a:noFill/>
                    </a:lnR>
                    <a:lnT>
                      <a:noFill/>
                    </a:lnT>
                    <a:lnB>
                      <a:noFill/>
                    </a:lnB>
                  </a:tcPr>
                </a:tc>
                <a:tc>
                  <a:txBody>
                    <a:bodyPr/>
                    <a:lstStyle/>
                    <a:p>
                      <a:r>
                        <a:rPr lang="en-US" sz="2400"/>
                        <a:t>DataType</a:t>
                      </a:r>
                    </a:p>
                  </a:txBody>
                  <a:tcPr anchor="ctr">
                    <a:lnL>
                      <a:noFill/>
                    </a:lnL>
                    <a:lnR>
                      <a:noFill/>
                    </a:lnR>
                    <a:lnT>
                      <a:noFill/>
                    </a:lnT>
                    <a:lnB>
                      <a:noFill/>
                    </a:lnB>
                  </a:tcPr>
                </a:tc>
                <a:tc>
                  <a:txBody>
                    <a:bodyPr/>
                    <a:lstStyle/>
                    <a:p>
                      <a:r>
                        <a:rPr lang="en-US" sz="2400"/>
                        <a:t>Required</a:t>
                      </a:r>
                    </a:p>
                  </a:txBody>
                  <a:tcPr anchor="ctr">
                    <a:lnL>
                      <a:noFill/>
                    </a:lnL>
                    <a:lnR>
                      <a:noFill/>
                    </a:lnR>
                    <a:lnT>
                      <a:noFill/>
                    </a:lnT>
                    <a:lnB>
                      <a:noFill/>
                    </a:lnB>
                  </a:tcPr>
                </a:tc>
                <a:tc>
                  <a:txBody>
                    <a:bodyPr/>
                    <a:lstStyle/>
                    <a:p>
                      <a:r>
                        <a:rPr lang="en-US" sz="2400"/>
                        <a:t>Default</a:t>
                      </a:r>
                    </a:p>
                  </a:txBody>
                  <a:tcPr anchor="ctr">
                    <a:lnL>
                      <a:noFill/>
                    </a:lnL>
                    <a:lnR>
                      <a:noFill/>
                    </a:lnR>
                    <a:lnT>
                      <a:noFill/>
                    </a:lnT>
                    <a:lnB>
                      <a:noFill/>
                    </a:lnB>
                  </a:tcPr>
                </a:tc>
                <a:tc>
                  <a:txBody>
                    <a:bodyPr/>
                    <a:lstStyle/>
                    <a:p>
                      <a:r>
                        <a:rPr lang="en-US" sz="2400"/>
                        <a:t>Standard/ ADP header</a:t>
                      </a:r>
                    </a:p>
                  </a:txBody>
                  <a:tcPr anchor="ctr">
                    <a:lnL>
                      <a:noFill/>
                    </a:lnL>
                    <a:lnR>
                      <a:noFill/>
                    </a:lnR>
                    <a:lnT>
                      <a:noFill/>
                    </a:lnT>
                    <a:lnB>
                      <a:noFill/>
                    </a:lnB>
                  </a:tcPr>
                </a:tc>
              </a:tr>
              <a:tr h="741363">
                <a:tc>
                  <a:txBody>
                    <a:bodyPr/>
                    <a:lstStyle/>
                    <a:p>
                      <a:r>
                        <a:rPr lang="en-US" sz="2400"/>
                        <a:t>Get</a:t>
                      </a:r>
                    </a:p>
                  </a:txBody>
                  <a:tcPr anchor="ctr">
                    <a:lnL>
                      <a:noFill/>
                    </a:lnL>
                    <a:lnR>
                      <a:noFill/>
                    </a:lnR>
                    <a:lnT>
                      <a:noFill/>
                    </a:lnT>
                    <a:lnB>
                      <a:noFill/>
                    </a:lnB>
                  </a:tcPr>
                </a:tc>
                <a:tc>
                  <a:txBody>
                    <a:bodyPr/>
                    <a:lstStyle/>
                    <a:p>
                      <a:r>
                        <a:rPr lang="en-US" sz="2400"/>
                        <a:t>request</a:t>
                      </a:r>
                    </a:p>
                  </a:txBody>
                  <a:tcPr anchor="ctr">
                    <a:lnL>
                      <a:noFill/>
                    </a:lnL>
                    <a:lnR>
                      <a:noFill/>
                    </a:lnR>
                    <a:lnT>
                      <a:noFill/>
                    </a:lnT>
                    <a:lnB>
                      <a:noFill/>
                    </a:lnB>
                  </a:tcPr>
                </a:tc>
                <a:tc>
                  <a:txBody>
                    <a:bodyPr/>
                    <a:lstStyle/>
                    <a:p>
                      <a:r>
                        <a:rPr lang="en-US" sz="2400"/>
                        <a:t>Accept</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a:t>application/ json</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dirty="0"/>
                        <a:t>Get</a:t>
                      </a:r>
                    </a:p>
                  </a:txBody>
                  <a:tcPr anchor="ctr">
                    <a:lnL>
                      <a:noFill/>
                    </a:lnL>
                    <a:lnR>
                      <a:noFill/>
                    </a:lnR>
                    <a:lnT>
                      <a:noFill/>
                    </a:lnT>
                    <a:lnB>
                      <a:noFill/>
                    </a:lnB>
                  </a:tcPr>
                </a:tc>
                <a:tc>
                  <a:txBody>
                    <a:bodyPr/>
                    <a:lstStyle/>
                    <a:p>
                      <a:r>
                        <a:rPr lang="en-US" sz="2400"/>
                        <a:t>request</a:t>
                      </a:r>
                    </a:p>
                  </a:txBody>
                  <a:tcPr anchor="ctr">
                    <a:lnL>
                      <a:noFill/>
                    </a:lnL>
                    <a:lnR>
                      <a:noFill/>
                    </a:lnR>
                    <a:lnT>
                      <a:noFill/>
                    </a:lnT>
                    <a:lnB>
                      <a:noFill/>
                    </a:lnB>
                  </a:tcPr>
                </a:tc>
                <a:tc>
                  <a:txBody>
                    <a:bodyPr/>
                    <a:lstStyle/>
                    <a:p>
                      <a:r>
                        <a:rPr lang="en-US" sz="2400"/>
                        <a:t>Accept-Language</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a:t>en/US</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dirty="0"/>
                        <a:t>Get</a:t>
                      </a:r>
                    </a:p>
                  </a:txBody>
                  <a:tcPr anchor="ctr">
                    <a:lnL>
                      <a:noFill/>
                    </a:lnL>
                    <a:lnR>
                      <a:noFill/>
                    </a:lnR>
                    <a:lnT>
                      <a:noFill/>
                    </a:lnT>
                    <a:lnB>
                      <a:noFill/>
                    </a:lnB>
                  </a:tcPr>
                </a:tc>
                <a:tc>
                  <a:txBody>
                    <a:bodyPr/>
                    <a:lstStyle/>
                    <a:p>
                      <a:r>
                        <a:rPr lang="en-US" sz="2400"/>
                        <a:t>request</a:t>
                      </a:r>
                    </a:p>
                  </a:txBody>
                  <a:tcPr anchor="ctr">
                    <a:lnL>
                      <a:noFill/>
                    </a:lnL>
                    <a:lnR>
                      <a:noFill/>
                    </a:lnR>
                    <a:lnT>
                      <a:noFill/>
                    </a:lnT>
                    <a:lnB>
                      <a:noFill/>
                    </a:lnB>
                  </a:tcPr>
                </a:tc>
                <a:tc>
                  <a:txBody>
                    <a:bodyPr/>
                    <a:lstStyle/>
                    <a:p>
                      <a:r>
                        <a:rPr lang="en-US" sz="2400"/>
                        <a:t>ETag</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Put/Patch</a:t>
                      </a:r>
                    </a:p>
                  </a:txBody>
                  <a:tcPr anchor="ctr">
                    <a:lnL>
                      <a:noFill/>
                    </a:lnL>
                    <a:lnR>
                      <a:noFill/>
                    </a:lnR>
                    <a:lnT>
                      <a:noFill/>
                    </a:lnT>
                    <a:lnB>
                      <a:noFill/>
                    </a:lnB>
                  </a:tcPr>
                </a:tc>
                <a:tc>
                  <a:txBody>
                    <a:bodyPr/>
                    <a:lstStyle/>
                    <a:p>
                      <a:r>
                        <a:rPr lang="en-US" sz="2400"/>
                        <a:t>request</a:t>
                      </a:r>
                    </a:p>
                  </a:txBody>
                  <a:tcPr anchor="ctr">
                    <a:lnL>
                      <a:noFill/>
                    </a:lnL>
                    <a:lnR>
                      <a:noFill/>
                    </a:lnR>
                    <a:lnT>
                      <a:noFill/>
                    </a:lnT>
                    <a:lnB>
                      <a:noFill/>
                    </a:lnB>
                  </a:tcPr>
                </a:tc>
                <a:tc>
                  <a:txBody>
                    <a:bodyPr/>
                    <a:lstStyle/>
                    <a:p>
                      <a:r>
                        <a:rPr lang="en-US" sz="2400"/>
                        <a:t>If-Match</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Get</a:t>
                      </a:r>
                    </a:p>
                  </a:txBody>
                  <a:tcPr anchor="ctr">
                    <a:lnL>
                      <a:noFill/>
                    </a:lnL>
                    <a:lnR>
                      <a:noFill/>
                    </a:lnR>
                    <a:lnT>
                      <a:noFill/>
                    </a:lnT>
                    <a:lnB>
                      <a:noFill/>
                    </a:lnB>
                  </a:tcPr>
                </a:tc>
                <a:tc>
                  <a:txBody>
                    <a:bodyPr/>
                    <a:lstStyle/>
                    <a:p>
                      <a:r>
                        <a:rPr lang="en-US" sz="2400"/>
                        <a:t>request</a:t>
                      </a:r>
                    </a:p>
                  </a:txBody>
                  <a:tcPr anchor="ctr">
                    <a:lnL>
                      <a:noFill/>
                    </a:lnL>
                    <a:lnR>
                      <a:noFill/>
                    </a:lnR>
                    <a:lnT>
                      <a:noFill/>
                    </a:lnT>
                    <a:lnB>
                      <a:noFill/>
                    </a:lnB>
                  </a:tcPr>
                </a:tc>
                <a:tc>
                  <a:txBody>
                    <a:bodyPr/>
                    <a:lstStyle/>
                    <a:p>
                      <a:r>
                        <a:rPr lang="en-US" sz="2400"/>
                        <a:t>If-None-Match</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Get</a:t>
                      </a:r>
                    </a:p>
                  </a:txBody>
                  <a:tcPr anchor="ctr">
                    <a:lnL>
                      <a:noFill/>
                    </a:lnL>
                    <a:lnR>
                      <a:noFill/>
                    </a:lnR>
                    <a:lnT>
                      <a:noFill/>
                    </a:lnT>
                    <a:lnB>
                      <a:noFill/>
                    </a:lnB>
                  </a:tcPr>
                </a:tc>
                <a:tc>
                  <a:txBody>
                    <a:bodyPr/>
                    <a:lstStyle/>
                    <a:p>
                      <a:r>
                        <a:rPr lang="en-US" sz="2400"/>
                        <a:t>response</a:t>
                      </a:r>
                    </a:p>
                  </a:txBody>
                  <a:tcPr anchor="ctr">
                    <a:lnL>
                      <a:noFill/>
                    </a:lnL>
                    <a:lnR>
                      <a:noFill/>
                    </a:lnR>
                    <a:lnT>
                      <a:noFill/>
                    </a:lnT>
                    <a:lnB>
                      <a:noFill/>
                    </a:lnB>
                  </a:tcPr>
                </a:tc>
                <a:tc>
                  <a:txBody>
                    <a:bodyPr/>
                    <a:lstStyle/>
                    <a:p>
                      <a:r>
                        <a:rPr lang="en-US" sz="2400"/>
                        <a:t>Cache-Control</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a:t>
                      </a:r>
                    </a:p>
                  </a:txBody>
                  <a:tcPr anchor="ctr">
                    <a:lnL>
                      <a:noFill/>
                    </a:lnL>
                    <a:lnR>
                      <a:noFill/>
                    </a:lnR>
                    <a:lnT>
                      <a:noFill/>
                    </a:lnT>
                    <a:lnB>
                      <a:noFill/>
                    </a:lnB>
                  </a:tcPr>
                </a:tc>
                <a:tc>
                  <a:txBody>
                    <a:bodyPr/>
                    <a:lstStyle/>
                    <a:p>
                      <a:r>
                        <a:rPr lang="en-US" sz="2400"/>
                        <a:t>response</a:t>
                      </a:r>
                    </a:p>
                  </a:txBody>
                  <a:tcPr anchor="ctr">
                    <a:lnL>
                      <a:noFill/>
                    </a:lnL>
                    <a:lnR>
                      <a:noFill/>
                    </a:lnR>
                    <a:lnT>
                      <a:noFill/>
                    </a:lnT>
                    <a:lnB>
                      <a:noFill/>
                    </a:lnB>
                  </a:tcPr>
                </a:tc>
                <a:tc>
                  <a:txBody>
                    <a:bodyPr/>
                    <a:lstStyle/>
                    <a:p>
                      <a:r>
                        <a:rPr lang="en-US" sz="2400"/>
                        <a:t>Content-Language</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a:t>
                      </a:r>
                    </a:p>
                  </a:txBody>
                  <a:tcPr anchor="ctr">
                    <a:lnL>
                      <a:noFill/>
                    </a:lnL>
                    <a:lnR>
                      <a:noFill/>
                    </a:lnR>
                    <a:lnT>
                      <a:noFill/>
                    </a:lnT>
                    <a:lnB>
                      <a:noFill/>
                    </a:lnB>
                  </a:tcPr>
                </a:tc>
                <a:tc>
                  <a:txBody>
                    <a:bodyPr/>
                    <a:lstStyle/>
                    <a:p>
                      <a:r>
                        <a:rPr lang="en-US" sz="2400"/>
                        <a:t>response</a:t>
                      </a:r>
                    </a:p>
                  </a:txBody>
                  <a:tcPr anchor="ctr">
                    <a:lnL>
                      <a:noFill/>
                    </a:lnL>
                    <a:lnR>
                      <a:noFill/>
                    </a:lnR>
                    <a:lnT>
                      <a:noFill/>
                    </a:lnT>
                    <a:lnB>
                      <a:noFill/>
                    </a:lnB>
                  </a:tcPr>
                </a:tc>
                <a:tc>
                  <a:txBody>
                    <a:bodyPr/>
                    <a:lstStyle/>
                    <a:p>
                      <a:r>
                        <a:rPr lang="en-US" sz="2400"/>
                        <a:t>Content-Type</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Yes</a:t>
                      </a:r>
                    </a:p>
                  </a:txBody>
                  <a:tcPr anchor="ctr">
                    <a:lnL>
                      <a:noFill/>
                    </a:lnL>
                    <a:lnR>
                      <a:noFill/>
                    </a:lnR>
                    <a:lnT>
                      <a:noFill/>
                    </a:lnT>
                    <a:lnB>
                      <a:noFill/>
                    </a:lnB>
                  </a:tcPr>
                </a:tc>
                <a:tc>
                  <a:txBody>
                    <a:bodyPr/>
                    <a:lstStyle/>
                    <a:p>
                      <a:r>
                        <a:rPr lang="en-US" sz="2400"/>
                        <a:t>en/US</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Get</a:t>
                      </a:r>
                    </a:p>
                  </a:txBody>
                  <a:tcPr anchor="ctr">
                    <a:lnL>
                      <a:noFill/>
                    </a:lnL>
                    <a:lnR>
                      <a:noFill/>
                    </a:lnR>
                    <a:lnT>
                      <a:noFill/>
                    </a:lnT>
                    <a:lnB>
                      <a:noFill/>
                    </a:lnB>
                  </a:tcPr>
                </a:tc>
                <a:tc>
                  <a:txBody>
                    <a:bodyPr/>
                    <a:lstStyle/>
                    <a:p>
                      <a:r>
                        <a:rPr lang="en-US" sz="2400"/>
                        <a:t>response</a:t>
                      </a:r>
                    </a:p>
                  </a:txBody>
                  <a:tcPr anchor="ctr">
                    <a:lnL>
                      <a:noFill/>
                    </a:lnL>
                    <a:lnR>
                      <a:noFill/>
                    </a:lnR>
                    <a:lnT>
                      <a:noFill/>
                    </a:lnT>
                    <a:lnB>
                      <a:noFill/>
                    </a:lnB>
                  </a:tcPr>
                </a:tc>
                <a:tc>
                  <a:txBody>
                    <a:bodyPr/>
                    <a:lstStyle/>
                    <a:p>
                      <a:r>
                        <a:rPr lang="en-US" sz="2400"/>
                        <a:t>Expires</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a:t>standard</a:t>
                      </a:r>
                    </a:p>
                  </a:txBody>
                  <a:tcPr anchor="ctr">
                    <a:lnL>
                      <a:noFill/>
                    </a:lnL>
                    <a:lnR>
                      <a:noFill/>
                    </a:lnR>
                    <a:lnT>
                      <a:noFill/>
                    </a:lnT>
                    <a:lnB>
                      <a:noFill/>
                    </a:lnB>
                  </a:tcPr>
                </a:tc>
              </a:tr>
              <a:tr h="741363">
                <a:tc>
                  <a:txBody>
                    <a:bodyPr/>
                    <a:lstStyle/>
                    <a:p>
                      <a:r>
                        <a:rPr lang="en-US" sz="2400"/>
                        <a:t>Post</a:t>
                      </a:r>
                    </a:p>
                  </a:txBody>
                  <a:tcPr anchor="ctr">
                    <a:lnL>
                      <a:noFill/>
                    </a:lnL>
                    <a:lnR>
                      <a:noFill/>
                    </a:lnR>
                    <a:lnT>
                      <a:noFill/>
                    </a:lnT>
                    <a:lnB>
                      <a:noFill/>
                    </a:lnB>
                  </a:tcPr>
                </a:tc>
                <a:tc>
                  <a:txBody>
                    <a:bodyPr/>
                    <a:lstStyle/>
                    <a:p>
                      <a:r>
                        <a:rPr lang="en-US" sz="2400"/>
                        <a:t>response</a:t>
                      </a:r>
                    </a:p>
                  </a:txBody>
                  <a:tcPr anchor="ctr">
                    <a:lnL>
                      <a:noFill/>
                    </a:lnL>
                    <a:lnR>
                      <a:noFill/>
                    </a:lnR>
                    <a:lnT>
                      <a:noFill/>
                    </a:lnT>
                    <a:lnB>
                      <a:noFill/>
                    </a:lnB>
                  </a:tcPr>
                </a:tc>
                <a:tc>
                  <a:txBody>
                    <a:bodyPr/>
                    <a:lstStyle/>
                    <a:p>
                      <a:r>
                        <a:rPr lang="en-US" sz="2400"/>
                        <a:t>Location</a:t>
                      </a:r>
                    </a:p>
                  </a:txBody>
                  <a:tcPr anchor="ctr">
                    <a:lnL>
                      <a:noFill/>
                    </a:lnL>
                    <a:lnR>
                      <a:noFill/>
                    </a:lnR>
                    <a:lnT>
                      <a:noFill/>
                    </a:lnT>
                    <a:lnB>
                      <a:noFill/>
                    </a:lnB>
                  </a:tcPr>
                </a:tc>
                <a:tc>
                  <a:txBody>
                    <a:bodyPr/>
                    <a:lstStyle/>
                    <a:p>
                      <a:r>
                        <a:rPr lang="en-US" sz="2400"/>
                        <a:t>string</a:t>
                      </a:r>
                    </a:p>
                  </a:txBody>
                  <a:tcPr anchor="ctr">
                    <a:lnL>
                      <a:noFill/>
                    </a:lnL>
                    <a:lnR>
                      <a:noFill/>
                    </a:lnR>
                    <a:lnT>
                      <a:noFill/>
                    </a:lnT>
                    <a:lnB>
                      <a:noFill/>
                    </a:lnB>
                  </a:tcPr>
                </a:tc>
                <a:tc>
                  <a:txBody>
                    <a:bodyPr/>
                    <a:lstStyle/>
                    <a:p>
                      <a:r>
                        <a:rPr lang="en-US" sz="2400"/>
                        <a:t>Conditional</a:t>
                      </a:r>
                    </a:p>
                  </a:txBody>
                  <a:tcPr anchor="ctr">
                    <a:lnL>
                      <a:noFill/>
                    </a:lnL>
                    <a:lnR>
                      <a:noFill/>
                    </a:lnR>
                    <a:lnT>
                      <a:noFill/>
                    </a:lnT>
                    <a:lnB>
                      <a:noFill/>
                    </a:lnB>
                  </a:tcPr>
                </a:tc>
                <a:tc>
                  <a:txBody>
                    <a:bodyPr/>
                    <a:lstStyle/>
                    <a:p>
                      <a:r>
                        <a:rPr lang="en-US" sz="2400"/>
                        <a:t> </a:t>
                      </a:r>
                    </a:p>
                  </a:txBody>
                  <a:tcPr anchor="ctr">
                    <a:lnL>
                      <a:noFill/>
                    </a:lnL>
                    <a:lnR>
                      <a:noFill/>
                    </a:lnR>
                    <a:lnT>
                      <a:noFill/>
                    </a:lnT>
                    <a:lnB>
                      <a:noFill/>
                    </a:lnB>
                  </a:tcPr>
                </a:tc>
                <a:tc>
                  <a:txBody>
                    <a:bodyPr/>
                    <a:lstStyle/>
                    <a:p>
                      <a:r>
                        <a:rPr lang="en-US" sz="2400" dirty="0"/>
                        <a:t>standard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82252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491700" cy="1930400"/>
          </a:xfrm>
        </p:spPr>
        <p:txBody>
          <a:bodyPr>
            <a:normAutofit/>
          </a:bodyPr>
          <a:lstStyle/>
          <a:p>
            <a:r>
              <a:rPr lang="en-US" sz="4400" dirty="0" smtClean="0">
                <a:solidFill>
                  <a:srgbClr val="00B050"/>
                </a:solidFill>
              </a:rPr>
              <a:t>Meta/Context Object</a:t>
            </a:r>
            <a:endParaRPr lang="en-US" sz="4400" dirty="0">
              <a:solidFill>
                <a:srgbClr val="00B050"/>
              </a:solidFill>
            </a:endParaRPr>
          </a:p>
        </p:txBody>
      </p:sp>
      <p:sp>
        <p:nvSpPr>
          <p:cNvPr id="3" name="Content Placeholder 2"/>
          <p:cNvSpPr>
            <a:spLocks noGrp="1"/>
          </p:cNvSpPr>
          <p:nvPr>
            <p:ph idx="1"/>
          </p:nvPr>
        </p:nvSpPr>
        <p:spPr>
          <a:xfrm>
            <a:off x="838200" y="1676400"/>
            <a:ext cx="23545800" cy="11811000"/>
          </a:xfrm>
        </p:spPr>
        <p:txBody>
          <a:bodyPr>
            <a:normAutofit/>
          </a:bodyPr>
          <a:lstStyle/>
          <a:p>
            <a:r>
              <a:rPr lang="en-US" sz="2400" dirty="0"/>
              <a:t>Context </a:t>
            </a:r>
            <a:r>
              <a:rPr lang="en-US" sz="2400" dirty="0" smtClean="0"/>
              <a:t>API/Meta </a:t>
            </a:r>
            <a:r>
              <a:rPr lang="en-US" sz="2400" dirty="0"/>
              <a:t>is a resource, which provides validation rules for a related resource in a given context. These rules include but are not limited to: </a:t>
            </a:r>
            <a:r>
              <a:rPr lang="en-US" sz="2400" dirty="0" err="1"/>
              <a:t>maxLength</a:t>
            </a:r>
            <a:r>
              <a:rPr lang="en-US" sz="2400" dirty="0"/>
              <a:t>, </a:t>
            </a:r>
            <a:r>
              <a:rPr lang="en-US" sz="2400" dirty="0" err="1"/>
              <a:t>minLength</a:t>
            </a:r>
            <a:r>
              <a:rPr lang="en-US" sz="2400" dirty="0"/>
              <a:t>, required, regular expression pattern, linking to a enumerated value set (e.g. code, and short name), etc.… An example use of the context API is that the caller wants to update a Person’s address. The context API would provide the caller the information on which properties are relevant for the address, which are required, what the allowed lengths of each property are and whether any property has an enumerated </a:t>
            </a:r>
            <a:r>
              <a:rPr lang="en-US" sz="2400" dirty="0" smtClean="0"/>
              <a:t>value</a:t>
            </a:r>
            <a:endParaRPr lang="en-US" sz="2400" dirty="0"/>
          </a:p>
          <a:p>
            <a:r>
              <a:rPr lang="en-US" sz="2400" dirty="0"/>
              <a:t>The address has the following relevant properties and each property has the related validation rules</a:t>
            </a:r>
            <a:r>
              <a:rPr lang="en-US" sz="2400" dirty="0" smtClean="0"/>
              <a:t>:</a:t>
            </a:r>
          </a:p>
          <a:p>
            <a:r>
              <a:rPr lang="en-US" sz="2400" dirty="0" smtClean="0"/>
              <a:t>Line </a:t>
            </a:r>
            <a:r>
              <a:rPr lang="en-US" sz="2400" dirty="0" err="1"/>
              <a:t>one:Is</a:t>
            </a:r>
            <a:r>
              <a:rPr lang="en-US" sz="2400" dirty="0"/>
              <a:t> required Max Length of 30</a:t>
            </a:r>
          </a:p>
          <a:p>
            <a:r>
              <a:rPr lang="en-US" sz="2400" dirty="0"/>
              <a:t>Line </a:t>
            </a:r>
            <a:r>
              <a:rPr lang="en-US" sz="2400" dirty="0" err="1"/>
              <a:t>two:Is</a:t>
            </a:r>
            <a:r>
              <a:rPr lang="en-US" sz="2400" dirty="0"/>
              <a:t> optional ,Max Length of 30</a:t>
            </a:r>
          </a:p>
          <a:p>
            <a:r>
              <a:rPr lang="en-US" sz="2400" dirty="0"/>
              <a:t>City Name: Is required ,Max Length is 30</a:t>
            </a:r>
          </a:p>
          <a:p>
            <a:r>
              <a:rPr lang="en-US" sz="2400" dirty="0"/>
              <a:t>Country Subdivision (e.g. State) :Is required Must use a value from an enumerated value set. The </a:t>
            </a:r>
            <a:r>
              <a:rPr lang="en-US" sz="2400" dirty="0" err="1"/>
              <a:t>uri</a:t>
            </a:r>
            <a:r>
              <a:rPr lang="en-US" sz="2400" dirty="0"/>
              <a:t> of the enumerated set is provided.</a:t>
            </a:r>
          </a:p>
          <a:p>
            <a:r>
              <a:rPr lang="en-US" sz="2400" dirty="0"/>
              <a:t>Postal Code :Is required</a:t>
            </a:r>
          </a:p>
          <a:p>
            <a:r>
              <a:rPr lang="en-US" sz="2400" dirty="0"/>
              <a:t>Country </a:t>
            </a:r>
            <a:r>
              <a:rPr lang="en-US" sz="2400" dirty="0" err="1"/>
              <a:t>Code:Is</a:t>
            </a:r>
            <a:r>
              <a:rPr lang="en-US" sz="2400" dirty="0"/>
              <a:t> required</a:t>
            </a:r>
          </a:p>
          <a:p>
            <a:r>
              <a:rPr lang="en-US" sz="2400" dirty="0"/>
              <a:t>The caller of the service may or may not decide to call the context API to determine the validation rules at runtime</a:t>
            </a:r>
          </a:p>
          <a:p>
            <a:endParaRPr lang="en-US" sz="2400" dirty="0"/>
          </a:p>
        </p:txBody>
      </p:sp>
    </p:spTree>
    <p:extLst>
      <p:ext uri="{BB962C8B-B14F-4D97-AF65-F5344CB8AC3E}">
        <p14:creationId xmlns:p14="http://schemas.microsoft.com/office/powerpoint/2010/main" val="243010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263100" cy="1320800"/>
          </a:xfrm>
        </p:spPr>
        <p:txBody>
          <a:bodyPr>
            <a:normAutofit/>
          </a:bodyPr>
          <a:lstStyle/>
          <a:p>
            <a:r>
              <a:rPr lang="en-US" sz="4400" dirty="0" smtClean="0">
                <a:solidFill>
                  <a:srgbClr val="00B050"/>
                </a:solidFill>
              </a:rPr>
              <a:t>Links Object</a:t>
            </a:r>
            <a:endParaRPr lang="en-US" sz="4400" dirty="0">
              <a:solidFill>
                <a:srgbClr val="00B050"/>
              </a:solidFill>
            </a:endParaRPr>
          </a:p>
        </p:txBody>
      </p:sp>
      <p:sp>
        <p:nvSpPr>
          <p:cNvPr id="3" name="Content Placeholder 2"/>
          <p:cNvSpPr>
            <a:spLocks noGrp="1"/>
          </p:cNvSpPr>
          <p:nvPr>
            <p:ph idx="1"/>
          </p:nvPr>
        </p:nvSpPr>
        <p:spPr>
          <a:xfrm>
            <a:off x="304800" y="1600200"/>
            <a:ext cx="23418800" cy="11099800"/>
          </a:xfrm>
        </p:spPr>
        <p:txBody>
          <a:bodyPr>
            <a:normAutofit/>
          </a:bodyPr>
          <a:lstStyle/>
          <a:p>
            <a:r>
              <a:rPr lang="en-US" sz="2400" dirty="0"/>
              <a:t>Linked data describes a method of publishing structured data so that it can be interlinked and become more useful. It builds upon standard Web technologies such as HTTP and URIs, but rather than using them strictly to serve web pages for human readers, it extends this to share information in a way that can be interpreted by a machine. This enables data from different sources to be connected and queried. This pattern is leveraged throughout our APIs. The following are example use cases where we leverage the links object.</a:t>
            </a:r>
          </a:p>
          <a:p>
            <a:r>
              <a:rPr lang="en-US" sz="2400" dirty="0"/>
              <a:t>The following example shows a link to the full representation of the workers resource where the related resource may have only a partial representation.</a:t>
            </a:r>
          </a:p>
          <a:p>
            <a:r>
              <a:rPr lang="en-US" sz="2400" dirty="0"/>
              <a:t>{”links”:[{”</a:t>
            </a:r>
            <a:r>
              <a:rPr lang="en-US" sz="2400" dirty="0" err="1"/>
              <a:t>rel</a:t>
            </a:r>
            <a:r>
              <a:rPr lang="en-US" sz="2400" dirty="0"/>
              <a:t>”:“full”,“</a:t>
            </a:r>
            <a:r>
              <a:rPr lang="en-US" sz="2400" dirty="0" err="1"/>
              <a:t>href</a:t>
            </a:r>
            <a:r>
              <a:rPr lang="en-US" sz="2400" dirty="0"/>
              <a:t>”:“/</a:t>
            </a:r>
            <a:r>
              <a:rPr lang="en-US" sz="2400" dirty="0" err="1"/>
              <a:t>hr</a:t>
            </a:r>
            <a:r>
              <a:rPr lang="en-US" sz="2400" dirty="0"/>
              <a:t>/v1/workers/123”,“title”:“Worker”,“method”:”GET”}].</a:t>
            </a:r>
          </a:p>
          <a:p>
            <a:r>
              <a:rPr lang="en-US" sz="2400" dirty="0"/>
              <a:t>The following example shows an action to change a worker address. The links item with </a:t>
            </a:r>
            <a:r>
              <a:rPr lang="en-US" sz="2400" dirty="0" err="1"/>
              <a:t>rel</a:t>
            </a:r>
            <a:r>
              <a:rPr lang="en-US" sz="2400" dirty="0"/>
              <a:t>=/</a:t>
            </a:r>
            <a:r>
              <a:rPr lang="en-US" sz="2400" dirty="0" err="1"/>
              <a:t>adp</a:t>
            </a:r>
            <a:r>
              <a:rPr lang="en-US" sz="2400" dirty="0"/>
              <a:t>/invoke provides instructions on how to invoke the action. The links with </a:t>
            </a:r>
            <a:r>
              <a:rPr lang="en-US" sz="2400" dirty="0" err="1"/>
              <a:t>rel</a:t>
            </a:r>
            <a:r>
              <a:rPr lang="en-US" sz="2400" dirty="0"/>
              <a:t>=</a:t>
            </a:r>
            <a:r>
              <a:rPr lang="en-US" sz="2400" dirty="0" err="1"/>
              <a:t>describedby</a:t>
            </a:r>
            <a:r>
              <a:rPr lang="en-US" sz="2400" dirty="0"/>
              <a:t> provides the instructions on how to get the validation rules for the given action.</a:t>
            </a:r>
          </a:p>
          <a:p>
            <a:r>
              <a:rPr lang="en-US" sz="2400" dirty="0"/>
              <a:t>{”actions”:[{“</a:t>
            </a:r>
            <a:r>
              <a:rPr lang="en-US" sz="2400" dirty="0" err="1"/>
              <a:t>operationID</a:t>
            </a:r>
            <a:r>
              <a:rPr lang="en-US" sz="2400" dirty="0"/>
              <a:t>”:“</a:t>
            </a:r>
            <a:r>
              <a:rPr lang="en-US" sz="2400" dirty="0" err="1"/>
              <a:t>worker.address.change</a:t>
            </a:r>
            <a:r>
              <a:rPr lang="en-US" sz="2400" dirty="0"/>
              <a:t>,{”links”:[{”</a:t>
            </a:r>
            <a:r>
              <a:rPr lang="en-US" sz="2400" dirty="0" err="1"/>
              <a:t>rel</a:t>
            </a:r>
            <a:r>
              <a:rPr lang="en-US" sz="2400" dirty="0"/>
              <a:t>”:“/</a:t>
            </a:r>
            <a:r>
              <a:rPr lang="en-US" sz="2400" dirty="0" err="1"/>
              <a:t>adp</a:t>
            </a:r>
            <a:r>
              <a:rPr lang="en-US" sz="2400" dirty="0"/>
              <a:t>/invoke”,“</a:t>
            </a:r>
            <a:r>
              <a:rPr lang="en-US" sz="2400" dirty="0" err="1"/>
              <a:t>href</a:t>
            </a:r>
            <a:r>
              <a:rPr lang="en-US" sz="2400" dirty="0"/>
              <a:t>”:“/</a:t>
            </a:r>
            <a:r>
              <a:rPr lang="en-US" sz="2400" dirty="0" err="1"/>
              <a:t>hr</a:t>
            </a:r>
            <a:r>
              <a:rPr lang="en-US" sz="2400" dirty="0"/>
              <a:t>/v1/workers/123/addresses/33”,“title”:“UpdateAddress”,“method”:”PUT”}{”</a:t>
            </a:r>
            <a:r>
              <a:rPr lang="en-US" sz="2400" dirty="0" err="1"/>
              <a:t>rel</a:t>
            </a:r>
            <a:r>
              <a:rPr lang="en-US" sz="2400" dirty="0"/>
              <a:t>”:“</a:t>
            </a:r>
            <a:r>
              <a:rPr lang="en-US" sz="2400" dirty="0" err="1"/>
              <a:t>describedby</a:t>
            </a:r>
            <a:r>
              <a:rPr lang="en-US" sz="2400" dirty="0"/>
              <a:t>”“</a:t>
            </a:r>
            <a:r>
              <a:rPr lang="en-US" sz="2400" dirty="0" err="1"/>
              <a:t>href</a:t>
            </a:r>
            <a:r>
              <a:rPr lang="en-US" sz="2400" dirty="0"/>
              <a:t>”:“/</a:t>
            </a:r>
            <a:r>
              <a:rPr lang="en-US" sz="2400" dirty="0" err="1"/>
              <a:t>hr</a:t>
            </a:r>
            <a:r>
              <a:rPr lang="en-US" sz="2400" dirty="0"/>
              <a:t>/v1/context/workers/addresses/</a:t>
            </a:r>
            <a:r>
              <a:rPr lang="en-US" sz="2400" dirty="0" err="1"/>
              <a:t>us”,“method”:”GET</a:t>
            </a:r>
            <a:r>
              <a:rPr lang="en-US" sz="2400" dirty="0"/>
              <a:t>”},]]}.</a:t>
            </a:r>
          </a:p>
          <a:p>
            <a:endParaRPr lang="en-US" sz="2400" dirty="0"/>
          </a:p>
        </p:txBody>
      </p:sp>
    </p:spTree>
    <p:extLst>
      <p:ext uri="{BB962C8B-B14F-4D97-AF65-F5344CB8AC3E}">
        <p14:creationId xmlns:p14="http://schemas.microsoft.com/office/powerpoint/2010/main" val="371385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1958300" cy="1473200"/>
          </a:xfrm>
        </p:spPr>
        <p:txBody>
          <a:bodyPr>
            <a:normAutofit/>
          </a:bodyPr>
          <a:lstStyle/>
          <a:p>
            <a:r>
              <a:rPr lang="en-US" sz="4400" b="1" dirty="0">
                <a:solidFill>
                  <a:srgbClr val="00B050"/>
                </a:solidFill>
              </a:rPr>
              <a:t>Resource Cache Controller</a:t>
            </a:r>
            <a:endParaRPr lang="en-US" sz="4400" b="1" dirty="0">
              <a:solidFill>
                <a:srgbClr val="00B050"/>
              </a:solidFill>
              <a:effectLst/>
            </a:endParaRPr>
          </a:p>
        </p:txBody>
      </p:sp>
      <p:sp>
        <p:nvSpPr>
          <p:cNvPr id="3" name="Content Placeholder 2"/>
          <p:cNvSpPr>
            <a:spLocks noGrp="1"/>
          </p:cNvSpPr>
          <p:nvPr>
            <p:ph idx="1"/>
          </p:nvPr>
        </p:nvSpPr>
        <p:spPr/>
        <p:txBody>
          <a:bodyPr>
            <a:normAutofit/>
          </a:bodyPr>
          <a:lstStyle/>
          <a:p>
            <a:r>
              <a:rPr lang="en-US" sz="2400" dirty="0"/>
              <a:t>Our goal is to save on bandwidth whenever possible. To that end, cache control directives are communicated via standard HTTP headers. The following principles are followed:</a:t>
            </a:r>
          </a:p>
          <a:p>
            <a:r>
              <a:rPr lang="en-US" sz="2400" dirty="0"/>
              <a:t>All RESTful responses will return an HTTP header cache-control.</a:t>
            </a:r>
          </a:p>
          <a:p>
            <a:r>
              <a:rPr lang="en-US" sz="2400" dirty="0"/>
              <a:t>The cache-control directive will specify to the client how long this object is considered “fresh”. A cache-control directive may state that there should be no cache. This is a directive to the client that they should always request an object from the server, and never cache the object. A client should not request an object if the object in the local cache is still considered “fresh”.</a:t>
            </a:r>
          </a:p>
          <a:p>
            <a:endParaRPr lang="en-US" dirty="0" smtClean="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686800"/>
            <a:ext cx="20632379"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435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HTTP Response Status</a:t>
            </a:r>
            <a:endParaRPr lang="en-US" sz="44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209800"/>
            <a:ext cx="23266400" cy="10490200"/>
          </a:xfrm>
        </p:spPr>
        <p:txBody>
          <a:bodyPr/>
          <a:lstStyle/>
          <a:p>
            <a:endParaRPr lang="en-US" dirty="0"/>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10200"/>
            <a:ext cx="20570476" cy="729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800" y="2568476"/>
            <a:ext cx="12192000" cy="2308324"/>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The five categories of response status codes are listed below.</a:t>
            </a:r>
          </a:p>
          <a:p>
            <a:r>
              <a:rPr lang="en-US" sz="2400" dirty="0">
                <a:latin typeface="Times New Roman" panose="02020603050405020304" pitchFamily="18" charset="0"/>
                <a:cs typeface="Times New Roman" panose="02020603050405020304" pitchFamily="18" charset="0"/>
              </a:rPr>
              <a:t> 1xx: Informational - Request received, continuing process</a:t>
            </a:r>
          </a:p>
          <a:p>
            <a:r>
              <a:rPr lang="en-US" sz="2400" dirty="0">
                <a:latin typeface="Times New Roman" panose="02020603050405020304" pitchFamily="18" charset="0"/>
                <a:cs typeface="Times New Roman" panose="02020603050405020304" pitchFamily="18" charset="0"/>
              </a:rPr>
              <a:t> 2xx: Success - The request was successfully received, understood and accepted</a:t>
            </a:r>
          </a:p>
          <a:p>
            <a:r>
              <a:rPr lang="en-US" sz="2400" dirty="0">
                <a:latin typeface="Times New Roman" panose="02020603050405020304" pitchFamily="18" charset="0"/>
                <a:cs typeface="Times New Roman" panose="02020603050405020304" pitchFamily="18" charset="0"/>
              </a:rPr>
              <a:t> 3xx: Redirection - Further action must be taken in order to complete the request</a:t>
            </a:r>
          </a:p>
          <a:p>
            <a:r>
              <a:rPr lang="en-US" sz="2400" dirty="0">
                <a:latin typeface="Times New Roman" panose="02020603050405020304" pitchFamily="18" charset="0"/>
                <a:cs typeface="Times New Roman" panose="02020603050405020304" pitchFamily="18" charset="0"/>
              </a:rPr>
              <a:t> 4xx: Client Error - The request contains bad syntax or cannot be fulfilled</a:t>
            </a:r>
          </a:p>
          <a:p>
            <a:r>
              <a:rPr lang="en-US" sz="2400" dirty="0">
                <a:latin typeface="Times New Roman" panose="02020603050405020304" pitchFamily="18" charset="0"/>
                <a:cs typeface="Times New Roman" panose="02020603050405020304" pitchFamily="18" charset="0"/>
              </a:rPr>
              <a:t> 5xx: Server Error - The server failed to fulfill an apparently valid request</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968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HTTP Response </a:t>
            </a:r>
            <a:r>
              <a:rPr lang="en-US" sz="4400" b="1" dirty="0" smtClean="0">
                <a:solidFill>
                  <a:srgbClr val="00B050"/>
                </a:solidFill>
                <a:latin typeface="Times New Roman" panose="02020603050405020304" pitchFamily="18" charset="0"/>
                <a:cs typeface="Times New Roman" panose="02020603050405020304" pitchFamily="18" charset="0"/>
              </a:rPr>
              <a:t>Status…</a:t>
            </a:r>
            <a:endParaRPr lang="en-US" sz="4400"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21564600" cy="850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3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defRPr/>
            </a:pPr>
            <a:r>
              <a:rPr lang="en-US" altLang="en-US" sz="4400" dirty="0" smtClean="0">
                <a:solidFill>
                  <a:srgbClr val="00B050"/>
                </a:solidFill>
              </a:rPr>
              <a:t>Web Service definition</a:t>
            </a:r>
          </a:p>
        </p:txBody>
      </p:sp>
      <p:sp>
        <p:nvSpPr>
          <p:cNvPr id="10243" name="Rectangle 3"/>
          <p:cNvSpPr>
            <a:spLocks noGrp="1" noChangeArrowheads="1"/>
          </p:cNvSpPr>
          <p:nvPr>
            <p:ph type="body" idx="1"/>
          </p:nvPr>
        </p:nvSpPr>
        <p:spPr/>
        <p:txBody>
          <a:bodyPr>
            <a:normAutofit fontScale="62500" lnSpcReduction="20000"/>
          </a:bodyPr>
          <a:lstStyle/>
          <a:p>
            <a:pPr algn="l" rtl="0" eaLnBrk="1" hangingPunct="1">
              <a:buFont typeface="Wingdings" pitchFamily="2" charset="2"/>
              <a:buNone/>
              <a:defRPr/>
            </a:pPr>
            <a:endParaRPr lang="en-US" altLang="en-US" dirty="0" smtClean="0"/>
          </a:p>
          <a:p>
            <a:pPr algn="l" rtl="0" eaLnBrk="1" hangingPunct="1">
              <a:buFont typeface="Wingdings" pitchFamily="2" charset="2"/>
              <a:buNone/>
              <a:defRPr/>
            </a:pPr>
            <a:r>
              <a:rPr lang="en-US" altLang="en-US" dirty="0" smtClean="0"/>
              <a:t>A simple definition:</a:t>
            </a:r>
          </a:p>
          <a:p>
            <a:pPr algn="l" rtl="0" eaLnBrk="1" hangingPunct="1">
              <a:buFont typeface="Wingdings" pitchFamily="2" charset="2"/>
              <a:buNone/>
              <a:defRPr/>
            </a:pPr>
            <a:endParaRPr lang="en-US" altLang="en-US" dirty="0" smtClean="0"/>
          </a:p>
          <a:p>
            <a:pPr lvl="1" algn="l" rtl="0">
              <a:defRPr/>
            </a:pPr>
            <a:r>
              <a:rPr lang="en-US" altLang="en-US" sz="5800" dirty="0" smtClean="0">
                <a:latin typeface="Arial"/>
              </a:rPr>
              <a:t>“</a:t>
            </a:r>
            <a:r>
              <a:rPr lang="en-US" altLang="en-US" sz="5800" dirty="0" smtClean="0"/>
              <a:t>a Web Service is an application component accessible over open protocols</a:t>
            </a:r>
            <a:r>
              <a:rPr lang="en-US" altLang="en-US" sz="5800" dirty="0" smtClean="0">
                <a:latin typeface="Arial"/>
              </a:rPr>
              <a:t>”</a:t>
            </a:r>
            <a:r>
              <a:rPr lang="en-US" altLang="en-US" sz="5800" dirty="0" smtClean="0"/>
              <a:t>.</a:t>
            </a:r>
          </a:p>
          <a:p>
            <a:pPr lvl="1" algn="l" rtl="0">
              <a:defRPr/>
            </a:pPr>
            <a:r>
              <a:rPr lang="en-US" altLang="en-US" sz="5800" dirty="0" smtClean="0"/>
              <a:t> </a:t>
            </a:r>
            <a:r>
              <a:rPr lang="en-US" altLang="en-US" sz="5800" dirty="0"/>
              <a:t>Over the last couple of years, Web services have expanded to become more popular with application developers — and for good reason. Web services technology represents an important way for businesses to communicate with each other and with clients as well. </a:t>
            </a:r>
            <a:endParaRPr lang="en-US" altLang="en-US" sz="5800" dirty="0" smtClean="0"/>
          </a:p>
          <a:p>
            <a:pPr lvl="1" algn="l" rtl="0">
              <a:defRPr/>
            </a:pPr>
            <a:r>
              <a:rPr lang="en-US" altLang="en-US" sz="5800" dirty="0" smtClean="0"/>
              <a:t>Unlike </a:t>
            </a:r>
            <a:r>
              <a:rPr lang="en-US" altLang="en-US" sz="5800" dirty="0"/>
              <a:t>traditional client/server models, such as a Web server or Web page system, Web services do not provide the user with a GUI. Instead, Web services share business logic, data and processes through a programmatic interface across a network. </a:t>
            </a:r>
          </a:p>
          <a:p>
            <a:pPr lvl="1" algn="l" rtl="0" eaLnBrk="1" hangingPunct="1">
              <a:buFont typeface="Wingdings" pitchFamily="2" charset="2"/>
              <a:buNone/>
              <a:defRPr/>
            </a:pPr>
            <a:endParaRPr lang="en-US" altLang="en-US" dirty="0" smtClean="0"/>
          </a:p>
          <a:p>
            <a:pPr algn="l" rtl="0" eaLnBrk="1" hangingPunct="1">
              <a:buFont typeface="Wingdings" pitchFamily="2" charset="2"/>
              <a:buNone/>
              <a:defRPr/>
            </a:pPr>
            <a:endParaRPr lang="en-US" altLang="en-US" dirty="0" smtClean="0"/>
          </a:p>
          <a:p>
            <a:pPr algn="l" rtl="0" eaLnBrk="1" hangingPunct="1">
              <a:buFont typeface="Wingdings" pitchFamily="2" charset="2"/>
              <a:buNone/>
              <a:defRPr/>
            </a:pPr>
            <a:endParaRPr lang="en-US" altLang="en-US" dirty="0" smtClean="0"/>
          </a:p>
        </p:txBody>
      </p:sp>
    </p:spTree>
    <p:extLst>
      <p:ext uri="{BB962C8B-B14F-4D97-AF65-F5344CB8AC3E}">
        <p14:creationId xmlns:p14="http://schemas.microsoft.com/office/powerpoint/2010/main" val="2215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1958300" cy="1854200"/>
          </a:xfrm>
        </p:spPr>
        <p:txBody>
          <a:bodyPr>
            <a:normAutofit/>
          </a:bodyPr>
          <a:lstStyle/>
          <a:p>
            <a:r>
              <a:rPr lang="en-US" sz="4400" dirty="0" smtClean="0">
                <a:solidFill>
                  <a:srgbClr val="00B050"/>
                </a:solidFill>
              </a:rPr>
              <a:t>Paging pattern</a:t>
            </a:r>
            <a:endParaRPr lang="en-US" sz="4400" dirty="0">
              <a:solidFill>
                <a:srgbClr val="00B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8828787"/>
              </p:ext>
            </p:extLst>
          </p:nvPr>
        </p:nvGraphicFramePr>
        <p:xfrm>
          <a:off x="228600" y="5252572"/>
          <a:ext cx="23926800" cy="7447428"/>
        </p:xfrm>
        <a:graphic>
          <a:graphicData uri="http://schemas.openxmlformats.org/drawingml/2006/table">
            <a:tbl>
              <a:tblPr/>
              <a:tblGrid>
                <a:gridCol w="4785360"/>
                <a:gridCol w="4785360"/>
                <a:gridCol w="4785360"/>
                <a:gridCol w="4785360"/>
                <a:gridCol w="4785360"/>
              </a:tblGrid>
              <a:tr h="376366">
                <a:tc>
                  <a:txBody>
                    <a:bodyPr/>
                    <a:lstStyle/>
                    <a:p>
                      <a:r>
                        <a:rPr lang="en-US" sz="2000" b="0" dirty="0">
                          <a:effectLst/>
                        </a:rPr>
                        <a:t>Parameter</a:t>
                      </a:r>
                    </a:p>
                  </a:txBody>
                  <a:tcPr marL="76793" marR="76793" marT="38397" marB="38397" anchor="ctr">
                    <a:lnL>
                      <a:noFill/>
                    </a:lnL>
                    <a:lnR>
                      <a:noFill/>
                    </a:lnR>
                    <a:lnT>
                      <a:noFill/>
                    </a:lnT>
                    <a:lnB>
                      <a:noFill/>
                    </a:lnB>
                  </a:tcPr>
                </a:tc>
                <a:tc>
                  <a:txBody>
                    <a:bodyPr/>
                    <a:lstStyle/>
                    <a:p>
                      <a:r>
                        <a:rPr lang="en-US" sz="2000" b="0">
                          <a:effectLst/>
                        </a:rPr>
                        <a:t>Obligation</a:t>
                      </a:r>
                    </a:p>
                  </a:txBody>
                  <a:tcPr marL="76793" marR="76793" marT="38397" marB="38397" anchor="ctr">
                    <a:lnL>
                      <a:noFill/>
                    </a:lnL>
                    <a:lnR>
                      <a:noFill/>
                    </a:lnR>
                    <a:lnT>
                      <a:noFill/>
                    </a:lnT>
                    <a:lnB>
                      <a:noFill/>
                    </a:lnB>
                  </a:tcPr>
                </a:tc>
                <a:tc>
                  <a:txBody>
                    <a:bodyPr/>
                    <a:lstStyle/>
                    <a:p>
                      <a:r>
                        <a:rPr lang="en-US" sz="2000" b="0">
                          <a:effectLst/>
                        </a:rPr>
                        <a:t>Description</a:t>
                      </a:r>
                    </a:p>
                  </a:txBody>
                  <a:tcPr marL="76793" marR="76793" marT="38397" marB="38397" anchor="ctr">
                    <a:lnL>
                      <a:noFill/>
                    </a:lnL>
                    <a:lnR>
                      <a:noFill/>
                    </a:lnR>
                    <a:lnT>
                      <a:noFill/>
                    </a:lnT>
                    <a:lnB>
                      <a:noFill/>
                    </a:lnB>
                  </a:tcPr>
                </a:tc>
                <a:tc>
                  <a:txBody>
                    <a:bodyPr/>
                    <a:lstStyle/>
                    <a:p>
                      <a:r>
                        <a:rPr lang="en-US" sz="2000" b="0">
                          <a:effectLst/>
                        </a:rPr>
                        <a:t>Default</a:t>
                      </a:r>
                    </a:p>
                  </a:txBody>
                  <a:tcPr marL="76793" marR="76793" marT="38397" marB="38397" anchor="ctr">
                    <a:lnL>
                      <a:noFill/>
                    </a:lnL>
                    <a:lnR>
                      <a:noFill/>
                    </a:lnR>
                    <a:lnT>
                      <a:noFill/>
                    </a:lnT>
                    <a:lnB>
                      <a:noFill/>
                    </a:lnB>
                  </a:tcPr>
                </a:tc>
                <a:tc>
                  <a:txBody>
                    <a:bodyPr/>
                    <a:lstStyle/>
                    <a:p>
                      <a:r>
                        <a:rPr lang="en-US" sz="2000" b="0">
                          <a:effectLst/>
                        </a:rPr>
                        <a:t>Example Request</a:t>
                      </a:r>
                    </a:p>
                  </a:txBody>
                  <a:tcPr marL="76793" marR="76793" marT="38397" marB="38397" anchor="ctr">
                    <a:lnL>
                      <a:noFill/>
                    </a:lnL>
                    <a:lnR>
                      <a:noFill/>
                    </a:lnR>
                    <a:lnT>
                      <a:noFill/>
                    </a:lnT>
                    <a:lnB>
                      <a:noFill/>
                    </a:lnB>
                  </a:tcPr>
                </a:tc>
              </a:tr>
              <a:tr h="2781357">
                <a:tc>
                  <a:txBody>
                    <a:bodyPr/>
                    <a:lstStyle/>
                    <a:p>
                      <a:r>
                        <a:rPr lang="en-US" sz="2000" b="0" dirty="0">
                          <a:effectLst/>
                        </a:rPr>
                        <a:t>limit</a:t>
                      </a:r>
                    </a:p>
                  </a:txBody>
                  <a:tcPr marL="76793" marR="76793" marT="38397" marB="38397" anchor="ctr">
                    <a:lnL>
                      <a:noFill/>
                    </a:lnL>
                    <a:lnR>
                      <a:noFill/>
                    </a:lnR>
                    <a:lnT>
                      <a:noFill/>
                    </a:lnT>
                    <a:lnB>
                      <a:noFill/>
                    </a:lnB>
                  </a:tcPr>
                </a:tc>
                <a:tc>
                  <a:txBody>
                    <a:bodyPr/>
                    <a:lstStyle/>
                    <a:p>
                      <a:r>
                        <a:rPr lang="en-US" sz="2000"/>
                        <a:t>Conditional, rules are specified in the API, which supports this parameter.</a:t>
                      </a:r>
                    </a:p>
                  </a:txBody>
                  <a:tcPr marL="76793" marR="76793" marT="38397" marB="38397" anchor="ctr">
                    <a:lnL>
                      <a:noFill/>
                    </a:lnL>
                    <a:lnR>
                      <a:noFill/>
                    </a:lnR>
                    <a:lnT>
                      <a:noFill/>
                    </a:lnT>
                    <a:lnB>
                      <a:noFill/>
                    </a:lnB>
                  </a:tcPr>
                </a:tc>
                <a:tc>
                  <a:txBody>
                    <a:bodyPr/>
                    <a:lstStyle/>
                    <a:p>
                      <a:r>
                        <a:rPr lang="en-US" sz="2000"/>
                        <a:t>Limit the number of items returned in the result set of a Get</a:t>
                      </a:r>
                    </a:p>
                  </a:txBody>
                  <a:tcPr marL="76793" marR="76793" marT="38397" marB="38397" anchor="ctr">
                    <a:lnL>
                      <a:noFill/>
                    </a:lnL>
                    <a:lnR>
                      <a:noFill/>
                    </a:lnR>
                    <a:lnT>
                      <a:noFill/>
                    </a:lnT>
                    <a:lnB>
                      <a:noFill/>
                    </a:lnB>
                  </a:tcPr>
                </a:tc>
                <a:tc>
                  <a:txBody>
                    <a:bodyPr/>
                    <a:lstStyle/>
                    <a:p>
                      <a:r>
                        <a:rPr lang="en-US" sz="2000"/>
                        <a:t>N/A</a:t>
                      </a:r>
                    </a:p>
                  </a:txBody>
                  <a:tcPr marL="76793" marR="76793" marT="38397" marB="38397" anchor="ctr">
                    <a:lnL>
                      <a:noFill/>
                    </a:lnL>
                    <a:lnR>
                      <a:noFill/>
                    </a:lnR>
                    <a:lnT>
                      <a:noFill/>
                    </a:lnT>
                    <a:lnB>
                      <a:noFill/>
                    </a:lnB>
                  </a:tcPr>
                </a:tc>
                <a:tc>
                  <a:txBody>
                    <a:bodyPr/>
                    <a:lstStyle/>
                    <a:p>
                      <a:r>
                        <a:rPr lang="en-US" sz="2000" dirty="0"/>
                        <a:t>GET /{resource}?limit={</a:t>
                      </a:r>
                      <a:r>
                        <a:rPr lang="en-US" sz="2000" dirty="0" err="1"/>
                        <a:t>limitval</a:t>
                      </a:r>
                      <a:r>
                        <a:rPr lang="en-US" sz="2000" dirty="0"/>
                        <a:t>}</a:t>
                      </a:r>
                      <a:br>
                        <a:rPr lang="en-US" sz="2000" dirty="0"/>
                      </a:br>
                      <a:r>
                        <a:rPr lang="en-US" sz="2000" dirty="0"/>
                        <a:t>Where {</a:t>
                      </a:r>
                      <a:r>
                        <a:rPr lang="en-US" sz="2000" dirty="0" err="1"/>
                        <a:t>limitval</a:t>
                      </a:r>
                      <a:r>
                        <a:rPr lang="en-US" sz="2000" dirty="0"/>
                        <a:t>} is an integer which states the number of “items” in the collection returned by the Get.</a:t>
                      </a:r>
                      <a:br>
                        <a:rPr lang="en-US" sz="2000" dirty="0"/>
                      </a:br>
                      <a:r>
                        <a:rPr lang="en-US" sz="2000" dirty="0"/>
                        <a:t>Example:</a:t>
                      </a:r>
                      <a:br>
                        <a:rPr lang="en-US" sz="2000" dirty="0"/>
                      </a:br>
                      <a:r>
                        <a:rPr lang="en-US" sz="2000" dirty="0"/>
                        <a:t>Get /</a:t>
                      </a:r>
                      <a:r>
                        <a:rPr lang="en-US" sz="2000" dirty="0" err="1"/>
                        <a:t>hr</a:t>
                      </a:r>
                      <a:r>
                        <a:rPr lang="en-US" sz="2000" dirty="0"/>
                        <a:t>/v1/</a:t>
                      </a:r>
                      <a:r>
                        <a:rPr lang="en-US" sz="2000" dirty="0" err="1"/>
                        <a:t>corporate-contacts?limit</a:t>
                      </a:r>
                      <a:r>
                        <a:rPr lang="en-US" sz="2000" dirty="0"/>
                        <a:t>=50</a:t>
                      </a:r>
                      <a:br>
                        <a:rPr lang="en-US" sz="2000" dirty="0"/>
                      </a:br>
                      <a:r>
                        <a:rPr lang="en-US" sz="2000" dirty="0"/>
                        <a:t>Will return 50 contacts starting from offset 0</a:t>
                      </a:r>
                    </a:p>
                  </a:txBody>
                  <a:tcPr marL="76793" marR="76793" marT="38397" marB="38397" anchor="ctr">
                    <a:lnL>
                      <a:noFill/>
                    </a:lnL>
                    <a:lnR>
                      <a:noFill/>
                    </a:lnR>
                    <a:lnT>
                      <a:noFill/>
                    </a:lnT>
                    <a:lnB>
                      <a:noFill/>
                    </a:lnB>
                  </a:tcPr>
                </a:tc>
              </a:tr>
              <a:tr h="4284477">
                <a:tc>
                  <a:txBody>
                    <a:bodyPr/>
                    <a:lstStyle/>
                    <a:p>
                      <a:r>
                        <a:rPr lang="en-US" sz="2000" b="0">
                          <a:effectLst/>
                        </a:rPr>
                        <a:t>offset</a:t>
                      </a:r>
                    </a:p>
                  </a:txBody>
                  <a:tcPr marL="76793" marR="76793" marT="38397" marB="38397" anchor="ctr">
                    <a:lnL>
                      <a:noFill/>
                    </a:lnL>
                    <a:lnR>
                      <a:noFill/>
                    </a:lnR>
                    <a:lnT>
                      <a:noFill/>
                    </a:lnT>
                    <a:lnB>
                      <a:noFill/>
                    </a:lnB>
                  </a:tcPr>
                </a:tc>
                <a:tc>
                  <a:txBody>
                    <a:bodyPr/>
                    <a:lstStyle/>
                    <a:p>
                      <a:r>
                        <a:rPr lang="en-US" sz="2000"/>
                        <a:t>Conditional, required if limit is specified and it is not the initial request which defaults to 0 offset.</a:t>
                      </a:r>
                    </a:p>
                  </a:txBody>
                  <a:tcPr marL="76793" marR="76793" marT="38397" marB="38397" anchor="ctr">
                    <a:lnL>
                      <a:noFill/>
                    </a:lnL>
                    <a:lnR>
                      <a:noFill/>
                    </a:lnR>
                    <a:lnT>
                      <a:noFill/>
                    </a:lnT>
                    <a:lnB>
                      <a:noFill/>
                    </a:lnB>
                  </a:tcPr>
                </a:tc>
                <a:tc>
                  <a:txBody>
                    <a:bodyPr/>
                    <a:lstStyle/>
                    <a:p>
                      <a:r>
                        <a:rPr lang="en-US" sz="2000"/>
                        <a:t>The offset from the original result set.</a:t>
                      </a:r>
                    </a:p>
                  </a:txBody>
                  <a:tcPr marL="76793" marR="76793" marT="38397" marB="38397" anchor="ctr">
                    <a:lnL>
                      <a:noFill/>
                    </a:lnL>
                    <a:lnR>
                      <a:noFill/>
                    </a:lnR>
                    <a:lnT>
                      <a:noFill/>
                    </a:lnT>
                    <a:lnB>
                      <a:noFill/>
                    </a:lnB>
                  </a:tcPr>
                </a:tc>
                <a:tc>
                  <a:txBody>
                    <a:bodyPr/>
                    <a:lstStyle/>
                    <a:p>
                      <a:r>
                        <a:rPr lang="en-US" sz="2000"/>
                        <a:t>If offset is not passed than the default is offset=0</a:t>
                      </a:r>
                    </a:p>
                  </a:txBody>
                  <a:tcPr marL="76793" marR="76793" marT="38397" marB="38397" anchor="ctr">
                    <a:lnL>
                      <a:noFill/>
                    </a:lnL>
                    <a:lnR>
                      <a:noFill/>
                    </a:lnR>
                    <a:lnT>
                      <a:noFill/>
                    </a:lnT>
                    <a:lnB>
                      <a:noFill/>
                    </a:lnB>
                  </a:tcPr>
                </a:tc>
                <a:tc>
                  <a:txBody>
                    <a:bodyPr/>
                    <a:lstStyle/>
                    <a:p>
                      <a:r>
                        <a:rPr lang="en-US" sz="2000" dirty="0"/>
                        <a:t>GET /{resource}?</a:t>
                      </a:r>
                      <a:r>
                        <a:rPr lang="en-US" sz="2000" dirty="0" err="1"/>
                        <a:t>limitval</a:t>
                      </a:r>
                      <a:r>
                        <a:rPr lang="en-US" sz="2000" dirty="0"/>
                        <a:t>={</a:t>
                      </a:r>
                      <a:r>
                        <a:rPr lang="en-US" sz="2000" dirty="0" err="1"/>
                        <a:t>limitval</a:t>
                      </a:r>
                      <a:r>
                        <a:rPr lang="en-US" sz="2000" dirty="0"/>
                        <a:t>}offset={</a:t>
                      </a:r>
                      <a:r>
                        <a:rPr lang="en-US" sz="2000" dirty="0" err="1"/>
                        <a:t>offsetval</a:t>
                      </a:r>
                      <a:r>
                        <a:rPr lang="en-US" sz="2000" dirty="0"/>
                        <a:t>}</a:t>
                      </a:r>
                      <a:br>
                        <a:rPr lang="en-US" sz="2000" dirty="0"/>
                      </a:br>
                      <a:r>
                        <a:rPr lang="en-US" sz="2000" dirty="0"/>
                        <a:t>Where {</a:t>
                      </a:r>
                      <a:r>
                        <a:rPr lang="en-US" sz="2000" dirty="0" err="1"/>
                        <a:t>offsetval</a:t>
                      </a:r>
                      <a:r>
                        <a:rPr lang="en-US" sz="2000" dirty="0"/>
                        <a:t>} is an integer which represents the starting point of a result set.</a:t>
                      </a:r>
                      <a:br>
                        <a:rPr lang="en-US" sz="2000" dirty="0"/>
                      </a:br>
                      <a:r>
                        <a:rPr lang="en-US" sz="2000" dirty="0"/>
                        <a:t>Example:</a:t>
                      </a:r>
                      <a:br>
                        <a:rPr lang="en-US" sz="2000" dirty="0"/>
                      </a:br>
                      <a:r>
                        <a:rPr lang="en-US" sz="2000" dirty="0"/>
                        <a:t>GET /</a:t>
                      </a:r>
                      <a:r>
                        <a:rPr lang="en-US" sz="2000" dirty="0" err="1"/>
                        <a:t>hr</a:t>
                      </a:r>
                      <a:r>
                        <a:rPr lang="en-US" sz="2000" dirty="0"/>
                        <a:t>/v1/</a:t>
                      </a:r>
                      <a:r>
                        <a:rPr lang="en-US" sz="2000" dirty="0" err="1"/>
                        <a:t>corporate-contacts?limit</a:t>
                      </a:r>
                      <a:r>
                        <a:rPr lang="en-US" sz="2000" dirty="0"/>
                        <a:t>=50&amp;offset=50</a:t>
                      </a:r>
                      <a:br>
                        <a:rPr lang="en-US" sz="2000" dirty="0"/>
                      </a:br>
                      <a:r>
                        <a:rPr lang="en-US" sz="2000" dirty="0"/>
                        <a:t>The first item in the collection is offset 0.</a:t>
                      </a:r>
                      <a:br>
                        <a:rPr lang="en-US" sz="2000" dirty="0"/>
                      </a:br>
                      <a:r>
                        <a:rPr lang="en-US" sz="2000" dirty="0"/>
                        <a:t>In the above example, the first request asked for is item 50. Return the next 50 items in the collection.</a:t>
                      </a:r>
                    </a:p>
                  </a:txBody>
                  <a:tcPr marL="76793" marR="76793" marT="38397" marB="38397" anchor="ctr">
                    <a:lnL>
                      <a:noFill/>
                    </a:lnL>
                    <a:lnR>
                      <a:noFill/>
                    </a:lnR>
                    <a:lnT>
                      <a:noFill/>
                    </a:lnT>
                    <a:lnB>
                      <a:noFill/>
                    </a:lnB>
                  </a:tcPr>
                </a:tc>
              </a:tr>
            </a:tbl>
          </a:graphicData>
        </a:graphic>
      </p:graphicFrame>
      <p:sp>
        <p:nvSpPr>
          <p:cNvPr id="6" name="Rectangle 5"/>
          <p:cNvSpPr/>
          <p:nvPr/>
        </p:nvSpPr>
        <p:spPr>
          <a:xfrm>
            <a:off x="762000" y="2362200"/>
            <a:ext cx="19964400" cy="2308324"/>
          </a:xfrm>
          <a:prstGeom prst="rect">
            <a:avLst/>
          </a:prstGeom>
        </p:spPr>
        <p:txBody>
          <a:bodyPr wrap="square">
            <a:spAutoFit/>
          </a:bodyPr>
          <a:lstStyle/>
          <a:p>
            <a:r>
              <a:rPr lang="en-US" sz="2400" b="1" dirty="0" smtClean="0"/>
              <a:t>Standard </a:t>
            </a:r>
            <a:r>
              <a:rPr lang="en-US" sz="2400" b="1" dirty="0"/>
              <a:t>paging</a:t>
            </a:r>
          </a:p>
          <a:p>
            <a:r>
              <a:rPr lang="en-US" sz="2400" dirty="0"/>
              <a:t>An API will leverage standard defined query parameters to request that the instances of a collection are returned in a set amount. This pattern does not make provisions for communicating the size of the total set in the response. The following parameters are used in this pattern</a:t>
            </a:r>
            <a:r>
              <a:rPr lang="en-US" sz="2400" dirty="0" smtClean="0"/>
              <a:t>:</a:t>
            </a:r>
          </a:p>
          <a:p>
            <a:endParaRPr lang="en-US" sz="2400" dirty="0"/>
          </a:p>
          <a:p>
            <a:r>
              <a:rPr lang="en-US" sz="2400" b="1" dirty="0"/>
              <a:t>Parameters</a:t>
            </a:r>
          </a:p>
          <a:p>
            <a:r>
              <a:rPr lang="en-US" sz="2400" dirty="0"/>
              <a:t>The list of supported query string</a:t>
            </a:r>
          </a:p>
        </p:txBody>
      </p:sp>
    </p:spTree>
    <p:extLst>
      <p:ext uri="{BB962C8B-B14F-4D97-AF65-F5344CB8AC3E}">
        <p14:creationId xmlns:p14="http://schemas.microsoft.com/office/powerpoint/2010/main" val="213655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00B050"/>
                </a:solidFill>
              </a:rPr>
              <a:t>Examples from devlopers.adp.com </a:t>
            </a:r>
            <a:endParaRPr lang="en-US" sz="4400" dirty="0">
              <a:solidFill>
                <a:srgbClr val="00B050"/>
              </a:solidFill>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developers.adp.com</a:t>
            </a:r>
            <a:endParaRPr lang="en-US" dirty="0" smtClean="0"/>
          </a:p>
          <a:p>
            <a:r>
              <a:rPr lang="en-US" dirty="0">
                <a:hlinkClick r:id="rId3"/>
              </a:rPr>
              <a:t>https://developers.adp.com/external-api-list</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17736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defRPr/>
            </a:pPr>
            <a:r>
              <a:rPr lang="en-US" altLang="en-US" sz="4400" dirty="0" smtClean="0">
                <a:solidFill>
                  <a:srgbClr val="00B050"/>
                </a:solidFill>
              </a:rPr>
              <a:t>SOAP-Web Services Components for SOAP</a:t>
            </a:r>
          </a:p>
        </p:txBody>
      </p:sp>
      <p:sp>
        <p:nvSpPr>
          <p:cNvPr id="16387" name="Rectangle 3"/>
          <p:cNvSpPr>
            <a:spLocks noGrp="1" noChangeArrowheads="1"/>
          </p:cNvSpPr>
          <p:nvPr>
            <p:ph type="body" idx="1"/>
          </p:nvPr>
        </p:nvSpPr>
        <p:spPr/>
        <p:txBody>
          <a:bodyPr>
            <a:normAutofit fontScale="92500" lnSpcReduction="10000"/>
          </a:bodyPr>
          <a:lstStyle/>
          <a:p>
            <a:pPr algn="l" rtl="0" eaLnBrk="1" hangingPunct="1">
              <a:lnSpc>
                <a:spcPct val="90000"/>
              </a:lnSpc>
              <a:defRPr/>
            </a:pPr>
            <a:r>
              <a:rPr lang="en-US" altLang="en-US" sz="2600" b="1" dirty="0"/>
              <a:t>XML</a:t>
            </a:r>
            <a:r>
              <a:rPr lang="en-US" altLang="en-US" sz="2600" dirty="0"/>
              <a:t> </a:t>
            </a:r>
            <a:r>
              <a:rPr lang="en-US" altLang="en-US" sz="2600" dirty="0">
                <a:latin typeface="Arial"/>
              </a:rPr>
              <a:t>–</a:t>
            </a:r>
            <a:r>
              <a:rPr lang="en-US" altLang="en-US" sz="2600" dirty="0"/>
              <a:t> </a:t>
            </a:r>
            <a:r>
              <a:rPr lang="en-US" altLang="en-US" sz="2600" dirty="0" err="1"/>
              <a:t>eXtensible</a:t>
            </a:r>
            <a:r>
              <a:rPr lang="en-US" altLang="en-US" sz="2600" dirty="0"/>
              <a:t> Markup Language </a:t>
            </a:r>
            <a:r>
              <a:rPr lang="en-US" altLang="en-US" sz="2600" dirty="0">
                <a:latin typeface="Arial"/>
              </a:rPr>
              <a:t>–</a:t>
            </a:r>
            <a:r>
              <a:rPr lang="en-US" altLang="en-US" sz="2600" dirty="0"/>
              <a:t> A uniform data representation and exchange mechanism.</a:t>
            </a:r>
          </a:p>
          <a:p>
            <a:pPr algn="l" rtl="0" eaLnBrk="1" hangingPunct="1">
              <a:lnSpc>
                <a:spcPct val="90000"/>
              </a:lnSpc>
              <a:defRPr/>
            </a:pPr>
            <a:r>
              <a:rPr lang="en-US" altLang="en-US" sz="2600" b="1" dirty="0"/>
              <a:t>SOAP</a:t>
            </a:r>
            <a:r>
              <a:rPr lang="en-US" altLang="en-US" sz="2600" dirty="0"/>
              <a:t> </a:t>
            </a:r>
            <a:r>
              <a:rPr lang="en-US" altLang="en-US" sz="2600" dirty="0">
                <a:latin typeface="Arial"/>
              </a:rPr>
              <a:t>–</a:t>
            </a:r>
            <a:r>
              <a:rPr lang="en-US" altLang="en-US" sz="2600" dirty="0"/>
              <a:t> Simple Object Access Protocol </a:t>
            </a:r>
            <a:r>
              <a:rPr lang="en-US" altLang="en-US" sz="2600" dirty="0">
                <a:latin typeface="Arial"/>
              </a:rPr>
              <a:t>–</a:t>
            </a:r>
            <a:r>
              <a:rPr lang="en-US" altLang="en-US" sz="2600" dirty="0"/>
              <a:t> A standard way for communication.</a:t>
            </a:r>
          </a:p>
          <a:p>
            <a:pPr algn="l" rtl="0" eaLnBrk="1" hangingPunct="1">
              <a:lnSpc>
                <a:spcPct val="90000"/>
              </a:lnSpc>
              <a:defRPr/>
            </a:pPr>
            <a:r>
              <a:rPr lang="en-US" altLang="en-US" sz="2600" b="1" dirty="0"/>
              <a:t>WSDL</a:t>
            </a:r>
            <a:r>
              <a:rPr lang="en-US" altLang="en-US" sz="2600" dirty="0"/>
              <a:t> </a:t>
            </a:r>
            <a:r>
              <a:rPr lang="en-US" altLang="en-US" sz="2600" dirty="0">
                <a:latin typeface="Arial"/>
              </a:rPr>
              <a:t>–</a:t>
            </a:r>
            <a:r>
              <a:rPr lang="en-US" altLang="en-US" sz="2600" dirty="0"/>
              <a:t> Web Services Description Language </a:t>
            </a:r>
            <a:r>
              <a:rPr lang="en-US" altLang="en-US" sz="2600" dirty="0">
                <a:latin typeface="Arial"/>
              </a:rPr>
              <a:t>–</a:t>
            </a:r>
            <a:r>
              <a:rPr lang="en-US" altLang="en-US" sz="2600" dirty="0"/>
              <a:t> A standard meta language to described the services offered</a:t>
            </a:r>
            <a:r>
              <a:rPr lang="en-US" altLang="en-US" sz="2600" dirty="0" smtClean="0"/>
              <a:t>.</a:t>
            </a:r>
          </a:p>
          <a:p>
            <a:pPr algn="l" rtl="0" eaLnBrk="1" hangingPunct="1">
              <a:lnSpc>
                <a:spcPct val="90000"/>
              </a:lnSpc>
              <a:defRPr/>
            </a:pPr>
            <a:endParaRPr lang="en-US" altLang="en-US" sz="2600" dirty="0"/>
          </a:p>
          <a:p>
            <a:pPr algn="l" rtl="0" eaLnBrk="1" hangingPunct="1">
              <a:lnSpc>
                <a:spcPct val="90000"/>
              </a:lnSpc>
              <a:defRPr/>
            </a:pPr>
            <a:r>
              <a:rPr lang="en-US" altLang="en-US" sz="2600" b="1" dirty="0">
                <a:solidFill>
                  <a:srgbClr val="00B050"/>
                </a:solidFill>
              </a:rPr>
              <a:t>XML stands for </a:t>
            </a:r>
            <a:r>
              <a:rPr lang="en-US" altLang="en-US" sz="2600" b="1" dirty="0" err="1">
                <a:solidFill>
                  <a:srgbClr val="00B050"/>
                </a:solidFill>
              </a:rPr>
              <a:t>EXtensible</a:t>
            </a:r>
            <a:r>
              <a:rPr lang="en-US" altLang="en-US" sz="2600" b="1" dirty="0">
                <a:solidFill>
                  <a:srgbClr val="00B050"/>
                </a:solidFill>
              </a:rPr>
              <a:t> Markup Language. </a:t>
            </a:r>
          </a:p>
          <a:p>
            <a:pPr lvl="3" algn="l" rtl="0">
              <a:lnSpc>
                <a:spcPct val="90000"/>
              </a:lnSpc>
              <a:defRPr/>
            </a:pPr>
            <a:r>
              <a:rPr lang="en-US" altLang="en-US" sz="2600" dirty="0"/>
              <a:t>XML is a </a:t>
            </a:r>
            <a:r>
              <a:rPr lang="en-US" altLang="en-US" sz="2600" b="1" dirty="0"/>
              <a:t>markup language</a:t>
            </a:r>
            <a:r>
              <a:rPr lang="en-US" altLang="en-US" sz="2600" dirty="0"/>
              <a:t> much like HTML. </a:t>
            </a:r>
          </a:p>
          <a:p>
            <a:pPr lvl="3" algn="l" rtl="0">
              <a:lnSpc>
                <a:spcPct val="90000"/>
              </a:lnSpc>
              <a:defRPr/>
            </a:pPr>
            <a:r>
              <a:rPr lang="en-US" altLang="en-US" sz="2600" dirty="0"/>
              <a:t>XML was designed to </a:t>
            </a:r>
            <a:r>
              <a:rPr lang="en-US" altLang="en-US" sz="2600" b="1" dirty="0"/>
              <a:t>describe data</a:t>
            </a:r>
            <a:r>
              <a:rPr lang="en-US" altLang="en-US" sz="2600" dirty="0"/>
              <a:t>.</a:t>
            </a:r>
          </a:p>
          <a:p>
            <a:pPr lvl="3" algn="l" rtl="0">
              <a:lnSpc>
                <a:spcPct val="90000"/>
              </a:lnSpc>
              <a:defRPr/>
            </a:pPr>
            <a:r>
              <a:rPr lang="en-US" altLang="en-US" sz="2600" dirty="0"/>
              <a:t>XML tags are not predefined. You must </a:t>
            </a:r>
            <a:r>
              <a:rPr lang="en-US" altLang="en-US" sz="2600" b="1" dirty="0"/>
              <a:t>define your own tags.</a:t>
            </a:r>
          </a:p>
          <a:p>
            <a:pPr lvl="3" algn="l" rtl="0">
              <a:lnSpc>
                <a:spcPct val="90000"/>
              </a:lnSpc>
              <a:defRPr/>
            </a:pPr>
            <a:r>
              <a:rPr lang="en-US" altLang="en-US" sz="2600" dirty="0"/>
              <a:t>The prefect choice for enabling cross-platform data communication in Web Services. </a:t>
            </a:r>
          </a:p>
          <a:p>
            <a:pPr lvl="3" algn="l" rtl="0">
              <a:lnSpc>
                <a:spcPct val="90000"/>
              </a:lnSpc>
              <a:defRPr/>
            </a:pPr>
            <a:endParaRPr lang="en-US" altLang="en-US" sz="2400" dirty="0"/>
          </a:p>
        </p:txBody>
      </p:sp>
    </p:spTree>
    <p:extLst>
      <p:ext uri="{BB962C8B-B14F-4D97-AF65-F5344CB8AC3E}">
        <p14:creationId xmlns:p14="http://schemas.microsoft.com/office/powerpoint/2010/main" val="3303050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762000" y="1752600"/>
            <a:ext cx="22961600" cy="10947400"/>
          </a:xfrm>
        </p:spPr>
        <p:txBody>
          <a:bodyPr>
            <a:normAutofit fontScale="32500" lnSpcReduction="20000"/>
          </a:bodyPr>
          <a:lstStyle/>
          <a:p>
            <a:pPr algn="l" rtl="0" eaLnBrk="1" hangingPunct="1">
              <a:lnSpc>
                <a:spcPct val="80000"/>
              </a:lnSpc>
              <a:defRPr/>
            </a:pPr>
            <a:endParaRPr lang="en-US" altLang="en-US" sz="7400" dirty="0" smtClean="0"/>
          </a:p>
          <a:p>
            <a:pPr algn="l" rtl="0" eaLnBrk="1" hangingPunct="1">
              <a:lnSpc>
                <a:spcPct val="80000"/>
              </a:lnSpc>
              <a:defRPr/>
            </a:pPr>
            <a:r>
              <a:rPr lang="en-US" altLang="en-US" sz="7400" b="1" dirty="0" smtClean="0">
                <a:solidFill>
                  <a:srgbClr val="00B050"/>
                </a:solidFill>
              </a:rPr>
              <a:t>SOAP</a:t>
            </a:r>
          </a:p>
          <a:p>
            <a:pPr algn="l" rtl="0" eaLnBrk="1" hangingPunct="1">
              <a:lnSpc>
                <a:spcPct val="80000"/>
              </a:lnSpc>
              <a:defRPr/>
            </a:pPr>
            <a:r>
              <a:rPr lang="en-US" altLang="en-US" sz="7400" dirty="0" smtClean="0"/>
              <a:t>SOAP </a:t>
            </a:r>
            <a:r>
              <a:rPr lang="en-US" altLang="en-US" sz="7400" dirty="0"/>
              <a:t>originally stood for "Simple Object Access Protocol" .</a:t>
            </a:r>
          </a:p>
          <a:p>
            <a:pPr algn="l" rtl="0" eaLnBrk="1" hangingPunct="1">
              <a:lnSpc>
                <a:spcPct val="80000"/>
              </a:lnSpc>
              <a:defRPr/>
            </a:pPr>
            <a:r>
              <a:rPr lang="en-US" altLang="en-US" sz="7400" dirty="0"/>
              <a:t>Web Services expose useful functionality to Web users through a standard Web protocol called SOAP. </a:t>
            </a:r>
          </a:p>
          <a:p>
            <a:pPr algn="l" rtl="0" eaLnBrk="1" hangingPunct="1">
              <a:lnSpc>
                <a:spcPct val="80000"/>
              </a:lnSpc>
              <a:defRPr/>
            </a:pPr>
            <a:r>
              <a:rPr lang="en-US" altLang="en-US" sz="7400" dirty="0"/>
              <a:t>Soap is an XML vocabulary standard to enable programs on separate computers to interact across any network. SOAP is a simple markup language for describing messages between applications. </a:t>
            </a:r>
          </a:p>
          <a:p>
            <a:pPr algn="l" rtl="0" eaLnBrk="1" hangingPunct="1">
              <a:lnSpc>
                <a:spcPct val="80000"/>
              </a:lnSpc>
              <a:defRPr/>
            </a:pPr>
            <a:r>
              <a:rPr lang="en-US" altLang="en-US" sz="7400" dirty="0"/>
              <a:t>Soap uses mainly HTTP as a transport protocol. That is, HTTP message contains a SOAP message as its payload section</a:t>
            </a:r>
            <a:r>
              <a:rPr lang="en-US" altLang="en-US" sz="7400" dirty="0" smtClean="0"/>
              <a:t>.</a:t>
            </a:r>
          </a:p>
          <a:p>
            <a:pPr algn="l" rtl="0" eaLnBrk="1" hangingPunct="1">
              <a:lnSpc>
                <a:spcPct val="80000"/>
              </a:lnSpc>
              <a:defRPr/>
            </a:pPr>
            <a:endParaRPr lang="en-US" altLang="en-US" sz="7400" dirty="0"/>
          </a:p>
          <a:p>
            <a:pPr algn="l" rtl="0" eaLnBrk="1" hangingPunct="1">
              <a:lnSpc>
                <a:spcPct val="90000"/>
              </a:lnSpc>
              <a:defRPr/>
            </a:pPr>
            <a:r>
              <a:rPr lang="en-US" altLang="en-US" sz="7400" b="1" dirty="0">
                <a:solidFill>
                  <a:srgbClr val="00B050"/>
                </a:solidFill>
              </a:rPr>
              <a:t>WSDL stands for Web Services Description Language.</a:t>
            </a:r>
          </a:p>
          <a:p>
            <a:pPr algn="l" rtl="0" eaLnBrk="1" hangingPunct="1">
              <a:lnSpc>
                <a:spcPct val="90000"/>
              </a:lnSpc>
              <a:defRPr/>
            </a:pPr>
            <a:r>
              <a:rPr lang="en-US" altLang="en-US" sz="7400" dirty="0"/>
              <a:t>WSDL is an XML vocabulary for describing Web services. It allows developers to describe Web Services and their capabilities, in a standard manner. </a:t>
            </a:r>
          </a:p>
          <a:p>
            <a:pPr algn="l" rtl="0" eaLnBrk="1" hangingPunct="1">
              <a:lnSpc>
                <a:spcPct val="90000"/>
              </a:lnSpc>
              <a:defRPr/>
            </a:pPr>
            <a:r>
              <a:rPr lang="en-US" altLang="en-US" sz="7400" dirty="0"/>
              <a:t>WSDL specifies what a request message must contain and what the response message will look like in unambiguous notation. In other words, it is a contract between the XML Web service and the client who wishes to use this service.</a:t>
            </a:r>
          </a:p>
          <a:p>
            <a:pPr algn="l" rtl="0" eaLnBrk="1" hangingPunct="1">
              <a:lnSpc>
                <a:spcPct val="90000"/>
              </a:lnSpc>
              <a:defRPr/>
            </a:pPr>
            <a:r>
              <a:rPr lang="en-US" altLang="en-US" sz="7400" dirty="0"/>
              <a:t>In addition to describing message contents, WSDL defines where the service is available and what communications protocol is used to talk to the service. </a:t>
            </a:r>
          </a:p>
          <a:p>
            <a:pPr algn="l" rtl="0" eaLnBrk="1" hangingPunct="1">
              <a:lnSpc>
                <a:spcPct val="80000"/>
              </a:lnSpc>
              <a:defRPr/>
            </a:pPr>
            <a:endParaRPr lang="en-US" altLang="en-US" sz="6700" dirty="0"/>
          </a:p>
        </p:txBody>
      </p:sp>
    </p:spTree>
    <p:extLst>
      <p:ext uri="{BB962C8B-B14F-4D97-AF65-F5344CB8AC3E}">
        <p14:creationId xmlns:p14="http://schemas.microsoft.com/office/powerpoint/2010/main" val="40779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defRPr/>
            </a:pPr>
            <a:r>
              <a:rPr lang="en-US" altLang="en-US" sz="4400" dirty="0">
                <a:solidFill>
                  <a:srgbClr val="00B050"/>
                </a:solidFill>
              </a:rPr>
              <a:t>Example </a:t>
            </a:r>
            <a:r>
              <a:rPr lang="en-US" altLang="en-US" sz="4400" dirty="0">
                <a:solidFill>
                  <a:srgbClr val="00B050"/>
                </a:solidFill>
                <a:latin typeface="Arial"/>
              </a:rPr>
              <a:t>–</a:t>
            </a:r>
            <a:r>
              <a:rPr lang="en-US" altLang="en-US" sz="4400" dirty="0">
                <a:solidFill>
                  <a:srgbClr val="00B050"/>
                </a:solidFill>
              </a:rPr>
              <a:t> A simple Web Service	</a:t>
            </a:r>
          </a:p>
        </p:txBody>
      </p:sp>
      <p:sp>
        <p:nvSpPr>
          <p:cNvPr id="27651" name="Rectangle 3"/>
          <p:cNvSpPr>
            <a:spLocks noGrp="1" noChangeArrowheads="1"/>
          </p:cNvSpPr>
          <p:nvPr>
            <p:ph type="body" idx="1"/>
          </p:nvPr>
        </p:nvSpPr>
        <p:spPr>
          <a:xfrm>
            <a:off x="609600" y="2667000"/>
            <a:ext cx="23114000" cy="10033000"/>
          </a:xfrm>
        </p:spPr>
        <p:txBody>
          <a:bodyPr>
            <a:normAutofit fontScale="25000" lnSpcReduction="20000"/>
          </a:bodyPr>
          <a:lstStyle/>
          <a:p>
            <a:pPr marL="0" indent="0" algn="l" rtl="0" eaLnBrk="1" hangingPunct="1">
              <a:lnSpc>
                <a:spcPct val="90000"/>
              </a:lnSpc>
              <a:buNone/>
              <a:defRPr/>
            </a:pPr>
            <a:r>
              <a:rPr lang="en-US" altLang="en-US" sz="9600" dirty="0"/>
              <a:t>A buyer (which might be a simple client) is ordering goods from a seller service.</a:t>
            </a:r>
          </a:p>
          <a:p>
            <a:pPr algn="l" rtl="0" eaLnBrk="1" hangingPunct="1">
              <a:lnSpc>
                <a:spcPct val="90000"/>
              </a:lnSpc>
              <a:defRPr/>
            </a:pPr>
            <a:r>
              <a:rPr lang="en-US" altLang="en-US" sz="9600" dirty="0" smtClean="0"/>
              <a:t>The </a:t>
            </a:r>
            <a:r>
              <a:rPr lang="en-US" altLang="en-US" sz="9600" dirty="0"/>
              <a:t>seller service is a Web Service whose interface is defined using Web Services Description Language (WSDL).</a:t>
            </a:r>
          </a:p>
          <a:p>
            <a:pPr algn="l" rtl="0" eaLnBrk="1" hangingPunct="1">
              <a:lnSpc>
                <a:spcPct val="90000"/>
              </a:lnSpc>
              <a:defRPr/>
            </a:pPr>
            <a:r>
              <a:rPr lang="en-US" altLang="en-US" sz="9600" dirty="0"/>
              <a:t>The buyer is invoking the order method on the seller service using Simple Object Access Protocol (SOAP) and the WSDL definition for the seller service.</a:t>
            </a:r>
          </a:p>
          <a:p>
            <a:pPr algn="l" rtl="0" eaLnBrk="1" hangingPunct="1">
              <a:lnSpc>
                <a:spcPct val="90000"/>
              </a:lnSpc>
              <a:defRPr/>
            </a:pPr>
            <a:r>
              <a:rPr lang="en-US" altLang="en-US" sz="9600" dirty="0"/>
              <a:t>The buyer knows what to expect in the SOAP reply message because this is defined in the WSDL definition for the seller </a:t>
            </a:r>
            <a:r>
              <a:rPr lang="en-US" altLang="en-US" sz="9600" dirty="0" smtClean="0"/>
              <a:t>service</a:t>
            </a:r>
          </a:p>
          <a:p>
            <a:pPr algn="l" rtl="0" eaLnBrk="1" hangingPunct="1">
              <a:lnSpc>
                <a:spcPct val="90000"/>
              </a:lnSpc>
              <a:defRPr/>
            </a:pPr>
            <a:r>
              <a:rPr lang="en-US" altLang="en-US" sz="9600" dirty="0">
                <a:solidFill>
                  <a:srgbClr val="00B050"/>
                </a:solidFill>
              </a:rPr>
              <a:t>Web Service definition </a:t>
            </a:r>
            <a:r>
              <a:rPr lang="en-US" altLang="en-US" sz="9600" dirty="0" smtClean="0">
                <a:solidFill>
                  <a:srgbClr val="00B050"/>
                </a:solidFill>
              </a:rPr>
              <a:t>revisited</a:t>
            </a:r>
          </a:p>
          <a:p>
            <a:pPr lvl="1" algn="l" rtl="0" eaLnBrk="1" hangingPunct="1">
              <a:defRPr/>
            </a:pPr>
            <a:r>
              <a:rPr lang="en-US" altLang="en-US" sz="9600" dirty="0"/>
              <a:t>an application component that: </a:t>
            </a:r>
          </a:p>
          <a:p>
            <a:pPr lvl="2" algn="l" rtl="0" eaLnBrk="1" hangingPunct="1">
              <a:defRPr/>
            </a:pPr>
            <a:r>
              <a:rPr lang="en-US" altLang="en-US" sz="9600" dirty="0"/>
              <a:t>Communicates via open protocols (HTTP, SMTP, etc.) </a:t>
            </a:r>
          </a:p>
          <a:p>
            <a:pPr lvl="2" algn="l" rtl="0" eaLnBrk="1" hangingPunct="1">
              <a:defRPr/>
            </a:pPr>
            <a:r>
              <a:rPr lang="en-US" altLang="en-US" sz="9600" dirty="0"/>
              <a:t>Processes XML messages framed using SOAP </a:t>
            </a:r>
          </a:p>
          <a:p>
            <a:pPr lvl="2" algn="l" rtl="0" eaLnBrk="1" hangingPunct="1">
              <a:defRPr/>
            </a:pPr>
            <a:r>
              <a:rPr lang="en-US" altLang="en-US" sz="9600" dirty="0"/>
              <a:t>Describes its messages using XML Schema </a:t>
            </a:r>
          </a:p>
          <a:p>
            <a:pPr lvl="2" algn="l" rtl="0" eaLnBrk="1" hangingPunct="1">
              <a:defRPr/>
            </a:pPr>
            <a:r>
              <a:rPr lang="en-US" altLang="en-US" sz="9600" dirty="0"/>
              <a:t>Provides an endpoint description using WSDL </a:t>
            </a:r>
          </a:p>
          <a:p>
            <a:pPr algn="l" rtl="0" eaLnBrk="1" hangingPunct="1">
              <a:lnSpc>
                <a:spcPct val="90000"/>
              </a:lnSpc>
              <a:defRPr/>
            </a:pPr>
            <a:endParaRPr lang="en-US" altLang="en-US" sz="2400" dirty="0" smtClean="0">
              <a:solidFill>
                <a:srgbClr val="00B050"/>
              </a:solidFill>
            </a:endParaRPr>
          </a:p>
          <a:p>
            <a:pPr algn="l" rtl="0" eaLnBrk="1" hangingPunct="1">
              <a:lnSpc>
                <a:spcPct val="90000"/>
              </a:lnSpc>
              <a:defRPr/>
            </a:pPr>
            <a:r>
              <a:rPr lang="en-US" altLang="en-US" sz="2400" dirty="0" smtClean="0"/>
              <a:t>.</a:t>
            </a:r>
            <a:endParaRPr lang="en-US" altLang="en-US" sz="2400" dirty="0"/>
          </a:p>
        </p:txBody>
      </p:sp>
    </p:spTree>
    <p:extLst>
      <p:ext uri="{BB962C8B-B14F-4D97-AF65-F5344CB8AC3E}">
        <p14:creationId xmlns:p14="http://schemas.microsoft.com/office/powerpoint/2010/main" val="2829638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651">
                                            <p:txEl>
                                              <p:pRg st="5" end="5"/>
                                            </p:txEl>
                                          </p:spTgt>
                                        </p:tgtEl>
                                        <p:attrNameLst>
                                          <p:attrName>style.visibility</p:attrName>
                                        </p:attrNameLst>
                                      </p:cBhvr>
                                      <p:to>
                                        <p:strVal val="visible"/>
                                      </p:to>
                                    </p:set>
                                    <p:anim calcmode="lin" valueType="num">
                                      <p:cBhvr additive="base">
                                        <p:cTn id="35"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651">
                                            <p:txEl>
                                              <p:pRg st="6" end="6"/>
                                            </p:txEl>
                                          </p:spTgt>
                                        </p:tgtEl>
                                        <p:attrNameLst>
                                          <p:attrName>style.visibility</p:attrName>
                                        </p:attrNameLst>
                                      </p:cBhvr>
                                      <p:to>
                                        <p:strVal val="visible"/>
                                      </p:to>
                                    </p:set>
                                    <p:anim calcmode="lin" valueType="num">
                                      <p:cBhvr additive="base">
                                        <p:cTn id="39"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651">
                                            <p:txEl>
                                              <p:pRg st="7" end="7"/>
                                            </p:txEl>
                                          </p:spTgt>
                                        </p:tgtEl>
                                        <p:attrNameLst>
                                          <p:attrName>style.visibility</p:attrName>
                                        </p:attrNameLst>
                                      </p:cBhvr>
                                      <p:to>
                                        <p:strVal val="visible"/>
                                      </p:to>
                                    </p:set>
                                    <p:anim calcmode="lin" valueType="num">
                                      <p:cBhvr additive="base">
                                        <p:cTn id="43"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651">
                                            <p:txEl>
                                              <p:pRg st="11" end="11"/>
                                            </p:txEl>
                                          </p:spTgt>
                                        </p:tgtEl>
                                        <p:attrNameLst>
                                          <p:attrName>style.visibility</p:attrName>
                                        </p:attrNameLst>
                                      </p:cBhvr>
                                      <p:to>
                                        <p:strVal val="visible"/>
                                      </p:to>
                                    </p:set>
                                    <p:anim calcmode="lin" valueType="num">
                                      <p:cBhvr additive="base">
                                        <p:cTn id="57"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defRPr/>
            </a:pPr>
            <a:r>
              <a:rPr lang="en-US" altLang="en-US" sz="4400" dirty="0" smtClean="0">
                <a:solidFill>
                  <a:srgbClr val="00B050"/>
                </a:solidFill>
              </a:rPr>
              <a:t>WSDL Document</a:t>
            </a:r>
          </a:p>
        </p:txBody>
      </p:sp>
      <p:graphicFrame>
        <p:nvGraphicFramePr>
          <p:cNvPr id="23584" name="Group 32"/>
          <p:cNvGraphicFramePr>
            <a:graphicFrameLocks noGrp="1"/>
          </p:cNvGraphicFramePr>
          <p:nvPr>
            <p:extLst>
              <p:ext uri="{D42A27DB-BD31-4B8C-83A1-F6EECF244321}">
                <p14:modId xmlns:p14="http://schemas.microsoft.com/office/powerpoint/2010/main" val="1970904583"/>
              </p:ext>
            </p:extLst>
          </p:nvPr>
        </p:nvGraphicFramePr>
        <p:xfrm>
          <a:off x="15240000" y="2057400"/>
          <a:ext cx="7924800" cy="11372851"/>
        </p:xfrm>
        <a:graphic>
          <a:graphicData uri="http://schemas.openxmlformats.org/drawingml/2006/table">
            <a:tbl>
              <a:tblPr rtl="1"/>
              <a:tblGrid>
                <a:gridCol w="7924800"/>
              </a:tblGrid>
              <a:tr h="11372851">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Times New Roman" pitchFamily="18" charset="0"/>
                          <a:cs typeface="Arial" charset="0"/>
                        </a:defRPr>
                      </a:lvl1pPr>
                      <a:lvl2pPr>
                        <a:spcBef>
                          <a:spcPct val="20000"/>
                        </a:spcBef>
                        <a:buClr>
                          <a:schemeClr val="tx2"/>
                        </a:buClr>
                        <a:buSzPct val="60000"/>
                        <a:buFont typeface="Wingdings" pitchFamily="2" charset="2"/>
                        <a:defRPr sz="2400">
                          <a:solidFill>
                            <a:schemeClr val="tx1"/>
                          </a:solidFill>
                          <a:effectLst>
                            <a:outerShdw blurRad="38100" dist="38100" dir="2700000" algn="tl">
                              <a:srgbClr val="000000"/>
                            </a:outerShdw>
                          </a:effectLst>
                          <a:latin typeface="Times New Roman" pitchFamily="18" charset="0"/>
                          <a:cs typeface="Arial" charset="0"/>
                        </a:defRPr>
                      </a:lvl2pPr>
                      <a:lvl3pPr>
                        <a:spcBef>
                          <a:spcPct val="20000"/>
                        </a:spcBef>
                        <a:buClr>
                          <a:schemeClr val="folHlink"/>
                        </a:buClr>
                        <a:buSzPct val="60000"/>
                        <a:buFont typeface="Wingdings" pitchFamily="2" charset="2"/>
                        <a:defRPr sz="2000">
                          <a:solidFill>
                            <a:schemeClr val="tx1"/>
                          </a:solidFill>
                          <a:effectLst>
                            <a:outerShdw blurRad="38100" dist="38100" dir="2700000" algn="tl">
                              <a:srgbClr val="000000"/>
                            </a:outerShdw>
                          </a:effectLst>
                          <a:latin typeface="Times New Roman" pitchFamily="18" charset="0"/>
                          <a:cs typeface="Arial" charset="0"/>
                        </a:defRPr>
                      </a:lvl3pPr>
                      <a:lvl4pPr>
                        <a:spcBef>
                          <a:spcPct val="20000"/>
                        </a:spcBef>
                        <a:buClr>
                          <a:schemeClr val="tx1"/>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4pPr>
                      <a:lvl5pPr>
                        <a:spcBef>
                          <a:spcPct val="20000"/>
                        </a:spcBef>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5pPr>
                      <a:lvl6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6pPr>
                      <a:lvl7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7pPr>
                      <a:lvl8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8pPr>
                      <a:lvl9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lang="en-US" sz="2800" b="1" i="0" dirty="0" smtClean="0">
                          <a:solidFill>
                            <a:schemeClr val="accent3"/>
                          </a:solidFill>
                          <a:effectLst/>
                          <a:latin typeface="Times New Roman" pitchFamily="18" charset="0"/>
                          <a:ea typeface="+mn-ea"/>
                          <a:cs typeface="Arial" charset="0"/>
                          <a:sym typeface="Adobe 고딕 Std B"/>
                        </a:rPr>
                        <a:t>&lt;definitions&gt;</a:t>
                      </a:r>
                      <a:r>
                        <a:rPr lang="en-US" sz="4800" b="1" dirty="0" smtClean="0">
                          <a:solidFill>
                            <a:schemeClr val="accent3"/>
                          </a:solidFill>
                        </a:rPr>
                        <a:t/>
                      </a:r>
                      <a:br>
                        <a:rPr lang="en-US" sz="4800" b="1" dirty="0" smtClean="0">
                          <a:solidFill>
                            <a:schemeClr val="accent3"/>
                          </a:solidFill>
                        </a:rPr>
                      </a:b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&lt;types&gt;</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  data type definitions........</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&lt;/types&gt;</a:t>
                      </a:r>
                      <a:r>
                        <a:rPr lang="en-US" sz="4800" b="1" dirty="0" smtClean="0">
                          <a:solidFill>
                            <a:schemeClr val="accent3"/>
                          </a:solidFill>
                        </a:rPr>
                        <a:t/>
                      </a:r>
                      <a:br>
                        <a:rPr lang="en-US" sz="4800" b="1" dirty="0" smtClean="0">
                          <a:solidFill>
                            <a:schemeClr val="accent3"/>
                          </a:solidFill>
                        </a:rPr>
                      </a:b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&lt;message&gt;</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  definition of the data being communicated....</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&lt;/message&gt;</a:t>
                      </a:r>
                      <a:r>
                        <a:rPr lang="en-US" sz="4800" b="1" dirty="0" smtClean="0">
                          <a:solidFill>
                            <a:schemeClr val="accent3"/>
                          </a:solidFill>
                        </a:rPr>
                        <a:t/>
                      </a:r>
                      <a:br>
                        <a:rPr lang="en-US" sz="4800" b="1" dirty="0" smtClean="0">
                          <a:solidFill>
                            <a:schemeClr val="accent3"/>
                          </a:solidFill>
                        </a:rPr>
                      </a:b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a:t>
                      </a:r>
                      <a:r>
                        <a:rPr lang="en-US" sz="2800" b="1" i="0" dirty="0" err="1" smtClean="0">
                          <a:solidFill>
                            <a:schemeClr val="accent3"/>
                          </a:solidFill>
                          <a:effectLst/>
                          <a:latin typeface="Times New Roman" pitchFamily="18" charset="0"/>
                          <a:ea typeface="+mn-ea"/>
                          <a:cs typeface="Arial" charset="0"/>
                          <a:sym typeface="Adobe 고딕 Std B"/>
                        </a:rPr>
                        <a:t>portType</a:t>
                      </a:r>
                      <a:r>
                        <a:rPr lang="en-US" sz="2800" b="1" i="0" dirty="0" smtClean="0">
                          <a:solidFill>
                            <a:schemeClr val="accent3"/>
                          </a:solidFill>
                          <a:effectLst/>
                          <a:latin typeface="Times New Roman" pitchFamily="18" charset="0"/>
                          <a:ea typeface="+mn-ea"/>
                          <a:cs typeface="Arial" charset="0"/>
                          <a:sym typeface="Adobe 고딕 Std B"/>
                        </a:rPr>
                        <a:t>&gt;</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  set of operations......</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a:t>
                      </a:r>
                      <a:r>
                        <a:rPr lang="en-US" sz="2800" b="1" i="0" dirty="0" err="1" smtClean="0">
                          <a:solidFill>
                            <a:schemeClr val="accent3"/>
                          </a:solidFill>
                          <a:effectLst/>
                          <a:latin typeface="Times New Roman" pitchFamily="18" charset="0"/>
                          <a:ea typeface="+mn-ea"/>
                          <a:cs typeface="Arial" charset="0"/>
                          <a:sym typeface="Adobe 고딕 Std B"/>
                        </a:rPr>
                        <a:t>portType</a:t>
                      </a:r>
                      <a:r>
                        <a:rPr lang="en-US" sz="2800" b="1" i="0" dirty="0" smtClean="0">
                          <a:solidFill>
                            <a:schemeClr val="accent3"/>
                          </a:solidFill>
                          <a:effectLst/>
                          <a:latin typeface="Times New Roman" pitchFamily="18" charset="0"/>
                          <a:ea typeface="+mn-ea"/>
                          <a:cs typeface="Arial" charset="0"/>
                          <a:sym typeface="Adobe 고딕 Std B"/>
                        </a:rPr>
                        <a:t>&gt;</a:t>
                      </a:r>
                      <a:r>
                        <a:rPr lang="en-US" sz="4800" b="1" dirty="0" smtClean="0">
                          <a:solidFill>
                            <a:schemeClr val="accent3"/>
                          </a:solidFill>
                        </a:rPr>
                        <a:t/>
                      </a:r>
                      <a:br>
                        <a:rPr lang="en-US" sz="4800" b="1" dirty="0" smtClean="0">
                          <a:solidFill>
                            <a:schemeClr val="accent3"/>
                          </a:solidFill>
                        </a:rPr>
                      </a:b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&lt;binding&gt;</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  protocol and data format specification....</a:t>
                      </a: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&lt;/binding&gt;</a:t>
                      </a:r>
                      <a:r>
                        <a:rPr lang="en-US" sz="4800" b="1" dirty="0" smtClean="0">
                          <a:solidFill>
                            <a:schemeClr val="accent3"/>
                          </a:solidFill>
                        </a:rPr>
                        <a:t/>
                      </a:r>
                      <a:br>
                        <a:rPr lang="en-US" sz="4800" b="1" dirty="0" smtClean="0">
                          <a:solidFill>
                            <a:schemeClr val="accent3"/>
                          </a:solidFill>
                        </a:rPr>
                      </a:br>
                      <a:r>
                        <a:rPr lang="en-US" sz="4800" b="1" dirty="0" smtClean="0">
                          <a:solidFill>
                            <a:schemeClr val="accent3"/>
                          </a:solidFill>
                        </a:rPr>
                        <a:t/>
                      </a:r>
                      <a:br>
                        <a:rPr lang="en-US" sz="4800" b="1" dirty="0" smtClean="0">
                          <a:solidFill>
                            <a:schemeClr val="accent3"/>
                          </a:solidFill>
                        </a:rPr>
                      </a:br>
                      <a:r>
                        <a:rPr lang="en-US" sz="2800" b="1" i="0" dirty="0" smtClean="0">
                          <a:solidFill>
                            <a:schemeClr val="accent3"/>
                          </a:solidFill>
                          <a:effectLst/>
                          <a:latin typeface="Times New Roman" pitchFamily="18" charset="0"/>
                          <a:ea typeface="+mn-ea"/>
                          <a:cs typeface="Arial" charset="0"/>
                          <a:sym typeface="Adobe 고딕 Std B"/>
                        </a:rPr>
                        <a:t>&lt;/definitions&gt;</a:t>
                      </a:r>
                      <a:endParaRPr kumimoji="0" lang="en-US" altLang="en-US" sz="5600" b="1" i="0" u="none" strike="noStrike" cap="none" normalizeH="0" baseline="0" dirty="0" smtClean="0">
                        <a:ln>
                          <a:noFill/>
                        </a:ln>
                        <a:solidFill>
                          <a:schemeClr val="accent3"/>
                        </a:solidFill>
                        <a:effectLst>
                          <a:outerShdw blurRad="38100" dist="38100" dir="2700000" algn="tl">
                            <a:srgbClr val="FFFFFF"/>
                          </a:outerShdw>
                        </a:effectLst>
                        <a:latin typeface="Times New Roman" pitchFamily="18" charset="0"/>
                        <a:cs typeface="Arial" charset="0"/>
                      </a:endParaRPr>
                    </a:p>
                  </a:txBody>
                  <a:tcPr marL="243840" marR="243840" marT="91446" marB="914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
        <p:nvSpPr>
          <p:cNvPr id="7" name="Rectangle 3"/>
          <p:cNvSpPr txBox="1">
            <a:spLocks noChangeArrowheads="1"/>
          </p:cNvSpPr>
          <p:nvPr/>
        </p:nvSpPr>
        <p:spPr>
          <a:xfrm>
            <a:off x="673100" y="1981200"/>
            <a:ext cx="13195300" cy="10718800"/>
          </a:xfrm>
          <a:prstGeom prst="rect">
            <a:avLst/>
          </a:prstGeom>
          <a:ln w="12700">
            <a:miter lim="400000"/>
          </a:ln>
          <a:extLst>
            <a:ext uri="{C572A759-6A51-4108-AA02-DFA0A04FC94B}">
              <ma14:wrappingTextBoxFlag xmlns:ma14="http://schemas.microsoft.com/office/mac/drawingml/2011/main" xmlns="" val="1"/>
            </a:ext>
          </a:extLst>
        </p:spPr>
        <p:txBody>
          <a:bodyPr lIns="63500" tIns="63500" rIns="63500" bIns="63500" anchor="ctr">
            <a:normAutofit fontScale="92500" lnSpcReduction="20000"/>
          </a:bodyPr>
          <a:lstStyle>
            <a:lvl1pPr marL="40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1pPr>
            <a:lvl2pPr marL="91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2pPr>
            <a:lvl3pPr marL="142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3pPr>
            <a:lvl4pPr marL="193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4pPr>
            <a:lvl5pPr marL="2438400" indent="-406400" defTabSz="825500">
              <a:spcBef>
                <a:spcPts val="5300"/>
              </a:spcBef>
              <a:buSzPct val="82000"/>
              <a:buChar char="•"/>
              <a:defRPr sz="5200">
                <a:solidFill>
                  <a:srgbClr val="535353"/>
                </a:solidFill>
                <a:latin typeface="Gill Sans Light"/>
                <a:ea typeface="Gill Sans Light"/>
                <a:cs typeface="Gill Sans Light"/>
                <a:sym typeface="Gill Sans Light"/>
              </a:defRPr>
            </a:lvl5pPr>
            <a:lvl6pPr marL="294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6pPr>
            <a:lvl7pPr marL="345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7pPr>
            <a:lvl8pPr marL="396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8pPr>
            <a:lvl9pPr marL="447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9pPr>
          </a:lstStyle>
          <a:p>
            <a:pPr algn="l" rtl="0">
              <a:lnSpc>
                <a:spcPct val="80000"/>
              </a:lnSpc>
              <a:defRPr/>
            </a:pPr>
            <a:r>
              <a:rPr lang="en-US" altLang="en-US" sz="2400" dirty="0" smtClean="0"/>
              <a:t>A WSDL document is just a simple XML document.</a:t>
            </a:r>
          </a:p>
          <a:p>
            <a:pPr algn="l" rtl="0">
              <a:lnSpc>
                <a:spcPct val="80000"/>
              </a:lnSpc>
              <a:defRPr/>
            </a:pPr>
            <a:r>
              <a:rPr lang="en-US" altLang="en-US" sz="2400" dirty="0" smtClean="0"/>
              <a:t>It defines a web service using these major elements:</a:t>
            </a:r>
          </a:p>
          <a:p>
            <a:pPr lvl="1" algn="l" rtl="0">
              <a:lnSpc>
                <a:spcPct val="80000"/>
              </a:lnSpc>
              <a:defRPr/>
            </a:pPr>
            <a:r>
              <a:rPr lang="en-US" altLang="en-US" sz="2400" b="1" dirty="0" smtClean="0"/>
              <a:t>port type</a:t>
            </a:r>
            <a:r>
              <a:rPr lang="en-US" altLang="en-US" sz="2400" dirty="0" smtClean="0"/>
              <a:t>  - The operations performed by the web service.</a:t>
            </a:r>
          </a:p>
          <a:p>
            <a:pPr lvl="1" algn="l" rtl="0">
              <a:lnSpc>
                <a:spcPct val="80000"/>
              </a:lnSpc>
              <a:defRPr/>
            </a:pPr>
            <a:r>
              <a:rPr lang="en-US" altLang="en-US" sz="2400" b="1" dirty="0" smtClean="0"/>
              <a:t>message - </a:t>
            </a:r>
            <a:r>
              <a:rPr lang="en-US" altLang="en-US" sz="2400" dirty="0" smtClean="0"/>
              <a:t>The messages used by the web service.</a:t>
            </a:r>
          </a:p>
          <a:p>
            <a:pPr lvl="1" algn="l" rtl="0">
              <a:lnSpc>
                <a:spcPct val="80000"/>
              </a:lnSpc>
              <a:defRPr/>
            </a:pPr>
            <a:r>
              <a:rPr lang="en-US" altLang="en-US" sz="2400" b="1" dirty="0" smtClean="0"/>
              <a:t>types - </a:t>
            </a:r>
            <a:r>
              <a:rPr lang="en-US" altLang="en-US" sz="2400" dirty="0" smtClean="0"/>
              <a:t>The data types used by the web service.</a:t>
            </a:r>
          </a:p>
          <a:p>
            <a:pPr lvl="1" algn="l" rtl="0">
              <a:lnSpc>
                <a:spcPct val="80000"/>
              </a:lnSpc>
              <a:defRPr/>
            </a:pPr>
            <a:r>
              <a:rPr lang="en-US" altLang="en-US" sz="2400" b="1" dirty="0" smtClean="0"/>
              <a:t>binding</a:t>
            </a:r>
            <a:r>
              <a:rPr lang="en-US" altLang="en-US" sz="2400" dirty="0" smtClean="0"/>
              <a:t> </a:t>
            </a:r>
            <a:r>
              <a:rPr lang="en-US" altLang="en-US" sz="2400" b="1" dirty="0" smtClean="0"/>
              <a:t> - </a:t>
            </a:r>
            <a:r>
              <a:rPr lang="en-US" altLang="en-US" sz="2400" dirty="0" smtClean="0"/>
              <a:t>The communication protocols used by the web service. </a:t>
            </a:r>
          </a:p>
          <a:p>
            <a:pPr marL="508000" lvl="1" indent="0" algn="l" rtl="0">
              <a:lnSpc>
                <a:spcPct val="80000"/>
              </a:lnSpc>
              <a:buNone/>
              <a:defRPr/>
            </a:pPr>
            <a:r>
              <a:rPr lang="en-US" sz="2600" b="1" dirty="0"/>
              <a:t>&lt;message name="</a:t>
            </a:r>
            <a:r>
              <a:rPr lang="en-US" sz="2600" b="1" dirty="0" err="1"/>
              <a:t>getTermRequest</a:t>
            </a:r>
            <a:r>
              <a:rPr lang="en-US" sz="2600" b="1" dirty="0"/>
              <a:t>"&gt;</a:t>
            </a:r>
            <a:br>
              <a:rPr lang="en-US" sz="2600" b="1" dirty="0"/>
            </a:br>
            <a:r>
              <a:rPr lang="en-US" sz="2600" b="1" dirty="0"/>
              <a:t>  &lt;part name="term" type="</a:t>
            </a:r>
            <a:r>
              <a:rPr lang="en-US" sz="2600" b="1" dirty="0" err="1"/>
              <a:t>xs:string</a:t>
            </a:r>
            <a:r>
              <a:rPr lang="en-US" sz="2600" b="1" dirty="0"/>
              <a:t>"/&gt;</a:t>
            </a:r>
            <a:br>
              <a:rPr lang="en-US" sz="2600" b="1" dirty="0"/>
            </a:br>
            <a:r>
              <a:rPr lang="en-US" sz="2600" b="1" dirty="0"/>
              <a:t>&lt;/message&gt;</a:t>
            </a:r>
            <a:br>
              <a:rPr lang="en-US" sz="2600" b="1" dirty="0"/>
            </a:br>
            <a:r>
              <a:rPr lang="en-US" sz="2600" b="1" dirty="0"/>
              <a:t/>
            </a:r>
            <a:br>
              <a:rPr lang="en-US" sz="2600" b="1" dirty="0"/>
            </a:br>
            <a:r>
              <a:rPr lang="en-US" sz="2600" b="1" dirty="0"/>
              <a:t>&lt;message name="</a:t>
            </a:r>
            <a:r>
              <a:rPr lang="en-US" sz="2600" b="1" dirty="0" err="1"/>
              <a:t>getTermResponse</a:t>
            </a:r>
            <a:r>
              <a:rPr lang="en-US" sz="2600" b="1" dirty="0"/>
              <a:t>"&gt;</a:t>
            </a:r>
            <a:br>
              <a:rPr lang="en-US" sz="2600" b="1" dirty="0"/>
            </a:br>
            <a:r>
              <a:rPr lang="en-US" sz="2600" b="1" dirty="0"/>
              <a:t>  &lt;part name="value" type="</a:t>
            </a:r>
            <a:r>
              <a:rPr lang="en-US" sz="2600" b="1" dirty="0" err="1"/>
              <a:t>xs:string</a:t>
            </a:r>
            <a:r>
              <a:rPr lang="en-US" sz="2600" b="1" dirty="0"/>
              <a:t>"/&gt;</a:t>
            </a:r>
            <a:br>
              <a:rPr lang="en-US" sz="2600" b="1" dirty="0"/>
            </a:br>
            <a:r>
              <a:rPr lang="en-US" sz="2600" b="1" dirty="0"/>
              <a:t>&lt;/message&gt;</a:t>
            </a:r>
            <a:br>
              <a:rPr lang="en-US" sz="2600" b="1" dirty="0"/>
            </a:br>
            <a:r>
              <a:rPr lang="en-US" sz="2600" b="1" dirty="0"/>
              <a:t/>
            </a:r>
            <a:br>
              <a:rPr lang="en-US" sz="2600" b="1" dirty="0"/>
            </a:br>
            <a:r>
              <a:rPr lang="en-US" sz="2600" b="1" dirty="0"/>
              <a:t>&lt;</a:t>
            </a:r>
            <a:r>
              <a:rPr lang="en-US" sz="2600" b="1" dirty="0" err="1"/>
              <a:t>portType</a:t>
            </a:r>
            <a:r>
              <a:rPr lang="en-US" sz="2600" b="1" dirty="0"/>
              <a:t> name="</a:t>
            </a:r>
            <a:r>
              <a:rPr lang="en-US" sz="2600" b="1" dirty="0" err="1"/>
              <a:t>glossaryTerms</a:t>
            </a:r>
            <a:r>
              <a:rPr lang="en-US" sz="2600" b="1" dirty="0"/>
              <a:t>"&gt;</a:t>
            </a:r>
            <a:br>
              <a:rPr lang="en-US" sz="2600" b="1" dirty="0"/>
            </a:br>
            <a:r>
              <a:rPr lang="en-US" sz="2600" b="1" dirty="0"/>
              <a:t>  &lt;operation name="</a:t>
            </a:r>
            <a:r>
              <a:rPr lang="en-US" sz="2600" b="1" dirty="0" err="1"/>
              <a:t>getTerm</a:t>
            </a:r>
            <a:r>
              <a:rPr lang="en-US" sz="2600" b="1" dirty="0"/>
              <a:t>"&gt;</a:t>
            </a:r>
            <a:br>
              <a:rPr lang="en-US" sz="2600" b="1" dirty="0"/>
            </a:br>
            <a:r>
              <a:rPr lang="en-US" sz="2600" b="1" dirty="0"/>
              <a:t>    &lt;input message="</a:t>
            </a:r>
            <a:r>
              <a:rPr lang="en-US" sz="2600" b="1" dirty="0" err="1"/>
              <a:t>getTermRequest</a:t>
            </a:r>
            <a:r>
              <a:rPr lang="en-US" sz="2600" b="1" dirty="0"/>
              <a:t>"/&gt;</a:t>
            </a:r>
            <a:br>
              <a:rPr lang="en-US" sz="2600" b="1" dirty="0"/>
            </a:br>
            <a:r>
              <a:rPr lang="en-US" sz="2600" b="1" dirty="0"/>
              <a:t>    &lt;output message="</a:t>
            </a:r>
            <a:r>
              <a:rPr lang="en-US" sz="2600" b="1" dirty="0" err="1"/>
              <a:t>getTermResponse</a:t>
            </a:r>
            <a:r>
              <a:rPr lang="en-US" sz="2600" b="1" dirty="0"/>
              <a:t>"/&gt;</a:t>
            </a:r>
            <a:br>
              <a:rPr lang="en-US" sz="2600" b="1" dirty="0"/>
            </a:br>
            <a:r>
              <a:rPr lang="en-US" sz="2600" b="1" dirty="0"/>
              <a:t>  &lt;/operation&gt;</a:t>
            </a:r>
            <a:br>
              <a:rPr lang="en-US" sz="2600" b="1" dirty="0"/>
            </a:br>
            <a:r>
              <a:rPr lang="en-US" sz="2600" b="1" dirty="0"/>
              <a:t>&lt;/</a:t>
            </a:r>
            <a:r>
              <a:rPr lang="en-US" sz="2600" b="1" dirty="0" err="1"/>
              <a:t>portType</a:t>
            </a:r>
            <a:r>
              <a:rPr lang="en-US" sz="2600" b="1" dirty="0"/>
              <a:t>&gt;</a:t>
            </a:r>
            <a:br>
              <a:rPr lang="en-US" sz="2600" b="1" dirty="0"/>
            </a:br>
            <a:r>
              <a:rPr lang="en-US" sz="2600" b="1" dirty="0"/>
              <a:t/>
            </a:r>
            <a:br>
              <a:rPr lang="en-US" sz="2600" b="1" dirty="0"/>
            </a:br>
            <a:r>
              <a:rPr lang="en-US" sz="2600" b="1" dirty="0"/>
              <a:t>&lt;binding type="</a:t>
            </a:r>
            <a:r>
              <a:rPr lang="en-US" sz="2600" b="1" dirty="0" err="1"/>
              <a:t>glossaryTerms</a:t>
            </a:r>
            <a:r>
              <a:rPr lang="en-US" sz="2600" b="1" dirty="0"/>
              <a:t>" name="b1"&gt;</a:t>
            </a:r>
            <a:br>
              <a:rPr lang="en-US" sz="2600" b="1" dirty="0"/>
            </a:br>
            <a:r>
              <a:rPr lang="en-US" sz="2600" b="1" dirty="0"/>
              <a:t>   &lt;</a:t>
            </a:r>
            <a:r>
              <a:rPr lang="en-US" sz="2600" b="1" dirty="0" err="1"/>
              <a:t>soap:binding</a:t>
            </a:r>
            <a:r>
              <a:rPr lang="en-US" sz="2600" b="1" dirty="0"/>
              <a:t> style="document"</a:t>
            </a:r>
            <a:br>
              <a:rPr lang="en-US" sz="2600" b="1" dirty="0"/>
            </a:br>
            <a:r>
              <a:rPr lang="en-US" sz="2600" b="1" dirty="0"/>
              <a:t>   transport="http://schemas.xmlsoap.org/soap/http" /&gt;</a:t>
            </a:r>
            <a:br>
              <a:rPr lang="en-US" sz="2600" b="1" dirty="0"/>
            </a:br>
            <a:r>
              <a:rPr lang="en-US" sz="2600" b="1" dirty="0"/>
              <a:t>   &lt;operation&gt;</a:t>
            </a:r>
            <a:br>
              <a:rPr lang="en-US" sz="2600" b="1" dirty="0"/>
            </a:br>
            <a:r>
              <a:rPr lang="en-US" sz="2600" b="1" dirty="0"/>
              <a:t>     &lt;</a:t>
            </a:r>
            <a:r>
              <a:rPr lang="en-US" sz="2600" b="1" dirty="0" err="1"/>
              <a:t>soap:operation</a:t>
            </a:r>
            <a:r>
              <a:rPr lang="en-US" sz="2600" b="1" dirty="0"/>
              <a:t> </a:t>
            </a:r>
            <a:r>
              <a:rPr lang="en-US" sz="2600" b="1" dirty="0" err="1"/>
              <a:t>soapAction</a:t>
            </a:r>
            <a:r>
              <a:rPr lang="en-US" sz="2600" b="1" dirty="0"/>
              <a:t>="http://example.com/</a:t>
            </a:r>
            <a:r>
              <a:rPr lang="en-US" sz="2600" b="1" dirty="0" err="1"/>
              <a:t>getTerm</a:t>
            </a:r>
            <a:r>
              <a:rPr lang="en-US" sz="2600" b="1" dirty="0"/>
              <a:t>"/&gt;</a:t>
            </a:r>
            <a:br>
              <a:rPr lang="en-US" sz="2600" b="1" dirty="0"/>
            </a:br>
            <a:r>
              <a:rPr lang="en-US" sz="2600" b="1" dirty="0"/>
              <a:t>     &lt;input&gt;&lt;</a:t>
            </a:r>
            <a:r>
              <a:rPr lang="en-US" sz="2600" b="1" dirty="0" err="1"/>
              <a:t>soap:body</a:t>
            </a:r>
            <a:r>
              <a:rPr lang="en-US" sz="2600" b="1" dirty="0"/>
              <a:t> use="literal"/&gt;&lt;/input&gt;</a:t>
            </a:r>
            <a:br>
              <a:rPr lang="en-US" sz="2600" b="1" dirty="0"/>
            </a:br>
            <a:r>
              <a:rPr lang="en-US" sz="2600" b="1" dirty="0"/>
              <a:t>     &lt;output&gt;&lt;</a:t>
            </a:r>
            <a:r>
              <a:rPr lang="en-US" sz="2600" b="1" dirty="0" err="1"/>
              <a:t>soap:body</a:t>
            </a:r>
            <a:r>
              <a:rPr lang="en-US" sz="2600" b="1" dirty="0"/>
              <a:t> use="literal"/&gt;&lt;/output&gt;</a:t>
            </a:r>
            <a:br>
              <a:rPr lang="en-US" sz="2600" b="1" dirty="0"/>
            </a:br>
            <a:r>
              <a:rPr lang="en-US" sz="2600" b="1" dirty="0"/>
              <a:t>  &lt;/operation</a:t>
            </a:r>
            <a:r>
              <a:rPr lang="en-US" sz="2400" b="1" dirty="0"/>
              <a:t>&gt;</a:t>
            </a:r>
            <a:br>
              <a:rPr lang="en-US" sz="2400" b="1" dirty="0"/>
            </a:br>
            <a:r>
              <a:rPr lang="en-US" sz="2400" b="1" dirty="0"/>
              <a:t>&lt;/binding&gt;</a:t>
            </a:r>
            <a:r>
              <a:rPr lang="en-US" altLang="en-US" sz="2400" b="1" dirty="0" smtClean="0"/>
              <a:t>    </a:t>
            </a:r>
            <a:endParaRPr lang="en-US" altLang="en-US" sz="2400" b="1" dirty="0"/>
          </a:p>
        </p:txBody>
      </p:sp>
    </p:spTree>
    <p:extLst>
      <p:ext uri="{BB962C8B-B14F-4D97-AF65-F5344CB8AC3E}">
        <p14:creationId xmlns:p14="http://schemas.microsoft.com/office/powerpoint/2010/main" val="69712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defRPr/>
            </a:pPr>
            <a:r>
              <a:rPr lang="en-US" altLang="en-US" sz="4400" dirty="0" smtClean="0">
                <a:solidFill>
                  <a:srgbClr val="00B050"/>
                </a:solidFill>
              </a:rPr>
              <a:t>SOAP Building Blocks</a:t>
            </a:r>
          </a:p>
        </p:txBody>
      </p:sp>
      <p:sp>
        <p:nvSpPr>
          <p:cNvPr id="40963" name="Rectangle 3"/>
          <p:cNvSpPr>
            <a:spLocks noGrp="1" noChangeArrowheads="1"/>
          </p:cNvSpPr>
          <p:nvPr>
            <p:ph type="body" idx="1"/>
          </p:nvPr>
        </p:nvSpPr>
        <p:spPr>
          <a:xfrm>
            <a:off x="457200" y="1600200"/>
            <a:ext cx="21031200" cy="9982200"/>
          </a:xfrm>
        </p:spPr>
        <p:txBody>
          <a:bodyPr>
            <a:normAutofit/>
          </a:bodyPr>
          <a:lstStyle/>
          <a:p>
            <a:pPr algn="l" rtl="0" eaLnBrk="1" hangingPunct="1">
              <a:buFont typeface="Wingdings" pitchFamily="2" charset="2"/>
              <a:buNone/>
              <a:defRPr/>
            </a:pPr>
            <a:r>
              <a:rPr lang="en-US" altLang="en-US" sz="2400" dirty="0" smtClean="0"/>
              <a:t>A SOAP message is an ordinary XML document containing the following elements: </a:t>
            </a:r>
          </a:p>
          <a:p>
            <a:pPr lvl="1" algn="l" rtl="0" eaLnBrk="1" hangingPunct="1">
              <a:defRPr/>
            </a:pPr>
            <a:r>
              <a:rPr lang="en-US" altLang="en-US" sz="2400" dirty="0" smtClean="0"/>
              <a:t>A required Envelope element that identifies the XML document as a SOAP message.</a:t>
            </a:r>
          </a:p>
          <a:p>
            <a:pPr lvl="1" algn="l" rtl="0" eaLnBrk="1" hangingPunct="1">
              <a:defRPr/>
            </a:pPr>
            <a:r>
              <a:rPr lang="en-US" altLang="en-US" sz="2400" dirty="0" smtClean="0"/>
              <a:t>An optional Header element that contains header information.</a:t>
            </a:r>
          </a:p>
          <a:p>
            <a:pPr lvl="1" algn="l" rtl="0" eaLnBrk="1" hangingPunct="1">
              <a:defRPr/>
            </a:pPr>
            <a:r>
              <a:rPr lang="en-US" altLang="en-US" sz="2400" dirty="0" smtClean="0"/>
              <a:t>A required Body element that contains call and response information.</a:t>
            </a:r>
          </a:p>
          <a:p>
            <a:pPr lvl="1" algn="l" rtl="0" eaLnBrk="1" hangingPunct="1">
              <a:defRPr/>
            </a:pPr>
            <a:r>
              <a:rPr lang="en-US" altLang="en-US" sz="2400" dirty="0" smtClean="0"/>
              <a:t>An optional Fault element that provides information about errors that occurred while processing the message. </a:t>
            </a:r>
            <a:endParaRPr lang="en-US" altLang="en-US" sz="2400" dirty="0"/>
          </a:p>
        </p:txBody>
      </p:sp>
    </p:spTree>
    <p:extLst>
      <p:ext uri="{BB962C8B-B14F-4D97-AF65-F5344CB8AC3E}">
        <p14:creationId xmlns:p14="http://schemas.microsoft.com/office/powerpoint/2010/main" val="125735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19200" y="304800"/>
            <a:ext cx="21945600" cy="2286000"/>
          </a:xfrm>
        </p:spPr>
        <p:txBody>
          <a:bodyPr>
            <a:normAutofit/>
          </a:bodyPr>
          <a:lstStyle/>
          <a:p>
            <a:pPr eaLnBrk="1" hangingPunct="1">
              <a:defRPr/>
            </a:pPr>
            <a:r>
              <a:rPr lang="en-US" altLang="en-US" sz="4400" dirty="0" smtClean="0">
                <a:solidFill>
                  <a:srgbClr val="00B050"/>
                </a:solidFill>
              </a:rPr>
              <a:t>SOAP Request</a:t>
            </a:r>
          </a:p>
        </p:txBody>
      </p:sp>
      <p:graphicFrame>
        <p:nvGraphicFramePr>
          <p:cNvPr id="21549" name="Group 45"/>
          <p:cNvGraphicFramePr>
            <a:graphicFrameLocks noGrp="1"/>
          </p:cNvGraphicFramePr>
          <p:nvPr>
            <p:ph sz="half" idx="1"/>
            <p:extLst>
              <p:ext uri="{D42A27DB-BD31-4B8C-83A1-F6EECF244321}">
                <p14:modId xmlns:p14="http://schemas.microsoft.com/office/powerpoint/2010/main" val="227793066"/>
              </p:ext>
            </p:extLst>
          </p:nvPr>
        </p:nvGraphicFramePr>
        <p:xfrm>
          <a:off x="4267200" y="2346960"/>
          <a:ext cx="19304000" cy="10911840"/>
        </p:xfrm>
        <a:graphic>
          <a:graphicData uri="http://schemas.openxmlformats.org/drawingml/2006/table">
            <a:tbl>
              <a:tblPr rtl="1"/>
              <a:tblGrid>
                <a:gridCol w="19304000"/>
              </a:tblGrid>
              <a:tr h="76962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Times New Roman" pitchFamily="18" charset="0"/>
                          <a:cs typeface="Arial" charset="0"/>
                        </a:defRPr>
                      </a:lvl1pPr>
                      <a:lvl2pPr>
                        <a:spcBef>
                          <a:spcPct val="20000"/>
                        </a:spcBef>
                        <a:buClr>
                          <a:schemeClr val="tx2"/>
                        </a:buClr>
                        <a:buSzPct val="60000"/>
                        <a:buFont typeface="Wingdings" pitchFamily="2" charset="2"/>
                        <a:defRPr sz="2400">
                          <a:solidFill>
                            <a:schemeClr val="tx1"/>
                          </a:solidFill>
                          <a:effectLst>
                            <a:outerShdw blurRad="38100" dist="38100" dir="2700000" algn="tl">
                              <a:srgbClr val="000000"/>
                            </a:outerShdw>
                          </a:effectLst>
                          <a:latin typeface="Times New Roman" pitchFamily="18" charset="0"/>
                          <a:cs typeface="Arial" charset="0"/>
                        </a:defRPr>
                      </a:lvl2pPr>
                      <a:lvl3pPr>
                        <a:spcBef>
                          <a:spcPct val="20000"/>
                        </a:spcBef>
                        <a:buClr>
                          <a:schemeClr val="folHlink"/>
                        </a:buClr>
                        <a:buSzPct val="60000"/>
                        <a:buFont typeface="Wingdings" pitchFamily="2" charset="2"/>
                        <a:defRPr sz="2000">
                          <a:solidFill>
                            <a:schemeClr val="tx1"/>
                          </a:solidFill>
                          <a:effectLst>
                            <a:outerShdw blurRad="38100" dist="38100" dir="2700000" algn="tl">
                              <a:srgbClr val="000000"/>
                            </a:outerShdw>
                          </a:effectLst>
                          <a:latin typeface="Times New Roman" pitchFamily="18" charset="0"/>
                          <a:cs typeface="Arial" charset="0"/>
                        </a:defRPr>
                      </a:lvl3pPr>
                      <a:lvl4pPr>
                        <a:spcBef>
                          <a:spcPct val="20000"/>
                        </a:spcBef>
                        <a:buClr>
                          <a:schemeClr val="tx1"/>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4pPr>
                      <a:lvl5pPr>
                        <a:spcBef>
                          <a:spcPct val="20000"/>
                        </a:spcBef>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5pPr>
                      <a:lvl6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6pPr>
                      <a:lvl7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7pPr>
                      <a:lvl8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8pPr>
                      <a:lvl9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POST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InStock</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HTTP/1.1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Host: www.stock.org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Content-Type: application/</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soap+xml</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charset=utf-8 Content-Length: </a:t>
                      </a:r>
                      <a:r>
                        <a:rPr kumimoji="0" lang="he-IL"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150</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&lt;?xml version="1.0"?&gt;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soap:Envelope</a:t>
                      </a:r>
                      <a:r>
                        <a:rPr lang="en-US" altLang="en-US" sz="4000" dirty="0" err="1" smtClean="0">
                          <a:solidFill>
                            <a:schemeClr val="accent3">
                              <a:lumMod val="60000"/>
                              <a:lumOff val="40000"/>
                            </a:schemeClr>
                          </a:solidFill>
                        </a:rPr>
                        <a:t>Intro</a:t>
                      </a:r>
                      <a:r>
                        <a:rPr lang="en-US" altLang="en-US" sz="4000" dirty="0" smtClean="0">
                          <a:solidFill>
                            <a:schemeClr val="accent3">
                              <a:lumMod val="60000"/>
                              <a:lumOff val="40000"/>
                            </a:schemeClr>
                          </a:solidFill>
                        </a:rPr>
                        <a:t> to web services using SOAP</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xmlns:soap</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="http://www.w3.org/2001/12/soap-envelope"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soap:encodingStyle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=http://www.w3.org/2001/12/soap-encoding</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Arial"/>
                          <a:cs typeface="Arial" charset="0"/>
                        </a:rPr>
                        <a:t>”</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soap:Body</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xmlns:m</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="http://www.stock.org/stock"&gt;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Arial"/>
                          <a:cs typeface="Arial" charset="0"/>
                        </a:rPr>
                        <a:t> </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Arial"/>
                          <a:cs typeface="Arial" charset="0"/>
                        </a:rPr>
                        <a: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m:GetStockPrice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m:StockName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&gt;IBM&lt;/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m:StockName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Arial"/>
                          <a:cs typeface="Arial" charset="0"/>
                        </a:rPr>
                        <a:t>   </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Arial"/>
                          <a:cs typeface="Arial" charset="0"/>
                        </a:rPr>
                        <a:t> </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m:GetStockPrice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soap:Body</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soap:Envelope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r>
                        <a:rPr kumimoji="0" lang="he-IL"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txBody>
                  <a:tcPr marL="243840" marR="243840"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Tree>
    <p:extLst>
      <p:ext uri="{BB962C8B-B14F-4D97-AF65-F5344CB8AC3E}">
        <p14:creationId xmlns:p14="http://schemas.microsoft.com/office/powerpoint/2010/main" val="403471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304800"/>
            <a:ext cx="21945600" cy="2286000"/>
          </a:xfrm>
        </p:spPr>
        <p:txBody>
          <a:bodyPr>
            <a:normAutofit/>
          </a:bodyPr>
          <a:lstStyle/>
          <a:p>
            <a:pPr eaLnBrk="1" hangingPunct="1">
              <a:defRPr/>
            </a:pPr>
            <a:r>
              <a:rPr lang="en-US" altLang="en-US" sz="4400" dirty="0" smtClean="0">
                <a:solidFill>
                  <a:srgbClr val="00B050"/>
                </a:solidFill>
              </a:rPr>
              <a:t>SOAP Response</a:t>
            </a:r>
          </a:p>
        </p:txBody>
      </p:sp>
      <p:graphicFrame>
        <p:nvGraphicFramePr>
          <p:cNvPr id="45069" name="Group 13"/>
          <p:cNvGraphicFramePr>
            <a:graphicFrameLocks noGrp="1"/>
          </p:cNvGraphicFramePr>
          <p:nvPr>
            <p:ph sz="half" idx="1"/>
            <p:extLst>
              <p:ext uri="{D42A27DB-BD31-4B8C-83A1-F6EECF244321}">
                <p14:modId xmlns:p14="http://schemas.microsoft.com/office/powerpoint/2010/main" val="1566862706"/>
              </p:ext>
            </p:extLst>
          </p:nvPr>
        </p:nvGraphicFramePr>
        <p:xfrm>
          <a:off x="5638800" y="2514600"/>
          <a:ext cx="17932400" cy="10439400"/>
        </p:xfrm>
        <a:graphic>
          <a:graphicData uri="http://schemas.openxmlformats.org/drawingml/2006/table">
            <a:tbl>
              <a:tblPr rtl="1"/>
              <a:tblGrid>
                <a:gridCol w="17932400"/>
              </a:tblGrid>
              <a:tr h="104394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Times New Roman" pitchFamily="18" charset="0"/>
                          <a:cs typeface="Arial" charset="0"/>
                        </a:defRPr>
                      </a:lvl1pPr>
                      <a:lvl2pPr>
                        <a:spcBef>
                          <a:spcPct val="20000"/>
                        </a:spcBef>
                        <a:buClr>
                          <a:schemeClr val="tx2"/>
                        </a:buClr>
                        <a:buSzPct val="60000"/>
                        <a:buFont typeface="Wingdings" pitchFamily="2" charset="2"/>
                        <a:defRPr sz="2400">
                          <a:solidFill>
                            <a:schemeClr val="tx1"/>
                          </a:solidFill>
                          <a:effectLst>
                            <a:outerShdw blurRad="38100" dist="38100" dir="2700000" algn="tl">
                              <a:srgbClr val="000000"/>
                            </a:outerShdw>
                          </a:effectLst>
                          <a:latin typeface="Times New Roman" pitchFamily="18" charset="0"/>
                          <a:cs typeface="Arial" charset="0"/>
                        </a:defRPr>
                      </a:lvl2pPr>
                      <a:lvl3pPr>
                        <a:spcBef>
                          <a:spcPct val="20000"/>
                        </a:spcBef>
                        <a:buClr>
                          <a:schemeClr val="folHlink"/>
                        </a:buClr>
                        <a:buSzPct val="60000"/>
                        <a:buFont typeface="Wingdings" pitchFamily="2" charset="2"/>
                        <a:defRPr sz="2000">
                          <a:solidFill>
                            <a:schemeClr val="tx1"/>
                          </a:solidFill>
                          <a:effectLst>
                            <a:outerShdw blurRad="38100" dist="38100" dir="2700000" algn="tl">
                              <a:srgbClr val="000000"/>
                            </a:outerShdw>
                          </a:effectLst>
                          <a:latin typeface="Times New Roman" pitchFamily="18" charset="0"/>
                          <a:cs typeface="Arial" charset="0"/>
                        </a:defRPr>
                      </a:lvl3pPr>
                      <a:lvl4pPr>
                        <a:spcBef>
                          <a:spcPct val="20000"/>
                        </a:spcBef>
                        <a:buClr>
                          <a:schemeClr val="tx1"/>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4pPr>
                      <a:lvl5pPr>
                        <a:spcBef>
                          <a:spcPct val="20000"/>
                        </a:spcBef>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5pPr>
                      <a:lvl6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6pPr>
                      <a:lvl7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7pPr>
                      <a:lvl8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8pPr>
                      <a:lvl9pPr algn="r" rtl="1" fontAlgn="base">
                        <a:spcBef>
                          <a:spcPct val="20000"/>
                        </a:spcBef>
                        <a:spcAft>
                          <a:spcPct val="0"/>
                        </a:spcAft>
                        <a:buClr>
                          <a:schemeClr val="hlink"/>
                        </a:buClr>
                        <a:buSzPct val="60000"/>
                        <a:buFont typeface="Wingdings" pitchFamily="2" charset="2"/>
                        <a:defRPr>
                          <a:solidFill>
                            <a:schemeClr val="tx1"/>
                          </a:solidFill>
                          <a:effectLst>
                            <a:outerShdw blurRad="38100" dist="38100" dir="2700000" algn="tl">
                              <a:srgbClr val="000000"/>
                            </a:outerShdw>
                          </a:effectLst>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HTTP/1.1 200 OK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Content-Type: application/soap; charset=utf-8</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Content-Length: </a:t>
                      </a:r>
                      <a:r>
                        <a:rPr kumimoji="0" lang="he-IL"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126</a:t>
                      </a: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&lt;?xml version="1.0"?&gt;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soap:Envelope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xmlns:soap</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="http://www.w3.org/2001/12/soap-envelope"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soap:encodingStyle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="http://www.w3.org/2001/12/soap-encoding"&gt;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soap:Body</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xmlns:m</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="http://www.stock.org/stock"&gt;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m:GetStockPriceResponse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m:Price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&gt;34.5&lt;/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m:Price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m:GetStockPriceResponse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       &lt;/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soap:Body</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&lt;/</a:t>
                      </a:r>
                      <a:r>
                        <a:rPr kumimoji="0" lang="en-US" altLang="en-US" sz="4000" b="0" i="0" u="none" strike="noStrike" cap="none" normalizeH="0" baseline="0" dirty="0" err="1"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soap:Envelope</a:t>
                      </a:r>
                      <a:r>
                        <a:rPr kumimoji="0" lang="en-US" altLang="en-US" sz="4000" b="0" i="0" u="none" strike="noStrike" cap="none" normalizeH="0" baseline="0" dirty="0" smtClean="0">
                          <a:ln>
                            <a:noFill/>
                          </a:ln>
                          <a:solidFill>
                            <a:schemeClr val="accent3">
                              <a:lumMod val="60000"/>
                              <a:lumOff val="40000"/>
                            </a:schemeClr>
                          </a:solidFill>
                          <a:effectLst>
                            <a:outerShdw blurRad="38100" dist="38100" dir="2700000" algn="tl">
                              <a:srgbClr val="FFFFFF"/>
                            </a:outerShdw>
                          </a:effectLst>
                          <a:latin typeface="Times New Roman" pitchFamily="18" charset="0"/>
                          <a:cs typeface="Arial" charset="0"/>
                        </a:rPr>
                        <a:t>&gt; </a:t>
                      </a:r>
                    </a:p>
                  </a:txBody>
                  <a:tcPr marL="243840" marR="243840"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Tree>
    <p:extLst>
      <p:ext uri="{BB962C8B-B14F-4D97-AF65-F5344CB8AC3E}">
        <p14:creationId xmlns:p14="http://schemas.microsoft.com/office/powerpoint/2010/main" val="4142184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3100" y="355600"/>
            <a:ext cx="22263100" cy="1778000"/>
          </a:xfrm>
        </p:spPr>
        <p:txBody>
          <a:bodyPr/>
          <a:lstStyle/>
          <a:p>
            <a:pPr eaLnBrk="1" hangingPunct="1">
              <a:defRPr/>
            </a:pPr>
            <a:r>
              <a:rPr lang="en-US" altLang="en-US" sz="4400" dirty="0" smtClean="0">
                <a:solidFill>
                  <a:srgbClr val="00B050"/>
                </a:solidFill>
              </a:rPr>
              <a:t>History</a:t>
            </a:r>
          </a:p>
        </p:txBody>
      </p:sp>
      <p:sp>
        <p:nvSpPr>
          <p:cNvPr id="11267" name="Rectangle 3"/>
          <p:cNvSpPr>
            <a:spLocks noGrp="1" noChangeArrowheads="1"/>
          </p:cNvSpPr>
          <p:nvPr>
            <p:ph type="body" idx="1"/>
          </p:nvPr>
        </p:nvSpPr>
        <p:spPr>
          <a:xfrm>
            <a:off x="533400" y="2667000"/>
            <a:ext cx="23190200" cy="10033000"/>
          </a:xfrm>
        </p:spPr>
        <p:txBody>
          <a:bodyPr>
            <a:normAutofit fontScale="92500" lnSpcReduction="10000"/>
          </a:bodyPr>
          <a:lstStyle/>
          <a:p>
            <a:pPr marL="1451397" indent="-1451397" algn="l" rtl="0">
              <a:lnSpc>
                <a:spcPct val="90000"/>
              </a:lnSpc>
              <a:defRPr/>
            </a:pPr>
            <a:endParaRPr lang="en-US" altLang="en-US" sz="2800" dirty="0" smtClean="0"/>
          </a:p>
          <a:p>
            <a:pPr marL="1451397" indent="-1451397" algn="l" rtl="0">
              <a:lnSpc>
                <a:spcPct val="90000"/>
              </a:lnSpc>
              <a:defRPr/>
            </a:pPr>
            <a:r>
              <a:rPr lang="en-US" altLang="en-US" sz="2800" dirty="0" smtClean="0"/>
              <a:t>Web services evolved from previous technologies that served the same purpose such as RPC, ORPC (DCOM, CORBA and JAVA RMI).</a:t>
            </a:r>
          </a:p>
          <a:p>
            <a:pPr marL="0" indent="0" algn="l" rtl="0">
              <a:lnSpc>
                <a:spcPct val="90000"/>
              </a:lnSpc>
              <a:buNone/>
              <a:defRPr/>
            </a:pPr>
            <a:r>
              <a:rPr lang="en-US" altLang="en-US" sz="2800" dirty="0" smtClean="0"/>
              <a:t>Web Services were intended to solve three main problems:</a:t>
            </a:r>
          </a:p>
          <a:p>
            <a:pPr marL="2358520" lvl="1" indent="-1269972" algn="l" rtl="0">
              <a:lnSpc>
                <a:spcPct val="90000"/>
              </a:lnSpc>
              <a:buFont typeface="Wingdings" pitchFamily="2" charset="2"/>
              <a:buAutoNum type="arabicPeriod"/>
              <a:defRPr/>
            </a:pPr>
            <a:r>
              <a:rPr lang="en-US" altLang="en-US" sz="2800" dirty="0" smtClean="0"/>
              <a:t>Interoperability</a:t>
            </a:r>
          </a:p>
          <a:p>
            <a:pPr marL="2358520" lvl="1" indent="-1269972" algn="l" rtl="0">
              <a:lnSpc>
                <a:spcPct val="90000"/>
              </a:lnSpc>
              <a:buFont typeface="Wingdings" pitchFamily="2" charset="2"/>
              <a:buAutoNum type="arabicPeriod"/>
              <a:defRPr/>
            </a:pPr>
            <a:r>
              <a:rPr lang="en-US" altLang="en-US" sz="2800" dirty="0" smtClean="0"/>
              <a:t>Firewall traversal</a:t>
            </a:r>
          </a:p>
          <a:p>
            <a:pPr marL="2358520" lvl="1" indent="-1269972" algn="l" rtl="0">
              <a:lnSpc>
                <a:spcPct val="90000"/>
              </a:lnSpc>
              <a:buFont typeface="Wingdings" pitchFamily="2" charset="2"/>
              <a:buAutoNum type="arabicPeriod"/>
              <a:defRPr/>
            </a:pPr>
            <a:r>
              <a:rPr lang="en-US" altLang="en-US" sz="2800" dirty="0" smtClean="0"/>
              <a:t>Complexity</a:t>
            </a:r>
          </a:p>
          <a:p>
            <a:pPr marL="580548" indent="0" algn="l" rtl="0">
              <a:lnSpc>
                <a:spcPct val="90000"/>
              </a:lnSpc>
              <a:buNone/>
              <a:defRPr/>
            </a:pPr>
            <a:r>
              <a:rPr lang="en-US" altLang="en-US" sz="4400" dirty="0" smtClean="0">
                <a:solidFill>
                  <a:srgbClr val="00B050"/>
                </a:solidFill>
              </a:rPr>
              <a:t>Interoperability</a:t>
            </a:r>
          </a:p>
          <a:p>
            <a:pPr algn="l" rtl="0" eaLnBrk="1" hangingPunct="1">
              <a:defRPr/>
            </a:pPr>
            <a:r>
              <a:rPr lang="en-US" altLang="en-US" sz="2800" dirty="0"/>
              <a:t>Earlier distributed systems suffered from interoperability issues because each vendor implemented its own on-wire format for distributed object messaging. </a:t>
            </a:r>
          </a:p>
          <a:p>
            <a:pPr algn="l" rtl="0" eaLnBrk="1" hangingPunct="1">
              <a:defRPr/>
            </a:pPr>
            <a:r>
              <a:rPr lang="en-AU" altLang="en-US" sz="2800" dirty="0"/>
              <a:t>Development of DCOM apps strictly bound to Windows Operating system.</a:t>
            </a:r>
          </a:p>
          <a:p>
            <a:pPr algn="l" rtl="0" eaLnBrk="1" hangingPunct="1">
              <a:defRPr/>
            </a:pPr>
            <a:r>
              <a:rPr lang="en-AU" altLang="en-US" sz="2800" dirty="0"/>
              <a:t>Development of RMI bound to Java programming language.</a:t>
            </a:r>
            <a:endParaRPr lang="en-US" altLang="en-US" sz="2800" dirty="0"/>
          </a:p>
          <a:p>
            <a:pPr marL="2358520" lvl="1" indent="-1269972" algn="l" rtl="0">
              <a:lnSpc>
                <a:spcPct val="90000"/>
              </a:lnSpc>
              <a:buFont typeface="Wingdings" pitchFamily="2" charset="2"/>
              <a:buAutoNum type="arabicPeriod"/>
              <a:defRPr/>
            </a:pPr>
            <a:endParaRPr lang="en-US" altLang="en-US" sz="2400" dirty="0" smtClean="0"/>
          </a:p>
        </p:txBody>
      </p:sp>
    </p:spTree>
    <p:extLst>
      <p:ext uri="{BB962C8B-B14F-4D97-AF65-F5344CB8AC3E}">
        <p14:creationId xmlns:p14="http://schemas.microsoft.com/office/powerpoint/2010/main" val="30878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73100" y="3657600"/>
            <a:ext cx="23050500" cy="9042400"/>
          </a:xfrm>
        </p:spPr>
        <p:txBody>
          <a:bodyPr>
            <a:normAutofit fontScale="70000" lnSpcReduction="20000"/>
          </a:bodyPr>
          <a:lstStyle/>
          <a:p>
            <a:pPr algn="l" rtl="0" eaLnBrk="1" hangingPunct="1">
              <a:defRPr/>
            </a:pPr>
            <a:endParaRPr lang="en-US" altLang="en-US" dirty="0" smtClean="0"/>
          </a:p>
          <a:p>
            <a:pPr algn="l" rtl="0" eaLnBrk="1" hangingPunct="1">
              <a:defRPr/>
            </a:pPr>
            <a:r>
              <a:rPr lang="en-US" altLang="en-US" sz="4400" dirty="0">
                <a:solidFill>
                  <a:srgbClr val="00B050"/>
                </a:solidFill>
              </a:rPr>
              <a:t>Firewall </a:t>
            </a:r>
            <a:r>
              <a:rPr lang="en-US" altLang="en-US" sz="4400" dirty="0" smtClean="0">
                <a:solidFill>
                  <a:srgbClr val="00B050"/>
                </a:solidFill>
              </a:rPr>
              <a:t>traversal</a:t>
            </a:r>
          </a:p>
          <a:p>
            <a:pPr algn="l" rtl="0" eaLnBrk="1" hangingPunct="1">
              <a:defRPr/>
            </a:pPr>
            <a:r>
              <a:rPr lang="en-US" altLang="en-US" sz="4400" dirty="0" smtClean="0"/>
              <a:t>Collaboration across corporations was an issue because distributed systems such as CORBA and DCOM used non-standard ports. </a:t>
            </a:r>
          </a:p>
          <a:p>
            <a:pPr algn="l" rtl="0" eaLnBrk="1" hangingPunct="1">
              <a:defRPr/>
            </a:pPr>
            <a:r>
              <a:rPr lang="en-US" altLang="en-US" sz="4400" dirty="0" smtClean="0"/>
              <a:t>Web Services use HTTP as a transport protocol and most of the firewalls allow access though port 80 (HTTP), leading to easier and dynamic collaboration. </a:t>
            </a:r>
          </a:p>
          <a:p>
            <a:pPr algn="l" rtl="0" eaLnBrk="1" hangingPunct="1">
              <a:defRPr/>
            </a:pPr>
            <a:r>
              <a:rPr lang="en-US" altLang="en-US" sz="4400" dirty="0">
                <a:solidFill>
                  <a:srgbClr val="00B050"/>
                </a:solidFill>
              </a:rPr>
              <a:t>Complexity </a:t>
            </a:r>
            <a:endParaRPr lang="en-US" altLang="en-US" sz="4400" dirty="0" smtClean="0">
              <a:solidFill>
                <a:srgbClr val="00B050"/>
              </a:solidFill>
            </a:endParaRPr>
          </a:p>
          <a:p>
            <a:pPr algn="l" rtl="0" eaLnBrk="1" hangingPunct="1">
              <a:defRPr/>
            </a:pPr>
            <a:r>
              <a:rPr lang="en-US" altLang="en-US" sz="4400" dirty="0" smtClean="0"/>
              <a:t>Web </a:t>
            </a:r>
            <a:r>
              <a:rPr lang="en-US" altLang="en-US" sz="4400" dirty="0"/>
              <a:t>Services is a developer-friendly service system. </a:t>
            </a:r>
          </a:p>
          <a:p>
            <a:pPr algn="l" rtl="0" eaLnBrk="1" hangingPunct="1">
              <a:defRPr/>
            </a:pPr>
            <a:r>
              <a:rPr lang="en-US" altLang="en-US" sz="4400" dirty="0"/>
              <a:t>Most of the above-mentioned technologies such as RMI, COM, and CORBA involve a whole learning curve.</a:t>
            </a:r>
          </a:p>
          <a:p>
            <a:pPr algn="l" rtl="0" eaLnBrk="1" hangingPunct="1">
              <a:defRPr/>
            </a:pPr>
            <a:r>
              <a:rPr lang="en-US" altLang="en-US" sz="4400" dirty="0"/>
              <a:t>New technologies and languages have to be learnt to implement these services.</a:t>
            </a:r>
          </a:p>
          <a:p>
            <a:pPr algn="l" rtl="0" eaLnBrk="1" hangingPunct="1">
              <a:defRPr/>
            </a:pPr>
            <a:endParaRPr lang="en-US" altLang="en-US" dirty="0" smtClean="0"/>
          </a:p>
        </p:txBody>
      </p:sp>
      <p:sp>
        <p:nvSpPr>
          <p:cNvPr id="7" name="Rectangle 2"/>
          <p:cNvSpPr>
            <a:spLocks noGrp="1" noChangeArrowheads="1"/>
          </p:cNvSpPr>
          <p:nvPr>
            <p:ph type="title"/>
          </p:nvPr>
        </p:nvSpPr>
        <p:spPr>
          <a:xfrm>
            <a:off x="673100" y="355600"/>
            <a:ext cx="22263100" cy="1778000"/>
          </a:xfrm>
        </p:spPr>
        <p:txBody>
          <a:bodyPr/>
          <a:lstStyle/>
          <a:p>
            <a:pPr eaLnBrk="1" hangingPunct="1">
              <a:defRPr/>
            </a:pPr>
            <a:r>
              <a:rPr lang="en-US" altLang="en-US" sz="4400" dirty="0" smtClean="0">
                <a:solidFill>
                  <a:srgbClr val="00B050"/>
                </a:solidFill>
              </a:rPr>
              <a:t>History….</a:t>
            </a:r>
          </a:p>
        </p:txBody>
      </p:sp>
    </p:spTree>
    <p:extLst>
      <p:ext uri="{BB962C8B-B14F-4D97-AF65-F5344CB8AC3E}">
        <p14:creationId xmlns:p14="http://schemas.microsoft.com/office/powerpoint/2010/main" val="27199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872700" cy="19304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Understanding ADP's REST Web APIs</a:t>
            </a:r>
          </a:p>
        </p:txBody>
      </p:sp>
      <p:sp>
        <p:nvSpPr>
          <p:cNvPr id="3" name="Content Placeholder 2"/>
          <p:cNvSpPr>
            <a:spLocks noGrp="1"/>
          </p:cNvSpPr>
          <p:nvPr>
            <p:ph idx="1"/>
          </p:nvPr>
        </p:nvSpPr>
        <p:spPr>
          <a:xfrm>
            <a:off x="457200" y="3657600"/>
            <a:ext cx="23266400" cy="9042400"/>
          </a:xfrm>
        </p:spPr>
        <p:txBody>
          <a:bodyPr>
            <a:normAutofit fontScale="25000" lnSpcReduction="20000"/>
          </a:bodyPr>
          <a:lstStyle/>
          <a:p>
            <a:endParaRPr lang="en-US" dirty="0" smtClean="0"/>
          </a:p>
          <a:p>
            <a:r>
              <a:rPr lang="en-US" sz="9600" dirty="0" smtClean="0"/>
              <a:t>An </a:t>
            </a:r>
            <a:r>
              <a:rPr lang="en-US" sz="9600" dirty="0"/>
              <a:t>Application Programming Interface (API) is a set of operations (functions and data) offered by a provider system to a consumer application. The API is used to enable communication between the provider and consumer application. An API exposed on the Internet as a Web Service is known as a Web API. A Web API that conforms to the REST architectural style is known as a RESTful Web API.</a:t>
            </a:r>
          </a:p>
          <a:p>
            <a:pPr algn="just"/>
            <a:r>
              <a:rPr lang="en-US" sz="9600" dirty="0"/>
              <a:t>REST (</a:t>
            </a:r>
            <a:r>
              <a:rPr lang="en-US" sz="9600" dirty="0" err="1"/>
              <a:t>REpresentational</a:t>
            </a:r>
            <a:r>
              <a:rPr lang="en-US" sz="9600" dirty="0"/>
              <a:t> State Transfer) is an architectural style, and an approach to communications that is often used in the development of </a:t>
            </a:r>
            <a:r>
              <a:rPr lang="en-US" sz="9600" dirty="0">
                <a:hlinkClick r:id="rId2"/>
              </a:rPr>
              <a:t>Web services</a:t>
            </a:r>
            <a:r>
              <a:rPr lang="en-US" sz="9600" dirty="0" smtClean="0"/>
              <a:t>.</a:t>
            </a:r>
          </a:p>
          <a:p>
            <a:pPr algn="just"/>
            <a:r>
              <a:rPr lang="en-US" sz="9600" dirty="0" smtClean="0"/>
              <a:t> </a:t>
            </a:r>
            <a:r>
              <a:rPr lang="en-US" sz="9600" dirty="0"/>
              <a:t>The use of REST is often preferred over the more heavyweight </a:t>
            </a:r>
            <a:r>
              <a:rPr lang="en-US" sz="9600" dirty="0">
                <a:hlinkClick r:id="rId3"/>
              </a:rPr>
              <a:t>SOAP</a:t>
            </a:r>
            <a:r>
              <a:rPr lang="en-US" sz="9600" dirty="0"/>
              <a:t> (Simple Object Access Protocol) style because REST does not leverage as much bandwidth, which makes it a better fit for use over the Internet. The SOAP approach requires writing or using a provided server program (to serve data) and a client program (to request data). </a:t>
            </a:r>
          </a:p>
          <a:p>
            <a:pPr marL="0" indent="0" algn="just" eaLnBrk="1" hangingPunct="1">
              <a:buNone/>
            </a:pPr>
            <a:r>
              <a:rPr lang="en-US" sz="9600" dirty="0"/>
              <a:t>A REST web service follows 4 basic design principles:</a:t>
            </a:r>
          </a:p>
          <a:p>
            <a:pPr marL="1143000" lvl="1" indent="-1143000" algn="just"/>
            <a:r>
              <a:rPr lang="en-US" sz="9600" dirty="0"/>
              <a:t>Use HTTP methods explicitly</a:t>
            </a:r>
          </a:p>
          <a:p>
            <a:pPr marL="1143000" lvl="1" indent="-1143000" algn="just"/>
            <a:r>
              <a:rPr lang="en-US" sz="9600" dirty="0"/>
              <a:t>Stateless</a:t>
            </a:r>
          </a:p>
          <a:p>
            <a:pPr marL="1143000" lvl="1" indent="-1143000" algn="just"/>
            <a:r>
              <a:rPr lang="en-US" sz="9600" dirty="0"/>
              <a:t>Expose directory structure-like URIs</a:t>
            </a:r>
          </a:p>
          <a:p>
            <a:pPr marL="1143000" lvl="1" indent="-1143000" algn="just"/>
            <a:r>
              <a:rPr lang="en-US" sz="9600" dirty="0"/>
              <a:t>Transfer XML, JavaScript Object Notation (JSON) or both.  JSON has been adopted as the standard for the ADP APIs.</a:t>
            </a:r>
          </a:p>
          <a:p>
            <a:pPr marL="1651000" lvl="3" indent="-1143000" algn="just"/>
            <a:r>
              <a:rPr lang="en-US" sz="9600" dirty="0"/>
              <a:t>Lighter weight than XML (i.e. less bandwidth consumption)</a:t>
            </a:r>
          </a:p>
          <a:p>
            <a:pPr marL="1651000" lvl="3" indent="-1143000" algn="just"/>
            <a:r>
              <a:rPr lang="en-US" sz="9600" dirty="0"/>
              <a:t>Most browsers support parsing of JSON</a:t>
            </a:r>
          </a:p>
          <a:p>
            <a:r>
              <a:rPr lang="en-US" dirty="0"/>
              <a:t/>
            </a:r>
            <a:br>
              <a:rPr lang="en-US" dirty="0"/>
            </a:br>
            <a:endParaRPr lang="en-US" dirty="0"/>
          </a:p>
          <a:p>
            <a:endParaRPr lang="en-US" dirty="0"/>
          </a:p>
        </p:txBody>
      </p:sp>
    </p:spTree>
    <p:extLst>
      <p:ext uri="{BB962C8B-B14F-4D97-AF65-F5344CB8AC3E}">
        <p14:creationId xmlns:p14="http://schemas.microsoft.com/office/powerpoint/2010/main" val="194011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2"/>
                </a:solidFill>
                <a:latin typeface="Times New Roman" panose="02020603050405020304" pitchFamily="18" charset="0"/>
                <a:cs typeface="Times New Roman" panose="02020603050405020304" pitchFamily="18" charset="0"/>
              </a:rPr>
              <a:t>RESTful</a:t>
            </a:r>
            <a:r>
              <a:rPr lang="en-US" sz="4400" dirty="0" smtClean="0">
                <a:solidFill>
                  <a:schemeClr val="accent2"/>
                </a:solidFill>
              </a:rPr>
              <a:t> </a:t>
            </a:r>
            <a:r>
              <a:rPr lang="en-US" sz="4400" b="1" dirty="0" smtClean="0">
                <a:solidFill>
                  <a:schemeClr val="accent2"/>
                </a:solidFill>
                <a:latin typeface="Times New Roman" panose="02020603050405020304" pitchFamily="18" charset="0"/>
                <a:cs typeface="Times New Roman" panose="02020603050405020304" pitchFamily="18" charset="0"/>
              </a:rPr>
              <a:t>Service Specification Standard v1.0.1</a:t>
            </a:r>
            <a:endParaRPr lang="en-US" sz="44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3352800"/>
            <a:ext cx="23037800" cy="9347200"/>
          </a:xfrm>
        </p:spPr>
        <p:txBody>
          <a:bodyPr>
            <a:normAutofit fontScale="92500" lnSpcReduction="10000"/>
          </a:bodyPr>
          <a:lstStyle/>
          <a:p>
            <a:pPr lvl="2" eaLnBrk="1" hangingPunct="1">
              <a:buFont typeface="Wingdings" pitchFamily="2" charset="2"/>
              <a:buChar char="Ø"/>
            </a:pPr>
            <a:r>
              <a:rPr lang="en-US" sz="2400" dirty="0">
                <a:latin typeface="Century Gothic" pitchFamily="34" charset="0"/>
              </a:rPr>
              <a:t>URI Template Design Rules</a:t>
            </a:r>
          </a:p>
          <a:p>
            <a:pPr lvl="2" eaLnBrk="1" hangingPunct="1">
              <a:buFont typeface="Wingdings" pitchFamily="2" charset="2"/>
              <a:buChar char="Ø"/>
            </a:pPr>
            <a:r>
              <a:rPr lang="en-US" sz="2400" dirty="0">
                <a:latin typeface="Century Gothic" pitchFamily="34" charset="0"/>
              </a:rPr>
              <a:t>Versioning</a:t>
            </a:r>
          </a:p>
          <a:p>
            <a:pPr lvl="2" eaLnBrk="1" hangingPunct="1">
              <a:buFont typeface="Wingdings" pitchFamily="2" charset="2"/>
              <a:buChar char="Ø"/>
            </a:pPr>
            <a:r>
              <a:rPr lang="en-US" sz="2400" dirty="0">
                <a:latin typeface="Century Gothic" pitchFamily="34" charset="0"/>
              </a:rPr>
              <a:t>Standard HTTP Request/Response Headers</a:t>
            </a:r>
          </a:p>
          <a:p>
            <a:pPr lvl="2" eaLnBrk="1" hangingPunct="1">
              <a:buFont typeface="Wingdings" pitchFamily="2" charset="2"/>
              <a:buChar char="Ø"/>
            </a:pPr>
            <a:r>
              <a:rPr lang="en-US" sz="2400" dirty="0">
                <a:latin typeface="Century Gothic" pitchFamily="34" charset="0"/>
              </a:rPr>
              <a:t>Patterns</a:t>
            </a:r>
          </a:p>
          <a:p>
            <a:pPr lvl="3" eaLnBrk="1" hangingPunct="1">
              <a:buFont typeface="Wingdings" pitchFamily="2" charset="2"/>
              <a:buChar char="Ø"/>
            </a:pPr>
            <a:r>
              <a:rPr lang="en-US" sz="2400" dirty="0">
                <a:latin typeface="Century Gothic" pitchFamily="34" charset="0"/>
              </a:rPr>
              <a:t>List/Detail</a:t>
            </a:r>
          </a:p>
          <a:p>
            <a:pPr lvl="3" eaLnBrk="1" hangingPunct="1">
              <a:buFont typeface="Wingdings" pitchFamily="2" charset="2"/>
              <a:buChar char="Ø"/>
            </a:pPr>
            <a:r>
              <a:rPr lang="en-US" sz="2400" dirty="0">
                <a:latin typeface="Century Gothic" pitchFamily="34" charset="0"/>
              </a:rPr>
              <a:t>Conditional Get</a:t>
            </a:r>
          </a:p>
          <a:p>
            <a:pPr lvl="3" eaLnBrk="1" hangingPunct="1">
              <a:buFont typeface="Wingdings" pitchFamily="2" charset="2"/>
              <a:buChar char="Ø"/>
            </a:pPr>
            <a:r>
              <a:rPr lang="en-US" sz="2400" dirty="0">
                <a:latin typeface="Century Gothic" pitchFamily="34" charset="0"/>
              </a:rPr>
              <a:t>Paging Pattern</a:t>
            </a:r>
          </a:p>
          <a:p>
            <a:pPr lvl="4" eaLnBrk="1" hangingPunct="1">
              <a:buFont typeface="Wingdings" pitchFamily="2" charset="2"/>
              <a:buChar char="Ø"/>
            </a:pPr>
            <a:r>
              <a:rPr lang="en-US" sz="2400" dirty="0">
                <a:latin typeface="Century Gothic" pitchFamily="34" charset="0"/>
              </a:rPr>
              <a:t>Limit/Offset/Order</a:t>
            </a:r>
          </a:p>
          <a:p>
            <a:pPr lvl="2" eaLnBrk="1" hangingPunct="1">
              <a:buFont typeface="Wingdings" pitchFamily="2" charset="2"/>
              <a:buChar char="Ø"/>
            </a:pPr>
            <a:r>
              <a:rPr lang="en-US" sz="2400" dirty="0">
                <a:latin typeface="Century Gothic" pitchFamily="34" charset="0"/>
              </a:rPr>
              <a:t>Relevant HTTP Response Codes</a:t>
            </a:r>
          </a:p>
          <a:p>
            <a:pPr lvl="2" eaLnBrk="1" hangingPunct="1">
              <a:buFont typeface="Wingdings" pitchFamily="2" charset="2"/>
              <a:buChar char="Ø"/>
            </a:pPr>
            <a:r>
              <a:rPr lang="en-US" sz="2400" dirty="0">
                <a:latin typeface="Century Gothic" pitchFamily="34" charset="0"/>
              </a:rPr>
              <a:t>Response Object (application errors)</a:t>
            </a:r>
          </a:p>
          <a:p>
            <a:endParaRPr lang="en-US" dirty="0"/>
          </a:p>
        </p:txBody>
      </p:sp>
    </p:spTree>
    <p:extLst>
      <p:ext uri="{BB962C8B-B14F-4D97-AF65-F5344CB8AC3E}">
        <p14:creationId xmlns:p14="http://schemas.microsoft.com/office/powerpoint/2010/main" val="2570985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720300" cy="2006600"/>
          </a:xfrm>
        </p:spPr>
        <p:txBody>
          <a:bodyPr>
            <a:noAutofit/>
          </a:bodyPr>
          <a:lstStyle/>
          <a:p>
            <a:r>
              <a:rPr lang="en-US" sz="4400" dirty="0" smtClean="0">
                <a:solidFill>
                  <a:srgbClr val="00B050"/>
                </a:solidFill>
              </a:rPr>
              <a:t>Resource</a:t>
            </a:r>
            <a:endParaRPr lang="en-US" sz="4400" dirty="0">
              <a:solidFill>
                <a:srgbClr val="00B050"/>
              </a:solidFill>
            </a:endParaRPr>
          </a:p>
        </p:txBody>
      </p:sp>
      <p:sp>
        <p:nvSpPr>
          <p:cNvPr id="3" name="Content Placeholder 2"/>
          <p:cNvSpPr>
            <a:spLocks noGrp="1"/>
          </p:cNvSpPr>
          <p:nvPr>
            <p:ph idx="1"/>
          </p:nvPr>
        </p:nvSpPr>
        <p:spPr>
          <a:xfrm>
            <a:off x="673100" y="2133600"/>
            <a:ext cx="23050500" cy="10566400"/>
          </a:xfrm>
        </p:spPr>
        <p:txBody>
          <a:bodyPr>
            <a:normAutofit fontScale="77500" lnSpcReduction="20000"/>
          </a:bodyPr>
          <a:lstStyle/>
          <a:p>
            <a:r>
              <a:rPr lang="en-US" b="1" dirty="0"/>
              <a:t>What is a Resource?</a:t>
            </a:r>
          </a:p>
          <a:p>
            <a:pPr algn="just"/>
            <a:r>
              <a:rPr lang="en-US" sz="5400" dirty="0" smtClean="0"/>
              <a:t>Every </a:t>
            </a:r>
            <a:r>
              <a:rPr lang="en-US" sz="5400" dirty="0"/>
              <a:t>system uses resources. These resources can be pictures, video files, Web pages, business information, or anything that can be represented in a computer-based system. The purpose of a service is to provide a window to its clients so that they can access these resources. Service architects and developers want this service to be easy to implement, maintainable, extensible, and scalable.</a:t>
            </a:r>
          </a:p>
          <a:p>
            <a:pPr marL="0" indent="0">
              <a:buNone/>
            </a:pPr>
            <a:r>
              <a:rPr lang="en-US" dirty="0" smtClean="0"/>
              <a:t>  </a:t>
            </a:r>
            <a:r>
              <a:rPr lang="en-US" b="1" dirty="0" smtClean="0"/>
              <a:t>Resource </a:t>
            </a:r>
            <a:r>
              <a:rPr lang="en-US" b="1" dirty="0"/>
              <a:t>Identifier</a:t>
            </a:r>
          </a:p>
          <a:p>
            <a:r>
              <a:rPr lang="en-US" dirty="0"/>
              <a:t>Each distinct web-based concept is known as a resource and may be addressed through a unique identifier. RESTful Web Services use Uniform Resource Identifiers (URIs) used to identify resources.</a:t>
            </a:r>
          </a:p>
          <a:p>
            <a:r>
              <a:rPr lang="en-US" b="1" dirty="0"/>
              <a:t>Resource Representation</a:t>
            </a:r>
          </a:p>
          <a:p>
            <a:r>
              <a:rPr lang="en-US" dirty="0"/>
              <a:t>Resource State Representation is the rendered state of a resource in a representation such as JSON or XML. A resource’s desired state can be represented in a client’s request message. A resource’s current state can be represented in a server’s response message.</a:t>
            </a:r>
          </a:p>
          <a:p>
            <a:endParaRPr lang="en-US" dirty="0"/>
          </a:p>
        </p:txBody>
      </p:sp>
    </p:spTree>
    <p:extLst>
      <p:ext uri="{BB962C8B-B14F-4D97-AF65-F5344CB8AC3E}">
        <p14:creationId xmlns:p14="http://schemas.microsoft.com/office/powerpoint/2010/main" val="4246430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2034500" cy="1701800"/>
          </a:xfrm>
        </p:spPr>
        <p:txBody>
          <a:bodyPr>
            <a:normAutofit/>
          </a:bodyPr>
          <a:lstStyle/>
          <a:p>
            <a:r>
              <a:rPr lang="en-US" sz="4400" dirty="0" smtClean="0">
                <a:solidFill>
                  <a:srgbClr val="00B050"/>
                </a:solidFill>
              </a:rPr>
              <a:t>Resources…</a:t>
            </a:r>
            <a:endParaRPr lang="en-US" sz="4400" dirty="0">
              <a:solidFill>
                <a:srgbClr val="00B050"/>
              </a:solidFill>
            </a:endParaRPr>
          </a:p>
        </p:txBody>
      </p:sp>
      <p:sp>
        <p:nvSpPr>
          <p:cNvPr id="3" name="Content Placeholder 2"/>
          <p:cNvSpPr>
            <a:spLocks noGrp="1"/>
          </p:cNvSpPr>
          <p:nvPr>
            <p:ph idx="1"/>
          </p:nvPr>
        </p:nvSpPr>
        <p:spPr>
          <a:xfrm>
            <a:off x="381000" y="1752600"/>
            <a:ext cx="23342600" cy="10947400"/>
          </a:xfrm>
        </p:spPr>
        <p:txBody>
          <a:bodyPr>
            <a:normAutofit fontScale="25000" lnSpcReduction="20000"/>
          </a:bodyPr>
          <a:lstStyle/>
          <a:p>
            <a:endParaRPr lang="en-US" sz="9600" b="1" dirty="0" smtClean="0"/>
          </a:p>
          <a:p>
            <a:endParaRPr lang="en-US" sz="9600" b="1" dirty="0"/>
          </a:p>
          <a:p>
            <a:r>
              <a:rPr lang="en-US" sz="9600" b="1" dirty="0" smtClean="0"/>
              <a:t>Resource </a:t>
            </a:r>
            <a:r>
              <a:rPr lang="en-US" sz="9600" b="1" dirty="0"/>
              <a:t>Versions</a:t>
            </a:r>
          </a:p>
          <a:p>
            <a:r>
              <a:rPr lang="en-US" sz="9600" dirty="0" smtClean="0"/>
              <a:t>A </a:t>
            </a:r>
            <a:r>
              <a:rPr lang="en-US" sz="9600" dirty="0"/>
              <a:t>RESTful Web API may contain several essential parts that are separately managed artifacts. All artifacts in the API and its parts are versioned as </a:t>
            </a:r>
            <a:r>
              <a:rPr lang="en-US" sz="9600" dirty="0" smtClean="0"/>
              <a:t>needed.</a:t>
            </a:r>
          </a:p>
          <a:p>
            <a:r>
              <a:rPr lang="en-US" sz="9600" dirty="0" smtClean="0"/>
              <a:t>API </a:t>
            </a:r>
            <a:r>
              <a:rPr lang="en-US" sz="9600" dirty="0"/>
              <a:t>resources are released by major version. An API may be expanded without breaking backwards compatibility such as the addition of an optional property, an extension of a code list, or addition of a query parameter. The expanded API in this case does not require its major version be increased. If an API requires a change that will break backwards compatibility, then it will be incremented to its next major version such as V2. Once a new version of an API is published, the older version of the API is deprecated. The older API is supported for 1 year from the day that it was </a:t>
            </a:r>
            <a:r>
              <a:rPr lang="en-US" sz="9600" dirty="0" smtClean="0"/>
              <a:t>deprecated.</a:t>
            </a:r>
          </a:p>
          <a:p>
            <a:r>
              <a:rPr lang="en-US" sz="9600" b="1" dirty="0" smtClean="0"/>
              <a:t>Our </a:t>
            </a:r>
            <a:r>
              <a:rPr lang="en-US" sz="9600" b="1" dirty="0"/>
              <a:t>Resource </a:t>
            </a:r>
            <a:r>
              <a:rPr lang="en-US" sz="9600" b="1" dirty="0" smtClean="0"/>
              <a:t>Data</a:t>
            </a:r>
          </a:p>
          <a:p>
            <a:r>
              <a:rPr lang="en-US" sz="9600" dirty="0" smtClean="0"/>
              <a:t>A </a:t>
            </a:r>
            <a:r>
              <a:rPr lang="en-US" sz="9600" dirty="0"/>
              <a:t>key aspect of an API is the data communicated or managed by the API. We have adopted the </a:t>
            </a:r>
            <a:r>
              <a:rPr lang="en-US" sz="9600" dirty="0">
                <a:hlinkClick r:id="rId3"/>
              </a:rPr>
              <a:t>JSON Schema and Hyper-Schema Specification</a:t>
            </a:r>
            <a:r>
              <a:rPr lang="en-US" sz="9600" dirty="0"/>
              <a:t>. This specification describes the data format in a clear, human and machine-readable format expressed in JSON. Complete structural validation of a resource instance is possible with the JSON schema. JSON Hyper-Schema describes how to navigate from a resource to another.</a:t>
            </a:r>
          </a:p>
          <a:p>
            <a:r>
              <a:rPr lang="en-US" sz="9600" dirty="0"/>
              <a:t>The JSON Schema and Hyper-Schema Specification has not been finalized as a standard at this time, but it is a proposed IETF draft. The published schemas are currently based on Draft 2, but Draft 3 will be published soon. The latest version of the specification is draft 4, with draft 5 under development. Draft 4 has not been adopted due to tooling incompatibilities.</a:t>
            </a:r>
          </a:p>
          <a:p>
            <a:r>
              <a:rPr lang="en-US" sz="9600" dirty="0"/>
              <a:t>The specification is constantly monitored and we post comments and provide feedback to the publishers via forums. Once a draft is stabilized and the appropriate tool support is available, the schema publication will be upgraded to the latest version of the specification.</a:t>
            </a:r>
          </a:p>
          <a:p>
            <a:r>
              <a:rPr lang="en-US" sz="9600" dirty="0"/>
              <a:t>The JSON schema describes the structure of the payload in JSON. Constraints such as required properties, relevant properties, lengths, min/max items, enumerations, etc. are typically not communicated in the schema. These validation rules are externalized via a context object (i.e. via API/or embedded object).</a:t>
            </a:r>
          </a:p>
          <a:p>
            <a:endParaRPr lang="en-US" dirty="0"/>
          </a:p>
        </p:txBody>
      </p:sp>
    </p:spTree>
    <p:extLst>
      <p:ext uri="{BB962C8B-B14F-4D97-AF65-F5344CB8AC3E}">
        <p14:creationId xmlns:p14="http://schemas.microsoft.com/office/powerpoint/2010/main" val="235847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355600"/>
            <a:ext cx="21729700" cy="1473200"/>
          </a:xfrm>
        </p:spPr>
        <p:txBody>
          <a:bodyPr>
            <a:normAutofit/>
          </a:bodyPr>
          <a:lstStyle/>
          <a:p>
            <a:r>
              <a:rPr lang="en-US" sz="4400" b="1" dirty="0">
                <a:solidFill>
                  <a:srgbClr val="00B050"/>
                </a:solidFill>
              </a:rPr>
              <a:t>Resource URI</a:t>
            </a:r>
            <a:endParaRPr lang="en-US" sz="4400" dirty="0">
              <a:solidFill>
                <a:srgbClr val="00B050"/>
              </a:solidFill>
            </a:endParaRPr>
          </a:p>
        </p:txBody>
      </p:sp>
      <p:sp>
        <p:nvSpPr>
          <p:cNvPr id="3" name="Content Placeholder 2"/>
          <p:cNvSpPr>
            <a:spLocks noGrp="1"/>
          </p:cNvSpPr>
          <p:nvPr>
            <p:ph idx="1"/>
          </p:nvPr>
        </p:nvSpPr>
        <p:spPr>
          <a:xfrm>
            <a:off x="457200" y="2514600"/>
            <a:ext cx="8991600" cy="10185400"/>
          </a:xfrm>
        </p:spPr>
        <p:txBody>
          <a:bodyPr>
            <a:normAutofit fontScale="25000" lnSpcReduction="20000"/>
          </a:bodyPr>
          <a:lstStyle/>
          <a:p>
            <a:endParaRPr lang="en-US" dirty="0" smtClean="0"/>
          </a:p>
          <a:p>
            <a:r>
              <a:rPr lang="en-US" sz="11200" b="1" dirty="0"/>
              <a:t>Generic URI Design and Format</a:t>
            </a:r>
          </a:p>
          <a:p>
            <a:r>
              <a:rPr lang="en-US" sz="9600" dirty="0" smtClean="0"/>
              <a:t>The </a:t>
            </a:r>
            <a:r>
              <a:rPr lang="en-US" sz="9600" dirty="0"/>
              <a:t>generic URI syntax is described in IETF’s RFC 3986 [Berners-Lee (2005)] as:</a:t>
            </a:r>
          </a:p>
          <a:p>
            <a:r>
              <a:rPr lang="en-US" sz="9600" dirty="0"/>
              <a:t>URI = scheme "://" authority "/" path ["?" query] ["#" fragment]</a:t>
            </a:r>
          </a:p>
          <a:p>
            <a:r>
              <a:rPr lang="en-US" sz="9600" dirty="0"/>
              <a:t>The syntax consists of a hierarchical sequence of components:</a:t>
            </a:r>
          </a:p>
          <a:p>
            <a:r>
              <a:rPr lang="en-US" sz="9600" dirty="0"/>
              <a:t>A required scheme component that refers to a specification for assigning identifiers within that scheme (e.g. http).</a:t>
            </a:r>
          </a:p>
          <a:p>
            <a:r>
              <a:rPr lang="en-US" sz="9600" dirty="0"/>
              <a:t>An optional authority component that refers to a naming authority (e.g. api.adp.com)</a:t>
            </a:r>
          </a:p>
          <a:p>
            <a:r>
              <a:rPr lang="en-US" sz="9600" dirty="0"/>
              <a:t>A required path component that identifies a resource within the scope of the URI’s scheme and naming authority (if any); it is usually organized in a hierarchical form.</a:t>
            </a:r>
          </a:p>
          <a:p>
            <a:r>
              <a:rPr lang="en-US" sz="9600" dirty="0"/>
              <a:t>An optional query component, containing non-hierarchical data, that along with data in the path component identifies a resource within the scope of the URI’s scheme and naming authority (if any).</a:t>
            </a:r>
          </a:p>
          <a:p>
            <a:r>
              <a:rPr lang="en-US" sz="9600" dirty="0"/>
              <a:t>An optional fragment component allows indirect identification of a secondary resource by reference to a primary resource and additional identifying information</a:t>
            </a:r>
          </a:p>
          <a:p>
            <a:endParaRPr lang="en-US" dirty="0"/>
          </a:p>
        </p:txBody>
      </p:sp>
      <p:sp>
        <p:nvSpPr>
          <p:cNvPr id="4" name="Content Placeholder 2"/>
          <p:cNvSpPr txBox="1">
            <a:spLocks/>
          </p:cNvSpPr>
          <p:nvPr/>
        </p:nvSpPr>
        <p:spPr>
          <a:xfrm>
            <a:off x="11277600" y="2895600"/>
            <a:ext cx="10134600" cy="9932416"/>
          </a:xfrm>
          <a:prstGeom prst="rect">
            <a:avLst/>
          </a:prstGeom>
          <a:ln w="12700">
            <a:miter lim="400000"/>
          </a:ln>
          <a:extLst>
            <a:ext uri="{C572A759-6A51-4108-AA02-DFA0A04FC94B}">
              <ma14:wrappingTextBoxFlag xmlns="" xmlns:ma14="http://schemas.microsoft.com/office/mac/drawingml/2011/main" val="1"/>
            </a:ext>
          </a:extLst>
        </p:spPr>
        <p:txBody>
          <a:bodyPr lIns="63500" tIns="63500" rIns="63500" bIns="63500" anchor="ctr">
            <a:normAutofit fontScale="25000" lnSpcReduction="20000"/>
          </a:bodyPr>
          <a:lstStyle>
            <a:lvl1pPr marL="40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1pPr>
            <a:lvl2pPr marL="91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2pPr>
            <a:lvl3pPr marL="142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3pPr>
            <a:lvl4pPr marL="193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4pPr>
            <a:lvl5pPr marL="2438400" indent="-406400" defTabSz="825500">
              <a:spcBef>
                <a:spcPts val="5300"/>
              </a:spcBef>
              <a:buSzPct val="82000"/>
              <a:buChar char="•"/>
              <a:defRPr sz="5200">
                <a:solidFill>
                  <a:srgbClr val="535353"/>
                </a:solidFill>
                <a:latin typeface="Gill Sans Light"/>
                <a:ea typeface="Gill Sans Light"/>
                <a:cs typeface="Gill Sans Light"/>
                <a:sym typeface="Gill Sans Light"/>
              </a:defRPr>
            </a:lvl5pPr>
            <a:lvl6pPr marL="2946400" indent="-406400" defTabSz="825500">
              <a:spcBef>
                <a:spcPts val="5300"/>
              </a:spcBef>
              <a:buSzPct val="82000"/>
              <a:buChar char="•"/>
              <a:defRPr sz="5200">
                <a:solidFill>
                  <a:srgbClr val="535353"/>
                </a:solidFill>
                <a:latin typeface="Gill Sans Light"/>
                <a:ea typeface="Gill Sans Light"/>
                <a:cs typeface="Gill Sans Light"/>
                <a:sym typeface="Gill Sans Light"/>
              </a:defRPr>
            </a:lvl6pPr>
            <a:lvl7pPr marL="3454400" indent="-406400" defTabSz="825500">
              <a:spcBef>
                <a:spcPts val="5300"/>
              </a:spcBef>
              <a:buSzPct val="82000"/>
              <a:buChar char="•"/>
              <a:defRPr sz="5200">
                <a:solidFill>
                  <a:srgbClr val="535353"/>
                </a:solidFill>
                <a:latin typeface="Gill Sans Light"/>
                <a:ea typeface="Gill Sans Light"/>
                <a:cs typeface="Gill Sans Light"/>
                <a:sym typeface="Gill Sans Light"/>
              </a:defRPr>
            </a:lvl7pPr>
            <a:lvl8pPr marL="3962400" indent="-406400" defTabSz="825500">
              <a:spcBef>
                <a:spcPts val="5300"/>
              </a:spcBef>
              <a:buSzPct val="82000"/>
              <a:buChar char="•"/>
              <a:defRPr sz="5200">
                <a:solidFill>
                  <a:srgbClr val="535353"/>
                </a:solidFill>
                <a:latin typeface="Gill Sans Light"/>
                <a:ea typeface="Gill Sans Light"/>
                <a:cs typeface="Gill Sans Light"/>
                <a:sym typeface="Gill Sans Light"/>
              </a:defRPr>
            </a:lvl8pPr>
            <a:lvl9pPr marL="4470400" indent="-406400" defTabSz="825500">
              <a:spcBef>
                <a:spcPts val="5300"/>
              </a:spcBef>
              <a:buSzPct val="82000"/>
              <a:buChar char="•"/>
              <a:defRPr sz="5200">
                <a:solidFill>
                  <a:srgbClr val="535353"/>
                </a:solidFill>
                <a:latin typeface="Gill Sans Light"/>
                <a:ea typeface="Gill Sans Light"/>
                <a:cs typeface="Gill Sans Light"/>
                <a:sym typeface="Gill Sans Light"/>
              </a:defRPr>
            </a:lvl9pPr>
          </a:lstStyle>
          <a:p>
            <a:endParaRPr lang="en-US" b="1" dirty="0" smtClean="0"/>
          </a:p>
          <a:p>
            <a:r>
              <a:rPr lang="en-US" sz="11200" b="1" dirty="0"/>
              <a:t>ADP URI Design and Format (Pattern)</a:t>
            </a:r>
          </a:p>
          <a:p>
            <a:r>
              <a:rPr lang="en-US" sz="9600" dirty="0"/>
              <a:t>/{domain}/v{M}/{</a:t>
            </a:r>
            <a:r>
              <a:rPr lang="en-US" sz="9600" dirty="0" err="1"/>
              <a:t>pluralNoun</a:t>
            </a:r>
            <a:r>
              <a:rPr lang="en-US" sz="9600" dirty="0"/>
              <a:t>}/{id}[/custom-operation][?{query-parameters}]</a:t>
            </a:r>
          </a:p>
          <a:p>
            <a:r>
              <a:rPr lang="en-US" sz="9600" dirty="0"/>
              <a:t>{domain} – Identifies the business domain</a:t>
            </a:r>
          </a:p>
          <a:p>
            <a:r>
              <a:rPr lang="en-US" sz="9600" dirty="0"/>
              <a:t>v{M} – M Identifies the major version</a:t>
            </a:r>
          </a:p>
          <a:p>
            <a:r>
              <a:rPr lang="en-US" sz="9600" dirty="0"/>
              <a:t>{</a:t>
            </a:r>
            <a:r>
              <a:rPr lang="en-US" sz="9600" dirty="0" err="1"/>
              <a:t>pluralNoun</a:t>
            </a:r>
            <a:r>
              <a:rPr lang="en-US" sz="9600" dirty="0"/>
              <a:t>} – The noun represented by the resource</a:t>
            </a:r>
          </a:p>
          <a:p>
            <a:r>
              <a:rPr lang="en-US" sz="9600" dirty="0"/>
              <a:t>{id} – Unique identifier of the resource</a:t>
            </a:r>
          </a:p>
          <a:p>
            <a:r>
              <a:rPr lang="en-US" sz="9600" dirty="0"/>
              <a:t>{custom-operation} – Custom operation against the resource which describes the semantic of the action.</a:t>
            </a:r>
          </a:p>
          <a:p>
            <a:r>
              <a:rPr lang="en-US" sz="9600" dirty="0"/>
              <a:t>{query-parameters} – API specific parameters</a:t>
            </a:r>
          </a:p>
          <a:p>
            <a:r>
              <a:rPr lang="en-US" sz="9600" dirty="0"/>
              <a:t>Example:</a:t>
            </a:r>
          </a:p>
          <a:p>
            <a:r>
              <a:rPr lang="en-US" sz="9600" dirty="0"/>
              <a:t>/payroll/v1/workers/1221/pay-statements</a:t>
            </a:r>
          </a:p>
          <a:p>
            <a:r>
              <a:rPr lang="en-US" sz="9600" dirty="0"/>
              <a:t>[ ] – indicates optional</a:t>
            </a:r>
          </a:p>
          <a:p>
            <a:r>
              <a:rPr lang="en-US" sz="9600" dirty="0"/>
              <a:t>{ } – indicates a variable property</a:t>
            </a:r>
          </a:p>
          <a:p>
            <a:endParaRPr lang="en-US" dirty="0"/>
          </a:p>
        </p:txBody>
      </p:sp>
    </p:spTree>
    <p:extLst>
      <p:ext uri="{BB962C8B-B14F-4D97-AF65-F5344CB8AC3E}">
        <p14:creationId xmlns:p14="http://schemas.microsoft.com/office/powerpoint/2010/main" val="1374605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Black"/>
        <a:ea typeface="Arial Black"/>
        <a:cs typeface="Arial Black"/>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Adobe 黑体 Std R"/>
            <a:ea typeface="Adobe 黑体 Std R"/>
            <a:cs typeface="Adobe 黑体 Std R"/>
            <a:sym typeface="Adobe 黑体 Std 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Black"/>
        <a:ea typeface="Arial Black"/>
        <a:cs typeface="Arial Black"/>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Adobe 黑体 Std R"/>
            <a:ea typeface="Adobe 黑体 Std R"/>
            <a:cs typeface="Adobe 黑体 Std R"/>
            <a:sym typeface="Adobe 黑体 Std 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1989</TotalTime>
  <Words>2266</Words>
  <Application>Microsoft Office PowerPoint</Application>
  <PresentationFormat>Custom</PresentationFormat>
  <Paragraphs>351</Paragraphs>
  <Slides>28</Slides>
  <Notes>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White</vt:lpstr>
      <vt:lpstr>PowerPoint Presentation</vt:lpstr>
      <vt:lpstr>Web Service definition</vt:lpstr>
      <vt:lpstr>History</vt:lpstr>
      <vt:lpstr>History….</vt:lpstr>
      <vt:lpstr>Understanding ADP's REST Web APIs</vt:lpstr>
      <vt:lpstr>RESTful Service Specification Standard v1.0.1</vt:lpstr>
      <vt:lpstr>Resource</vt:lpstr>
      <vt:lpstr>Resources…</vt:lpstr>
      <vt:lpstr>Resource URI</vt:lpstr>
      <vt:lpstr>Resource Domains</vt:lpstr>
      <vt:lpstr>Resource Verbs</vt:lpstr>
      <vt:lpstr>Messages</vt:lpstr>
      <vt:lpstr>Messages Continued..</vt:lpstr>
      <vt:lpstr>Resource Header Parameters</vt:lpstr>
      <vt:lpstr>Meta/Context Object</vt:lpstr>
      <vt:lpstr>Links Object</vt:lpstr>
      <vt:lpstr>Resource Cache Controller</vt:lpstr>
      <vt:lpstr>HTTP Response Status</vt:lpstr>
      <vt:lpstr>HTTP Response Status…</vt:lpstr>
      <vt:lpstr>Paging pattern</vt:lpstr>
      <vt:lpstr>Examples from devlopers.adp.com </vt:lpstr>
      <vt:lpstr>SOAP-Web Services Components for SOAP</vt:lpstr>
      <vt:lpstr>PowerPoint Presentation</vt:lpstr>
      <vt:lpstr>Example – A simple Web Service </vt:lpstr>
      <vt:lpstr>WSDL Document</vt:lpstr>
      <vt:lpstr>SOAP Building Blocks</vt:lpstr>
      <vt:lpstr>SOAP Request</vt:lpstr>
      <vt:lpstr>SOAP Response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HCM Marketplace</dc:title>
  <dc:creator>Nawaz, Mohammed (ES)</dc:creator>
  <cp:lastModifiedBy>Nawaz, Mohammed</cp:lastModifiedBy>
  <cp:revision>141</cp:revision>
  <cp:lastPrinted>2016-03-02T07:45:13Z</cp:lastPrinted>
  <dcterms:modified xsi:type="dcterms:W3CDTF">2016-03-28T07:49:34Z</dcterms:modified>
</cp:coreProperties>
</file>