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1" r:id="rId3"/>
    <p:sldId id="262"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5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1" name="Picture 10" descr="ADP_PPT_Exhibits_simple-26.png"/>
          <p:cNvPicPr>
            <a:picLocks noChangeAspect="1"/>
          </p:cNvPicPr>
          <p:nvPr userDrawn="1"/>
        </p:nvPicPr>
        <p:blipFill>
          <a:blip r:embed="rId2"/>
          <a:stretch>
            <a:fillRect/>
          </a:stretch>
        </p:blipFill>
        <p:spPr>
          <a:xfrm>
            <a:off x="0" y="0"/>
            <a:ext cx="9144000" cy="1600200"/>
          </a:xfrm>
          <a:prstGeom prst="rect">
            <a:avLst/>
          </a:prstGeom>
        </p:spPr>
      </p:pic>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p>
            <a:pPr>
              <a:spcBef>
                <a:spcPct val="50000"/>
              </a:spcBef>
              <a:defRPr/>
            </a:pPr>
            <a:r>
              <a:rPr lang="en-US" dirty="0" smtClean="0">
                <a:solidFill>
                  <a:prstClr val="black">
                    <a:lumMod val="50000"/>
                    <a:lumOff val="50000"/>
                  </a:prstClr>
                </a:solidFill>
                <a:cs typeface="Arial" pitchFamily="34" charset="0"/>
              </a:rPr>
              <a:t> Confidential – For Internal Use Only</a:t>
            </a:r>
            <a:endParaRPr lang="en-US" dirty="0">
              <a:solidFill>
                <a:srgbClr val="ADAFAF"/>
              </a:solidFill>
              <a:cs typeface="Arial" pitchFamily="34" charset="0"/>
            </a:endParaRPr>
          </a:p>
        </p:txBody>
      </p:sp>
      <p:sp>
        <p:nvSpPr>
          <p:cNvPr id="8" name="Slide Number Placeholder 7"/>
          <p:cNvSpPr>
            <a:spLocks noGrp="1"/>
          </p:cNvSpPr>
          <p:nvPr>
            <p:ph type="sldNum" sz="quarter" idx="11"/>
          </p:nvPr>
        </p:nvSpPr>
        <p:spPr/>
        <p:txBody>
          <a:bodyPr/>
          <a:lstStyle/>
          <a:p>
            <a:fld id="{FACC9664-E082-4FC0-8221-3C1185D0B404}"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735740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14" name="Picture 13" descr="ADP_PPT_Exhibits_simple-31.png"/>
          <p:cNvPicPr>
            <a:picLocks noChangeAspect="1"/>
          </p:cNvPicPr>
          <p:nvPr userDrawn="1"/>
        </p:nvPicPr>
        <p:blipFill>
          <a:blip r:embed="rId2"/>
          <a:stretch>
            <a:fillRect/>
          </a:stretch>
        </p:blipFill>
        <p:spPr>
          <a:xfrm>
            <a:off x="676251" y="508750"/>
            <a:ext cx="8478397" cy="6358798"/>
          </a:xfrm>
          <a:prstGeom prst="rect">
            <a:avLst/>
          </a:prstGeom>
        </p:spPr>
      </p:pic>
      <p:grpSp>
        <p:nvGrpSpPr>
          <p:cNvPr id="10" name="Group 9"/>
          <p:cNvGrpSpPr/>
          <p:nvPr userDrawn="1"/>
        </p:nvGrpSpPr>
        <p:grpSpPr>
          <a:xfrm>
            <a:off x="0" y="5257800"/>
            <a:ext cx="9144000" cy="1600200"/>
            <a:chOff x="0" y="5257800"/>
            <a:chExt cx="9144000" cy="1600200"/>
          </a:xfrm>
        </p:grpSpPr>
        <p:pic>
          <p:nvPicPr>
            <p:cNvPr id="12" name="Picture 11" descr="ADP_PPT_Exhibits_simple-17.png"/>
            <p:cNvPicPr>
              <a:picLocks noChangeAspect="1"/>
            </p:cNvPicPr>
            <p:nvPr/>
          </p:nvPicPr>
          <p:blipFill>
            <a:blip r:embed="rId3"/>
            <a:stretch>
              <a:fillRect/>
            </a:stretch>
          </p:blipFill>
          <p:spPr>
            <a:xfrm>
              <a:off x="0" y="5257800"/>
              <a:ext cx="9144000" cy="1600200"/>
            </a:xfrm>
            <a:prstGeom prst="rect">
              <a:avLst/>
            </a:prstGeom>
          </p:spPr>
        </p:pic>
        <p:pic>
          <p:nvPicPr>
            <p:cNvPr id="13" name="Picture 2" descr="\\psf\Host\Volumes\johbee\Documents\01_Freelance_Design\INTERBRAND\ADP\exports\slideMaster_Logo30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43875" y="6440486"/>
              <a:ext cx="630982" cy="283464"/>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10" descr="ADP_PPT_Exhibits_simple-26.png"/>
          <p:cNvPicPr>
            <a:picLocks noChangeAspect="1"/>
          </p:cNvPicPr>
          <p:nvPr userDrawn="1"/>
        </p:nvPicPr>
        <p:blipFill>
          <a:blip r:embed="rId5"/>
          <a:stretch>
            <a:fillRect/>
          </a:stretch>
        </p:blipFill>
        <p:spPr>
          <a:xfrm>
            <a:off x="0" y="0"/>
            <a:ext cx="9144000" cy="1600200"/>
          </a:xfrm>
          <a:prstGeom prst="rect">
            <a:avLst/>
          </a:prstGeom>
        </p:spPr>
      </p:pic>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262063"/>
            <a:ext cx="5638800" cy="482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6"/>
          <p:cNvSpPr>
            <a:spLocks noGrp="1"/>
          </p:cNvSpPr>
          <p:nvPr>
            <p:ph type="ftr" sz="quarter" idx="10"/>
          </p:nvPr>
        </p:nvSpPr>
        <p:spPr/>
        <p:txBody>
          <a:bodyPr/>
          <a:lstStyle/>
          <a:p>
            <a:pPr>
              <a:spcBef>
                <a:spcPct val="50000"/>
              </a:spcBef>
              <a:defRPr/>
            </a:pPr>
            <a:r>
              <a:rPr lang="en-US" dirty="0" smtClean="0">
                <a:solidFill>
                  <a:prstClr val="black">
                    <a:lumMod val="50000"/>
                    <a:lumOff val="50000"/>
                  </a:prstClr>
                </a:solidFill>
                <a:cs typeface="Arial" pitchFamily="34" charset="0"/>
              </a:rPr>
              <a:t> Confidential – For Internal Use Only</a:t>
            </a:r>
            <a:endParaRPr lang="en-US" dirty="0">
              <a:solidFill>
                <a:srgbClr val="ADAFAF"/>
              </a:solidFill>
              <a:cs typeface="Arial" pitchFamily="34" charset="0"/>
            </a:endParaRPr>
          </a:p>
        </p:txBody>
      </p:sp>
      <p:sp>
        <p:nvSpPr>
          <p:cNvPr id="8" name="Slide Number Placeholder 7"/>
          <p:cNvSpPr>
            <a:spLocks noGrp="1"/>
          </p:cNvSpPr>
          <p:nvPr>
            <p:ph type="sldNum" sz="quarter" idx="11"/>
          </p:nvPr>
        </p:nvSpPr>
        <p:spPr/>
        <p:txBody>
          <a:bodyPr/>
          <a:lstStyle/>
          <a:p>
            <a:fld id="{FACC9664-E082-4FC0-8221-3C1185D0B404}"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703787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2-columns Content">
    <p:spTree>
      <p:nvGrpSpPr>
        <p:cNvPr id="1" name=""/>
        <p:cNvGrpSpPr/>
        <p:nvPr/>
      </p:nvGrpSpPr>
      <p:grpSpPr>
        <a:xfrm>
          <a:off x="0" y="0"/>
          <a:ext cx="0" cy="0"/>
          <a:chOff x="0" y="0"/>
          <a:chExt cx="0" cy="0"/>
        </a:xfrm>
      </p:grpSpPr>
      <p:pic>
        <p:nvPicPr>
          <p:cNvPr id="12" name="Picture 11" descr="ADP_PPT_Exhibits_simple-26.png"/>
          <p:cNvPicPr>
            <a:picLocks noChangeAspect="1"/>
          </p:cNvPicPr>
          <p:nvPr userDrawn="1"/>
        </p:nvPicPr>
        <p:blipFill>
          <a:blip r:embed="rId2"/>
          <a:stretch>
            <a:fillRect/>
          </a:stretch>
        </p:blipFill>
        <p:spPr>
          <a:xfrm>
            <a:off x="0" y="0"/>
            <a:ext cx="9144000" cy="1600200"/>
          </a:xfrm>
          <a:prstGeom prst="rect">
            <a:avLst/>
          </a:prstGeom>
        </p:spPr>
      </p:pic>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262063"/>
            <a:ext cx="4103688" cy="4826000"/>
          </a:xfrm>
        </p:spPr>
        <p:txBody>
          <a:bodyPr>
            <a:normAutofit/>
          </a:bodyPr>
          <a:lstStyle>
            <a:lvl1pPr>
              <a:spcBef>
                <a:spcPts val="1200"/>
              </a:spcBef>
              <a:defRPr sz="2000"/>
            </a:lvl1pPr>
            <a:lvl2pPr>
              <a:spcBef>
                <a:spcPts val="1200"/>
              </a:spcBef>
              <a:defRPr sz="2000"/>
            </a:lvl2pPr>
            <a:lvl3pPr>
              <a:spcBef>
                <a:spcPts val="1200"/>
              </a:spcBef>
              <a:defRPr sz="2000"/>
            </a:lvl3pPr>
            <a:lvl4pPr>
              <a:spcBef>
                <a:spcPts val="1000"/>
              </a:spcBef>
              <a:defRPr sz="1800"/>
            </a:lvl4pPr>
            <a:lvl5pPr>
              <a:spcBef>
                <a:spcPts val="80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6"/>
          <p:cNvSpPr>
            <a:spLocks noGrp="1"/>
          </p:cNvSpPr>
          <p:nvPr>
            <p:ph type="ftr" sz="quarter" idx="10"/>
          </p:nvPr>
        </p:nvSpPr>
        <p:spPr/>
        <p:txBody>
          <a:bodyPr/>
          <a:lstStyle/>
          <a:p>
            <a:pPr>
              <a:spcBef>
                <a:spcPct val="50000"/>
              </a:spcBef>
              <a:defRPr/>
            </a:pPr>
            <a:r>
              <a:rPr lang="en-US" dirty="0" smtClean="0">
                <a:solidFill>
                  <a:prstClr val="black">
                    <a:lumMod val="50000"/>
                    <a:lumOff val="50000"/>
                  </a:prstClr>
                </a:solidFill>
                <a:cs typeface="Arial" pitchFamily="34" charset="0"/>
              </a:rPr>
              <a:t> Confidential – For Internal Use Only</a:t>
            </a:r>
            <a:endParaRPr lang="en-US" dirty="0">
              <a:solidFill>
                <a:srgbClr val="ADAFAF"/>
              </a:solidFill>
              <a:cs typeface="Arial" pitchFamily="34" charset="0"/>
            </a:endParaRPr>
          </a:p>
        </p:txBody>
      </p:sp>
      <p:sp>
        <p:nvSpPr>
          <p:cNvPr id="8" name="Slide Number Placeholder 7"/>
          <p:cNvSpPr>
            <a:spLocks noGrp="1"/>
          </p:cNvSpPr>
          <p:nvPr>
            <p:ph type="sldNum" sz="quarter" idx="11"/>
          </p:nvPr>
        </p:nvSpPr>
        <p:spPr/>
        <p:txBody>
          <a:bodyPr/>
          <a:lstStyle/>
          <a:p>
            <a:fld id="{FACC9664-E082-4FC0-8221-3C1185D0B404}" type="slidenum">
              <a:rPr lang="en-US" smtClean="0">
                <a:solidFill>
                  <a:prstClr val="black"/>
                </a:solidFill>
              </a:rPr>
              <a:pPr/>
              <a:t>‹#›</a:t>
            </a:fld>
            <a:endParaRPr lang="en-US" dirty="0">
              <a:solidFill>
                <a:prstClr val="black"/>
              </a:solidFill>
            </a:endParaRPr>
          </a:p>
        </p:txBody>
      </p:sp>
      <p:sp>
        <p:nvSpPr>
          <p:cNvPr id="11" name="Content Placeholder 2"/>
          <p:cNvSpPr>
            <a:spLocks noGrp="1"/>
          </p:cNvSpPr>
          <p:nvPr>
            <p:ph idx="12"/>
          </p:nvPr>
        </p:nvSpPr>
        <p:spPr>
          <a:xfrm>
            <a:off x="4652962" y="1266098"/>
            <a:ext cx="4103688" cy="4826000"/>
          </a:xfrm>
        </p:spPr>
        <p:txBody>
          <a:bodyPr>
            <a:normAutofit/>
          </a:bodyPr>
          <a:lstStyle>
            <a:lvl1pPr>
              <a:spcBef>
                <a:spcPts val="1200"/>
              </a:spcBef>
              <a:defRPr sz="2000"/>
            </a:lvl1pPr>
            <a:lvl2pPr>
              <a:spcBef>
                <a:spcPts val="1200"/>
              </a:spcBef>
              <a:defRPr sz="2000"/>
            </a:lvl2pPr>
            <a:lvl3pPr>
              <a:spcBef>
                <a:spcPts val="1200"/>
              </a:spcBef>
              <a:defRPr sz="2000"/>
            </a:lvl3pPr>
            <a:lvl4pPr>
              <a:spcBef>
                <a:spcPts val="1000"/>
              </a:spcBef>
              <a:defRPr sz="1800"/>
            </a:lvl4pPr>
            <a:lvl5pPr>
              <a:spcBef>
                <a:spcPts val="80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9991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2-columns Exhibit">
    <p:spTree>
      <p:nvGrpSpPr>
        <p:cNvPr id="1" name=""/>
        <p:cNvGrpSpPr/>
        <p:nvPr/>
      </p:nvGrpSpPr>
      <p:grpSpPr>
        <a:xfrm>
          <a:off x="0" y="0"/>
          <a:ext cx="0" cy="0"/>
          <a:chOff x="0" y="0"/>
          <a:chExt cx="0" cy="0"/>
        </a:xfrm>
      </p:grpSpPr>
      <p:pic>
        <p:nvPicPr>
          <p:cNvPr id="16" name="Picture 15" descr="ADP_PPT_Exhibits_simple-26.png"/>
          <p:cNvPicPr>
            <a:picLocks noChangeAspect="1"/>
          </p:cNvPicPr>
          <p:nvPr userDrawn="1"/>
        </p:nvPicPr>
        <p:blipFill>
          <a:blip r:embed="rId2"/>
          <a:stretch>
            <a:fillRect/>
          </a:stretch>
        </p:blipFill>
        <p:spPr>
          <a:xfrm>
            <a:off x="0" y="0"/>
            <a:ext cx="9144000" cy="1600200"/>
          </a:xfrm>
          <a:prstGeom prst="rect">
            <a:avLst/>
          </a:prstGeom>
        </p:spPr>
      </p:pic>
      <p:sp>
        <p:nvSpPr>
          <p:cNvPr id="3" name="Content Placeholder 2"/>
          <p:cNvSpPr>
            <a:spLocks noGrp="1"/>
          </p:cNvSpPr>
          <p:nvPr>
            <p:ph idx="1"/>
          </p:nvPr>
        </p:nvSpPr>
        <p:spPr>
          <a:xfrm>
            <a:off x="827086" y="1744663"/>
            <a:ext cx="3657601" cy="2941637"/>
          </a:xfrm>
        </p:spPr>
        <p:txBody>
          <a:bodyPr lIns="137160" tIns="45720" rIns="182880" bIns="45720">
            <a:normAutofit/>
          </a:bodyPr>
          <a:lstStyle>
            <a:lvl1pPr>
              <a:lnSpc>
                <a:spcPct val="100000"/>
              </a:lnSpc>
              <a:spcBef>
                <a:spcPts val="0"/>
              </a:spcBef>
              <a:defRPr sz="3200" b="1">
                <a:solidFill>
                  <a:schemeClr val="bg1"/>
                </a:solidFill>
              </a:defRPr>
            </a:lvl1pPr>
            <a:lvl2pPr marL="0" indent="0">
              <a:spcBef>
                <a:spcPts val="600"/>
              </a:spcBef>
              <a:buFontTx/>
              <a:buNone/>
              <a:defRPr sz="2000">
                <a:solidFill>
                  <a:schemeClr val="bg1"/>
                </a:solidFill>
              </a:defRPr>
            </a:lvl2pPr>
            <a:lvl3pPr marL="231775" indent="-228600">
              <a:spcBef>
                <a:spcPts val="1200"/>
              </a:spcBef>
              <a:buClr>
                <a:schemeClr val="bg1"/>
              </a:buClr>
              <a:buFont typeface="Wingdings" pitchFamily="2" charset="2"/>
              <a:buChar char="§"/>
              <a:defRPr sz="2000"/>
            </a:lvl3pPr>
            <a:lvl4pPr>
              <a:spcBef>
                <a:spcPts val="1000"/>
              </a:spcBef>
              <a:defRPr sz="1800"/>
            </a:lvl4pPr>
            <a:lvl5pPr>
              <a:spcBef>
                <a:spcPts val="800"/>
              </a:spcBef>
              <a:defRPr sz="1600"/>
            </a:lvl5pPr>
          </a:lstStyle>
          <a:p>
            <a:pPr lvl="0"/>
            <a:r>
              <a:rPr lang="en-US" smtClean="0"/>
              <a:t>Click to edit Master text styles</a:t>
            </a:r>
          </a:p>
          <a:p>
            <a:pPr lvl="1"/>
            <a:r>
              <a:rPr lang="en-US" smtClean="0"/>
              <a:t>Second level</a:t>
            </a:r>
          </a:p>
          <a:p>
            <a:pPr lvl="2"/>
            <a:r>
              <a:rPr lang="en-US" smtClean="0"/>
              <a:t>Third level</a:t>
            </a:r>
          </a:p>
        </p:txBody>
      </p:sp>
      <p:sp>
        <p:nvSpPr>
          <p:cNvPr id="15" name="Content Placeholder 2"/>
          <p:cNvSpPr>
            <a:spLocks noGrp="1"/>
          </p:cNvSpPr>
          <p:nvPr>
            <p:ph idx="12"/>
          </p:nvPr>
        </p:nvSpPr>
        <p:spPr>
          <a:xfrm>
            <a:off x="4665662" y="1747932"/>
            <a:ext cx="3657601" cy="2941637"/>
          </a:xfrm>
        </p:spPr>
        <p:txBody>
          <a:bodyPr lIns="137160" tIns="45720" rIns="182880" bIns="45720">
            <a:normAutofit/>
          </a:bodyPr>
          <a:lstStyle>
            <a:lvl1pPr>
              <a:lnSpc>
                <a:spcPct val="100000"/>
              </a:lnSpc>
              <a:spcBef>
                <a:spcPts val="0"/>
              </a:spcBef>
              <a:defRPr sz="3200" b="1">
                <a:solidFill>
                  <a:schemeClr val="bg1"/>
                </a:solidFill>
              </a:defRPr>
            </a:lvl1pPr>
            <a:lvl2pPr marL="0" indent="0">
              <a:spcBef>
                <a:spcPts val="600"/>
              </a:spcBef>
              <a:buFontTx/>
              <a:buNone/>
              <a:defRPr sz="2000">
                <a:solidFill>
                  <a:schemeClr val="bg1"/>
                </a:solidFill>
              </a:defRPr>
            </a:lvl2pPr>
            <a:lvl3pPr marL="231775" indent="-228600">
              <a:spcBef>
                <a:spcPts val="1200"/>
              </a:spcBef>
              <a:buClr>
                <a:schemeClr val="bg1"/>
              </a:buClr>
              <a:buFont typeface="Wingdings" pitchFamily="2" charset="2"/>
              <a:buChar char="§"/>
              <a:defRPr sz="2000"/>
            </a:lvl3pPr>
            <a:lvl4pPr>
              <a:spcBef>
                <a:spcPts val="1000"/>
              </a:spcBef>
              <a:defRPr sz="1800"/>
            </a:lvl4pPr>
            <a:lvl5pPr>
              <a:spcBef>
                <a:spcPts val="800"/>
              </a:spcBef>
              <a:defRPr sz="1600"/>
            </a:lvl5pPr>
          </a:lstStyle>
          <a:p>
            <a:pPr lvl="0"/>
            <a:r>
              <a:rPr lang="en-US" smtClean="0"/>
              <a:t>Click to edit Master text styles</a:t>
            </a:r>
          </a:p>
          <a:p>
            <a:pPr lvl="1"/>
            <a:r>
              <a:rPr lang="en-US" smtClean="0"/>
              <a:t>Second level</a:t>
            </a:r>
          </a:p>
          <a:p>
            <a:pPr lvl="2"/>
            <a:r>
              <a:rPr lang="en-US" smtClean="0"/>
              <a:t>Third level</a:t>
            </a:r>
          </a:p>
        </p:txBody>
      </p: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7" name="Footer Placeholder 6"/>
          <p:cNvSpPr>
            <a:spLocks noGrp="1"/>
          </p:cNvSpPr>
          <p:nvPr>
            <p:ph type="ftr" sz="quarter" idx="10"/>
          </p:nvPr>
        </p:nvSpPr>
        <p:spPr/>
        <p:txBody>
          <a:bodyPr/>
          <a:lstStyle/>
          <a:p>
            <a:pPr>
              <a:spcBef>
                <a:spcPct val="50000"/>
              </a:spcBef>
              <a:defRPr/>
            </a:pPr>
            <a:r>
              <a:rPr lang="en-US" dirty="0" smtClean="0">
                <a:solidFill>
                  <a:prstClr val="black">
                    <a:lumMod val="50000"/>
                    <a:lumOff val="50000"/>
                  </a:prstClr>
                </a:solidFill>
                <a:cs typeface="Arial" pitchFamily="34" charset="0"/>
              </a:rPr>
              <a:t> Confidential – For Internal Use Only</a:t>
            </a:r>
            <a:endParaRPr lang="en-US" dirty="0">
              <a:solidFill>
                <a:srgbClr val="ADAFAF"/>
              </a:solidFill>
              <a:cs typeface="Arial" pitchFamily="34" charset="0"/>
            </a:endParaRPr>
          </a:p>
        </p:txBody>
      </p:sp>
      <p:sp>
        <p:nvSpPr>
          <p:cNvPr id="8" name="Slide Number Placeholder 7"/>
          <p:cNvSpPr>
            <a:spLocks noGrp="1"/>
          </p:cNvSpPr>
          <p:nvPr>
            <p:ph type="sldNum" sz="quarter" idx="11"/>
          </p:nvPr>
        </p:nvSpPr>
        <p:spPr/>
        <p:txBody>
          <a:bodyPr/>
          <a:lstStyle/>
          <a:p>
            <a:fld id="{FACC9664-E082-4FC0-8221-3C1185D0B404}"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540274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9" name="Picture 8" descr="ADP_PPT_Exhibits_simple-26.png"/>
          <p:cNvPicPr>
            <a:picLocks noChangeAspect="1"/>
          </p:cNvPicPr>
          <p:nvPr userDrawn="1"/>
        </p:nvPicPr>
        <p:blipFill>
          <a:blip r:embed="rId2"/>
          <a:stretch>
            <a:fillRect/>
          </a:stretch>
        </p:blipFill>
        <p:spPr>
          <a:xfrm>
            <a:off x="0" y="0"/>
            <a:ext cx="9144000" cy="1600200"/>
          </a:xfrm>
          <a:prstGeom prst="rect">
            <a:avLst/>
          </a:prstGeom>
        </p:spPr>
      </p:pic>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6" name="Footer Placeholder 5"/>
          <p:cNvSpPr>
            <a:spLocks noGrp="1"/>
          </p:cNvSpPr>
          <p:nvPr>
            <p:ph type="ftr" sz="quarter" idx="10"/>
          </p:nvPr>
        </p:nvSpPr>
        <p:spPr/>
        <p:txBody>
          <a:bodyPr/>
          <a:lstStyle/>
          <a:p>
            <a:pPr>
              <a:spcBef>
                <a:spcPct val="50000"/>
              </a:spcBef>
              <a:defRPr/>
            </a:pPr>
            <a:r>
              <a:rPr lang="en-US" dirty="0" smtClean="0">
                <a:solidFill>
                  <a:prstClr val="black">
                    <a:lumMod val="50000"/>
                    <a:lumOff val="50000"/>
                  </a:prstClr>
                </a:solidFill>
                <a:cs typeface="Arial" pitchFamily="34" charset="0"/>
              </a:rPr>
              <a:t> Confidential – For Internal Use Only</a:t>
            </a:r>
            <a:endParaRPr lang="en-US" dirty="0">
              <a:solidFill>
                <a:srgbClr val="ADAFAF"/>
              </a:solidFill>
              <a:cs typeface="Arial" pitchFamily="34" charset="0"/>
            </a:endParaRPr>
          </a:p>
        </p:txBody>
      </p:sp>
      <p:sp>
        <p:nvSpPr>
          <p:cNvPr id="7" name="Slide Number Placeholder 6"/>
          <p:cNvSpPr>
            <a:spLocks noGrp="1"/>
          </p:cNvSpPr>
          <p:nvPr>
            <p:ph type="sldNum" sz="quarter" idx="11"/>
          </p:nvPr>
        </p:nvSpPr>
        <p:spPr/>
        <p:txBody>
          <a:bodyPr/>
          <a:lstStyle/>
          <a:p>
            <a:fld id="{FACC9664-E082-4FC0-8221-3C1185D0B404}"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4034089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spcBef>
                <a:spcPct val="50000"/>
              </a:spcBef>
              <a:defRPr/>
            </a:pPr>
            <a:r>
              <a:rPr lang="en-US" dirty="0" smtClean="0">
                <a:solidFill>
                  <a:prstClr val="black">
                    <a:lumMod val="50000"/>
                    <a:lumOff val="50000"/>
                  </a:prstClr>
                </a:solidFill>
                <a:cs typeface="Arial" pitchFamily="34" charset="0"/>
              </a:rPr>
              <a:t> Confidential – For Internal Use Only</a:t>
            </a:r>
            <a:endParaRPr lang="en-US" dirty="0">
              <a:solidFill>
                <a:srgbClr val="ADAFAF"/>
              </a:solidFill>
              <a:cs typeface="Arial" pitchFamily="34" charset="0"/>
            </a:endParaRPr>
          </a:p>
        </p:txBody>
      </p:sp>
      <p:sp>
        <p:nvSpPr>
          <p:cNvPr id="6" name="Slide Number Placeholder 5"/>
          <p:cNvSpPr>
            <a:spLocks noGrp="1"/>
          </p:cNvSpPr>
          <p:nvPr>
            <p:ph type="sldNum" sz="quarter" idx="11"/>
          </p:nvPr>
        </p:nvSpPr>
        <p:spPr/>
        <p:txBody>
          <a:bodyPr/>
          <a:lstStyle/>
          <a:p>
            <a:fld id="{FACC9664-E082-4FC0-8221-3C1185D0B404}"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873074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024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1500"/>
            </a:lvl1pPr>
          </a:lstStyle>
          <a:p>
            <a:r>
              <a:rPr lang="en-US" smtClean="0"/>
              <a:t>Click to edit Master subtitle style</a:t>
            </a:r>
            <a:endParaRPr lang="en-US"/>
          </a:p>
        </p:txBody>
      </p:sp>
      <p:sp>
        <p:nvSpPr>
          <p:cNvPr id="10244" name="Rectangle 4"/>
          <p:cNvSpPr>
            <a:spLocks noGrp="1" noChangeArrowheads="1"/>
          </p:cNvSpPr>
          <p:nvPr>
            <p:ph type="dt" sz="half" idx="2"/>
          </p:nvPr>
        </p:nvSpPr>
        <p:spPr>
          <a:xfrm>
            <a:off x="7620000" y="6477000"/>
            <a:ext cx="1905000" cy="152400"/>
          </a:xfrm>
          <a:prstGeom prst="rect">
            <a:avLst/>
          </a:prstGeom>
        </p:spPr>
        <p:txBody>
          <a:bodyPr/>
          <a:lstStyle>
            <a:lvl1pPr>
              <a:defRPr/>
            </a:lvl1pPr>
          </a:lstStyle>
          <a:p>
            <a:pPr defTabSz="457200"/>
            <a:endParaRPr lang="en-US" dirty="0">
              <a:solidFill>
                <a:prstClr val="black"/>
              </a:solidFill>
            </a:endParaRPr>
          </a:p>
        </p:txBody>
      </p:sp>
      <p:sp>
        <p:nvSpPr>
          <p:cNvPr id="10245" name="Rectangle 5"/>
          <p:cNvSpPr>
            <a:spLocks noGrp="1" noChangeArrowheads="1"/>
          </p:cNvSpPr>
          <p:nvPr>
            <p:ph type="ftr" sz="quarter" idx="3"/>
          </p:nvPr>
        </p:nvSpPr>
        <p:spPr>
          <a:xfrm>
            <a:off x="3124200" y="6248400"/>
            <a:ext cx="2895600" cy="457200"/>
          </a:xfrm>
        </p:spPr>
        <p:txBody>
          <a:bodyPr/>
          <a:lstStyle>
            <a:lvl1pPr>
              <a:defRPr sz="1200" i="0"/>
            </a:lvl1pPr>
          </a:lstStyle>
          <a:p>
            <a:r>
              <a:rPr lang="en-US" dirty="0" smtClean="0">
                <a:solidFill>
                  <a:prstClr val="black">
                    <a:tint val="75000"/>
                  </a:prstClr>
                </a:solidFill>
              </a:rPr>
              <a:t> Confidential – For Internal Use Only</a:t>
            </a:r>
            <a:endParaRPr lang="en-US" dirty="0">
              <a:solidFill>
                <a:prstClr val="black">
                  <a:tint val="75000"/>
                </a:prstClr>
              </a:solidFill>
            </a:endParaRPr>
          </a:p>
        </p:txBody>
      </p:sp>
    </p:spTree>
    <p:extLst>
      <p:ext uri="{BB962C8B-B14F-4D97-AF65-F5344CB8AC3E}">
        <p14:creationId xmlns:p14="http://schemas.microsoft.com/office/powerpoint/2010/main" val="361947209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304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066800"/>
            <a:ext cx="39243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066800"/>
            <a:ext cx="39243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3619500"/>
            <a:ext cx="39243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09600" y="6245225"/>
            <a:ext cx="1981200" cy="476250"/>
          </a:xfrm>
          <a:prstGeom prst="rect">
            <a:avLst/>
          </a:prstGeom>
        </p:spPr>
        <p:txBody>
          <a:bodyPr/>
          <a:lstStyle>
            <a:lvl1pPr>
              <a:defRPr/>
            </a:lvl1pPr>
          </a:lstStyle>
          <a:p>
            <a:pPr defTabSz="457200"/>
            <a:endParaRPr lang="en-US" dirty="0">
              <a:solidFill>
                <a:prstClr val="black"/>
              </a:solidFill>
            </a:endParaRPr>
          </a:p>
        </p:txBody>
      </p:sp>
      <p:sp>
        <p:nvSpPr>
          <p:cNvPr id="7" name="Footer Placeholder 6"/>
          <p:cNvSpPr>
            <a:spLocks noGrp="1"/>
          </p:cNvSpPr>
          <p:nvPr>
            <p:ph type="ftr" sz="quarter" idx="11"/>
          </p:nvPr>
        </p:nvSpPr>
        <p:spPr>
          <a:xfrm>
            <a:off x="3124200" y="6502400"/>
            <a:ext cx="2895600" cy="476250"/>
          </a:xfrm>
        </p:spPr>
        <p:txBody>
          <a:bodyPr/>
          <a:lstStyle>
            <a:lvl1pPr>
              <a:defRPr/>
            </a:lvl1pPr>
          </a:lstStyle>
          <a:p>
            <a:endParaRPr lang="en-US" dirty="0">
              <a:solidFill>
                <a:prstClr val="black">
                  <a:tint val="75000"/>
                </a:prstClr>
              </a:solidFill>
            </a:endParaRPr>
          </a:p>
          <a:p>
            <a:r>
              <a:rPr lang="en-US" dirty="0">
                <a:solidFill>
                  <a:prstClr val="black">
                    <a:tint val="75000"/>
                  </a:prstClr>
                </a:solidFill>
              </a:rPr>
              <a:t>Confidential – For Internal Use Only</a:t>
            </a:r>
          </a:p>
        </p:txBody>
      </p:sp>
      <p:sp>
        <p:nvSpPr>
          <p:cNvPr id="8" name="Slide Number Placeholder 7"/>
          <p:cNvSpPr>
            <a:spLocks noGrp="1"/>
          </p:cNvSpPr>
          <p:nvPr>
            <p:ph type="sldNum" sz="quarter" idx="12"/>
          </p:nvPr>
        </p:nvSpPr>
        <p:spPr>
          <a:xfrm>
            <a:off x="8345488" y="6486525"/>
            <a:ext cx="495300" cy="184150"/>
          </a:xfrm>
        </p:spPr>
        <p:txBody>
          <a:bodyPr/>
          <a:lstStyle>
            <a:lvl1pPr>
              <a:defRPr/>
            </a:lvl1pPr>
          </a:lstStyle>
          <a:p>
            <a:fld id="{B002F13F-680E-48FB-A333-54FA3745EDA8}" type="slidenum">
              <a:rPr lang="en-US">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2972988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066800"/>
            <a:ext cx="39243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066800"/>
            <a:ext cx="39243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1981200" cy="476250"/>
          </a:xfrm>
          <a:prstGeom prst="rect">
            <a:avLst/>
          </a:prstGeom>
        </p:spPr>
        <p:txBody>
          <a:bodyPr/>
          <a:lstStyle>
            <a:lvl1pPr>
              <a:defRPr/>
            </a:lvl1pPr>
          </a:lstStyle>
          <a:p>
            <a:pPr defTabSz="457200"/>
            <a:endParaRPr lang="en-US" dirty="0">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prstClr val="black">
                  <a:tint val="75000"/>
                </a:prstClr>
              </a:solidFill>
            </a:endParaRPr>
          </a:p>
          <a:p>
            <a:r>
              <a:rPr lang="en-US" dirty="0">
                <a:solidFill>
                  <a:prstClr val="black">
                    <a:tint val="75000"/>
                  </a:prstClr>
                </a:solidFill>
              </a:rPr>
              <a:t>Confidential – For Internal Use Only</a:t>
            </a:r>
          </a:p>
        </p:txBody>
      </p:sp>
      <p:sp>
        <p:nvSpPr>
          <p:cNvPr id="7" name="Slide Number Placeholder 6"/>
          <p:cNvSpPr>
            <a:spLocks noGrp="1"/>
          </p:cNvSpPr>
          <p:nvPr>
            <p:ph type="sldNum" sz="quarter" idx="12"/>
          </p:nvPr>
        </p:nvSpPr>
        <p:spPr/>
        <p:txBody>
          <a:bodyPr/>
          <a:lstStyle>
            <a:lvl1pPr>
              <a:defRPr/>
            </a:lvl1pPr>
          </a:lstStyle>
          <a:p>
            <a:fld id="{D73E7B88-D2D9-4552-83B5-BBCAB08C0501}" type="slidenum">
              <a:rPr lang="en-US">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3459866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304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66738" y="1066800"/>
            <a:ext cx="8001000" cy="4953000"/>
          </a:xfrm>
        </p:spPr>
        <p:txBody>
          <a:bodyPr/>
          <a:lstStyle/>
          <a:p>
            <a:r>
              <a:rPr lang="en-US" dirty="0" smtClean="0"/>
              <a:t>Click icon to add table</a:t>
            </a:r>
            <a:endParaRPr lang="en-US" dirty="0"/>
          </a:p>
        </p:txBody>
      </p:sp>
      <p:sp>
        <p:nvSpPr>
          <p:cNvPr id="4" name="Date Placeholder 3"/>
          <p:cNvSpPr>
            <a:spLocks noGrp="1"/>
          </p:cNvSpPr>
          <p:nvPr>
            <p:ph type="dt" sz="half" idx="10"/>
          </p:nvPr>
        </p:nvSpPr>
        <p:spPr>
          <a:xfrm>
            <a:off x="609600" y="6245225"/>
            <a:ext cx="1981200" cy="476250"/>
          </a:xfrm>
          <a:prstGeom prst="rect">
            <a:avLst/>
          </a:prstGeom>
        </p:spPr>
        <p:txBody>
          <a:bodyPr/>
          <a:lstStyle>
            <a:lvl1pPr>
              <a:defRPr/>
            </a:lvl1pPr>
          </a:lstStyle>
          <a:p>
            <a:pPr defTabSz="457200"/>
            <a:endParaRPr lang="en-US" dirty="0">
              <a:solidFill>
                <a:prstClr val="black"/>
              </a:solidFill>
            </a:endParaRPr>
          </a:p>
        </p:txBody>
      </p:sp>
      <p:sp>
        <p:nvSpPr>
          <p:cNvPr id="5" name="Footer Placeholder 4"/>
          <p:cNvSpPr>
            <a:spLocks noGrp="1"/>
          </p:cNvSpPr>
          <p:nvPr>
            <p:ph type="ftr" sz="quarter" idx="11"/>
          </p:nvPr>
        </p:nvSpPr>
        <p:spPr>
          <a:xfrm>
            <a:off x="3124200" y="6502400"/>
            <a:ext cx="2895600" cy="476250"/>
          </a:xfrm>
        </p:spPr>
        <p:txBody>
          <a:bodyPr/>
          <a:lstStyle>
            <a:lvl1pPr>
              <a:defRPr/>
            </a:lvl1pPr>
          </a:lstStyle>
          <a:p>
            <a:endParaRPr lang="en-US" dirty="0">
              <a:solidFill>
                <a:prstClr val="black">
                  <a:tint val="75000"/>
                </a:prstClr>
              </a:solidFill>
            </a:endParaRPr>
          </a:p>
          <a:p>
            <a:r>
              <a:rPr lang="en-US" dirty="0">
                <a:solidFill>
                  <a:prstClr val="black">
                    <a:tint val="75000"/>
                  </a:prstClr>
                </a:solidFill>
              </a:rPr>
              <a:t>Confidential – For Internal Use Only</a:t>
            </a:r>
          </a:p>
        </p:txBody>
      </p:sp>
      <p:sp>
        <p:nvSpPr>
          <p:cNvPr id="6" name="Slide Number Placeholder 5"/>
          <p:cNvSpPr>
            <a:spLocks noGrp="1"/>
          </p:cNvSpPr>
          <p:nvPr>
            <p:ph type="sldNum" sz="quarter" idx="12"/>
          </p:nvPr>
        </p:nvSpPr>
        <p:spPr>
          <a:xfrm>
            <a:off x="8345488" y="6486525"/>
            <a:ext cx="495300" cy="184150"/>
          </a:xfrm>
        </p:spPr>
        <p:txBody>
          <a:bodyPr/>
          <a:lstStyle>
            <a:lvl1pPr>
              <a:defRPr/>
            </a:lvl1pPr>
          </a:lstStyle>
          <a:p>
            <a:fld id="{3984D989-C224-439C-978B-9D55658809E8}" type="slidenum">
              <a:rPr lang="en-US">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9636269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574675" y="304800"/>
            <a:ext cx="8001000" cy="3048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566738" y="1066800"/>
            <a:ext cx="39243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066800"/>
            <a:ext cx="39243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66738" y="3619500"/>
            <a:ext cx="39243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3438" y="3619500"/>
            <a:ext cx="39243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09600" y="6245225"/>
            <a:ext cx="1981200" cy="476250"/>
          </a:xfrm>
          <a:prstGeom prst="rect">
            <a:avLst/>
          </a:prstGeom>
        </p:spPr>
        <p:txBody>
          <a:bodyPr/>
          <a:lstStyle>
            <a:lvl1pPr>
              <a:defRPr/>
            </a:lvl1pPr>
          </a:lstStyle>
          <a:p>
            <a:pPr defTabSz="457200"/>
            <a:endParaRPr lang="en-US" dirty="0">
              <a:solidFill>
                <a:prstClr val="black"/>
              </a:solidFill>
            </a:endParaRPr>
          </a:p>
        </p:txBody>
      </p:sp>
      <p:sp>
        <p:nvSpPr>
          <p:cNvPr id="8" name="Footer Placeholder 7"/>
          <p:cNvSpPr>
            <a:spLocks noGrp="1"/>
          </p:cNvSpPr>
          <p:nvPr>
            <p:ph type="ftr" sz="quarter" idx="11"/>
          </p:nvPr>
        </p:nvSpPr>
        <p:spPr>
          <a:xfrm>
            <a:off x="3124200" y="6502400"/>
            <a:ext cx="2895600" cy="476250"/>
          </a:xfrm>
        </p:spPr>
        <p:txBody>
          <a:bodyPr/>
          <a:lstStyle>
            <a:lvl1pPr>
              <a:defRPr/>
            </a:lvl1pPr>
          </a:lstStyle>
          <a:p>
            <a:endParaRPr lang="en-US" dirty="0">
              <a:solidFill>
                <a:prstClr val="black">
                  <a:tint val="75000"/>
                </a:prstClr>
              </a:solidFill>
            </a:endParaRPr>
          </a:p>
          <a:p>
            <a:r>
              <a:rPr lang="en-US" dirty="0">
                <a:solidFill>
                  <a:prstClr val="black">
                    <a:tint val="75000"/>
                  </a:prstClr>
                </a:solidFill>
              </a:rPr>
              <a:t>Confidential – For Internal Use Only</a:t>
            </a:r>
          </a:p>
        </p:txBody>
      </p:sp>
      <p:sp>
        <p:nvSpPr>
          <p:cNvPr id="9" name="Slide Number Placeholder 8"/>
          <p:cNvSpPr>
            <a:spLocks noGrp="1"/>
          </p:cNvSpPr>
          <p:nvPr>
            <p:ph type="sldNum" sz="quarter" idx="12"/>
          </p:nvPr>
        </p:nvSpPr>
        <p:spPr>
          <a:xfrm>
            <a:off x="8345488" y="6486525"/>
            <a:ext cx="495300" cy="184150"/>
          </a:xfrm>
        </p:spPr>
        <p:txBody>
          <a:bodyPr/>
          <a:lstStyle>
            <a:lvl1pPr>
              <a:defRPr/>
            </a:lvl1pPr>
          </a:lstStyle>
          <a:p>
            <a:fld id="{84F885E1-16C7-4E29-8D6A-FE08292B90E6}" type="slidenum">
              <a:rPr lang="en-US">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10193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Corner Graphic">
    <p:spTree>
      <p:nvGrpSpPr>
        <p:cNvPr id="1" name=""/>
        <p:cNvGrpSpPr/>
        <p:nvPr/>
      </p:nvGrpSpPr>
      <p:grpSpPr>
        <a:xfrm>
          <a:off x="0" y="0"/>
          <a:ext cx="0" cy="0"/>
          <a:chOff x="0" y="0"/>
          <a:chExt cx="0" cy="0"/>
        </a:xfrm>
      </p:grpSpPr>
      <p:pic>
        <p:nvPicPr>
          <p:cNvPr id="6" name="Picture 5" descr="ADP_PPT_Exhibits_simple-33.png"/>
          <p:cNvPicPr>
            <a:picLocks noChangeAspect="1"/>
          </p:cNvPicPr>
          <p:nvPr userDrawn="1"/>
        </p:nvPicPr>
        <p:blipFill rotWithShape="1">
          <a:blip r:embed="rId2"/>
          <a:srcRect l="32802" t="29979"/>
          <a:stretch/>
        </p:blipFill>
        <p:spPr>
          <a:xfrm>
            <a:off x="3005288" y="2055944"/>
            <a:ext cx="6144535" cy="4802056"/>
          </a:xfrm>
          <a:prstGeom prst="rect">
            <a:avLst/>
          </a:prstGeom>
        </p:spPr>
      </p:pic>
      <p:grpSp>
        <p:nvGrpSpPr>
          <p:cNvPr id="12" name="Group 11"/>
          <p:cNvGrpSpPr/>
          <p:nvPr userDrawn="1"/>
        </p:nvGrpSpPr>
        <p:grpSpPr>
          <a:xfrm>
            <a:off x="0" y="5257800"/>
            <a:ext cx="9144000" cy="1600200"/>
            <a:chOff x="0" y="5257800"/>
            <a:chExt cx="9144000" cy="1600200"/>
          </a:xfrm>
        </p:grpSpPr>
        <p:pic>
          <p:nvPicPr>
            <p:cNvPr id="13" name="Picture 12" descr="ADP_PPT_Exhibits_simple-17.png"/>
            <p:cNvPicPr>
              <a:picLocks noChangeAspect="1"/>
            </p:cNvPicPr>
            <p:nvPr/>
          </p:nvPicPr>
          <p:blipFill>
            <a:blip r:embed="rId3"/>
            <a:stretch>
              <a:fillRect/>
            </a:stretch>
          </p:blipFill>
          <p:spPr>
            <a:xfrm>
              <a:off x="0" y="5257800"/>
              <a:ext cx="9144000" cy="1600200"/>
            </a:xfrm>
            <a:prstGeom prst="rect">
              <a:avLst/>
            </a:prstGeom>
          </p:spPr>
        </p:pic>
        <p:pic>
          <p:nvPicPr>
            <p:cNvPr id="14" name="Picture 2" descr="\\psf\Host\Volumes\johbee\Documents\01_Freelance_Design\INTERBRAND\ADP\exports\slideMaster_Logo30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43875" y="6440486"/>
              <a:ext cx="630982" cy="283464"/>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a:spLocks noGrp="1"/>
          </p:cNvSpPr>
          <p:nvPr>
            <p:ph type="title"/>
          </p:nvPr>
        </p:nvSpPr>
        <p:spPr/>
        <p:txBody>
          <a:bodyPr>
            <a:normAutofit/>
          </a:bodyPr>
          <a:lstStyle>
            <a:lvl1pPr>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262063"/>
            <a:ext cx="5524743" cy="482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6"/>
          <p:cNvSpPr>
            <a:spLocks noGrp="1"/>
          </p:cNvSpPr>
          <p:nvPr>
            <p:ph type="ftr" sz="quarter" idx="10"/>
          </p:nvPr>
        </p:nvSpPr>
        <p:spPr/>
        <p:txBody>
          <a:bodyPr/>
          <a:lstStyle/>
          <a:p>
            <a:pPr>
              <a:spcBef>
                <a:spcPct val="50000"/>
              </a:spcBef>
              <a:defRPr/>
            </a:pPr>
            <a:r>
              <a:rPr lang="en-US" dirty="0" smtClean="0">
                <a:solidFill>
                  <a:prstClr val="black">
                    <a:lumMod val="50000"/>
                    <a:lumOff val="50000"/>
                  </a:prstClr>
                </a:solidFill>
                <a:cs typeface="Arial" pitchFamily="34" charset="0"/>
              </a:rPr>
              <a:t> Confidential – For Internal Use Only</a:t>
            </a:r>
            <a:endParaRPr lang="en-US" dirty="0">
              <a:solidFill>
                <a:srgbClr val="ADAFAF"/>
              </a:solidFill>
              <a:cs typeface="Arial" pitchFamily="34" charset="0"/>
            </a:endParaRPr>
          </a:p>
        </p:txBody>
      </p:sp>
      <p:sp>
        <p:nvSpPr>
          <p:cNvPr id="8" name="Slide Number Placeholder 7"/>
          <p:cNvSpPr>
            <a:spLocks noGrp="1"/>
          </p:cNvSpPr>
          <p:nvPr>
            <p:ph type="sldNum" sz="quarter" idx="11"/>
          </p:nvPr>
        </p:nvSpPr>
        <p:spPr/>
        <p:txBody>
          <a:bodyPr/>
          <a:lstStyle/>
          <a:p>
            <a:fld id="{FACC9664-E082-4FC0-8221-3C1185D0B404}"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9640817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3048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66738" y="1066800"/>
            <a:ext cx="8001000" cy="4953000"/>
          </a:xfrm>
        </p:spPr>
        <p:txBody>
          <a:bodyPr/>
          <a:lstStyle/>
          <a:p>
            <a:r>
              <a:rPr lang="en-US" dirty="0" smtClean="0"/>
              <a:t>Click icon to add chart</a:t>
            </a:r>
            <a:endParaRPr lang="en-US" dirty="0"/>
          </a:p>
        </p:txBody>
      </p:sp>
      <p:sp>
        <p:nvSpPr>
          <p:cNvPr id="4" name="Date Placeholder 3"/>
          <p:cNvSpPr>
            <a:spLocks noGrp="1"/>
          </p:cNvSpPr>
          <p:nvPr>
            <p:ph type="dt" sz="half" idx="10"/>
          </p:nvPr>
        </p:nvSpPr>
        <p:spPr>
          <a:xfrm>
            <a:off x="609600" y="6245225"/>
            <a:ext cx="1981200" cy="476250"/>
          </a:xfrm>
          <a:prstGeom prst="rect">
            <a:avLst/>
          </a:prstGeom>
        </p:spPr>
        <p:txBody>
          <a:bodyPr/>
          <a:lstStyle>
            <a:lvl1pPr>
              <a:defRPr/>
            </a:lvl1pPr>
          </a:lstStyle>
          <a:p>
            <a:pPr defTabSz="457200"/>
            <a:endParaRPr lang="en-US" dirty="0">
              <a:solidFill>
                <a:prstClr val="black"/>
              </a:solidFill>
            </a:endParaRPr>
          </a:p>
        </p:txBody>
      </p:sp>
      <p:sp>
        <p:nvSpPr>
          <p:cNvPr id="5" name="Footer Placeholder 4"/>
          <p:cNvSpPr>
            <a:spLocks noGrp="1"/>
          </p:cNvSpPr>
          <p:nvPr>
            <p:ph type="ftr" sz="quarter" idx="11"/>
          </p:nvPr>
        </p:nvSpPr>
        <p:spPr>
          <a:xfrm>
            <a:off x="3124200" y="6502400"/>
            <a:ext cx="2895600" cy="476250"/>
          </a:xfrm>
        </p:spPr>
        <p:txBody>
          <a:bodyPr/>
          <a:lstStyle>
            <a:lvl1pPr>
              <a:defRPr/>
            </a:lvl1pPr>
          </a:lstStyle>
          <a:p>
            <a:endParaRPr lang="en-US" dirty="0">
              <a:solidFill>
                <a:prstClr val="black">
                  <a:tint val="75000"/>
                </a:prstClr>
              </a:solidFill>
            </a:endParaRPr>
          </a:p>
          <a:p>
            <a:r>
              <a:rPr lang="en-US" dirty="0">
                <a:solidFill>
                  <a:prstClr val="black">
                    <a:tint val="75000"/>
                  </a:prstClr>
                </a:solidFill>
              </a:rPr>
              <a:t>Confidential – For Internal Use Only</a:t>
            </a:r>
          </a:p>
        </p:txBody>
      </p:sp>
      <p:sp>
        <p:nvSpPr>
          <p:cNvPr id="6" name="Slide Number Placeholder 5"/>
          <p:cNvSpPr>
            <a:spLocks noGrp="1"/>
          </p:cNvSpPr>
          <p:nvPr>
            <p:ph type="sldNum" sz="quarter" idx="12"/>
          </p:nvPr>
        </p:nvSpPr>
        <p:spPr>
          <a:xfrm>
            <a:off x="8345488" y="6486525"/>
            <a:ext cx="495300" cy="184150"/>
          </a:xfrm>
        </p:spPr>
        <p:txBody>
          <a:bodyPr/>
          <a:lstStyle>
            <a:lvl1pPr>
              <a:defRPr/>
            </a:lvl1pPr>
          </a:lstStyle>
          <a:p>
            <a:fld id="{D772A7B5-E054-4531-B8F0-A6CF81C70A3F}" type="slidenum">
              <a:rPr lang="en-US">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650564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userDrawn="1"/>
        </p:nvGrpSpPr>
        <p:grpSpPr>
          <a:xfrm>
            <a:off x="0" y="0"/>
            <a:ext cx="9144000" cy="6867136"/>
            <a:chOff x="0" y="0"/>
            <a:chExt cx="9144000" cy="6867136"/>
          </a:xfrm>
        </p:grpSpPr>
        <p:pic>
          <p:nvPicPr>
            <p:cNvPr id="13" name="Picture 12" descr="ADP_PPT_Exhibits_simple-27.png"/>
            <p:cNvPicPr>
              <a:picLocks noChangeAspect="1"/>
            </p:cNvPicPr>
            <p:nvPr userDrawn="1"/>
          </p:nvPicPr>
          <p:blipFill>
            <a:blip r:embed="rId2"/>
            <a:stretch>
              <a:fillRect/>
            </a:stretch>
          </p:blipFill>
          <p:spPr>
            <a:xfrm>
              <a:off x="0" y="0"/>
              <a:ext cx="9144000" cy="6867136"/>
            </a:xfrm>
            <a:prstGeom prst="rect">
              <a:avLst/>
            </a:prstGeom>
          </p:spPr>
        </p:pic>
        <p:pic>
          <p:nvPicPr>
            <p:cNvPr id="10" name="Picture 9" descr="ADP_logo_tag_sm_rgb.png"/>
            <p:cNvPicPr>
              <a:picLocks noChangeAspect="1"/>
            </p:cNvPicPr>
            <p:nvPr userDrawn="1"/>
          </p:nvPicPr>
          <p:blipFill>
            <a:blip r:embed="rId3"/>
            <a:stretch>
              <a:fillRect/>
            </a:stretch>
          </p:blipFill>
          <p:spPr>
            <a:xfrm>
              <a:off x="381000" y="304800"/>
              <a:ext cx="2956659" cy="804699"/>
            </a:xfrm>
            <a:prstGeom prst="rect">
              <a:avLst/>
            </a:prstGeom>
          </p:spPr>
        </p:pic>
        <p:pic>
          <p:nvPicPr>
            <p:cNvPr id="11" name="Picture 10" descr="ADP_capabilities_line.png"/>
            <p:cNvPicPr>
              <a:picLocks noChangeAspect="1"/>
            </p:cNvPicPr>
            <p:nvPr userDrawn="1"/>
          </p:nvPicPr>
          <p:blipFill>
            <a:blip r:embed="rId4"/>
            <a:stretch>
              <a:fillRect/>
            </a:stretch>
          </p:blipFill>
          <p:spPr>
            <a:xfrm>
              <a:off x="457200" y="6324600"/>
              <a:ext cx="1905000" cy="191823"/>
            </a:xfrm>
            <a:prstGeom prst="rect">
              <a:avLst/>
            </a:prstGeom>
          </p:spPr>
        </p:pic>
      </p:grpSp>
      <p:sp>
        <p:nvSpPr>
          <p:cNvPr id="2" name="Title 1"/>
          <p:cNvSpPr>
            <a:spLocks noGrp="1"/>
          </p:cNvSpPr>
          <p:nvPr userDrawn="1">
            <p:ph type="ctrTitle"/>
          </p:nvPr>
        </p:nvSpPr>
        <p:spPr>
          <a:xfrm>
            <a:off x="385854" y="1297565"/>
            <a:ext cx="4186146" cy="1230140"/>
          </a:xfrm>
        </p:spPr>
        <p:txBody>
          <a:bodyPr anchor="t" anchorCtr="0">
            <a:normAutofit/>
          </a:bodyPr>
          <a:lstStyle>
            <a:lvl1pPr>
              <a:defRPr sz="3600"/>
            </a:lvl1pPr>
          </a:lstStyle>
          <a:p>
            <a:r>
              <a:rPr lang="en-US" smtClean="0"/>
              <a:t>Click to edit Master title style</a:t>
            </a:r>
            <a:endParaRPr lang="en-US" dirty="0"/>
          </a:p>
        </p:txBody>
      </p:sp>
      <p:sp>
        <p:nvSpPr>
          <p:cNvPr id="3" name="Subtitle 2"/>
          <p:cNvSpPr>
            <a:spLocks noGrp="1"/>
          </p:cNvSpPr>
          <p:nvPr userDrawn="1">
            <p:ph type="subTitle" idx="1"/>
          </p:nvPr>
        </p:nvSpPr>
        <p:spPr>
          <a:xfrm>
            <a:off x="385854" y="2615181"/>
            <a:ext cx="4186146" cy="818387"/>
          </a:xfrm>
        </p:spPr>
        <p:txBody>
          <a:bodyPr>
            <a:normAutofit/>
          </a:bodyPr>
          <a:lstStyle>
            <a:lvl1pPr marL="0" indent="0" algn="l">
              <a:buNone/>
              <a:defRPr sz="16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736268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Alternate">
    <p:spTree>
      <p:nvGrpSpPr>
        <p:cNvPr id="1" name=""/>
        <p:cNvGrpSpPr/>
        <p:nvPr/>
      </p:nvGrpSpPr>
      <p:grpSpPr>
        <a:xfrm>
          <a:off x="0" y="0"/>
          <a:ext cx="0" cy="0"/>
          <a:chOff x="0" y="0"/>
          <a:chExt cx="0" cy="0"/>
        </a:xfrm>
      </p:grpSpPr>
      <p:grpSp>
        <p:nvGrpSpPr>
          <p:cNvPr id="4" name="Group 3"/>
          <p:cNvGrpSpPr/>
          <p:nvPr userDrawn="1"/>
        </p:nvGrpSpPr>
        <p:grpSpPr>
          <a:xfrm>
            <a:off x="-12192" y="-9144"/>
            <a:ext cx="9168385" cy="6876288"/>
            <a:chOff x="-12192" y="-9144"/>
            <a:chExt cx="9168385" cy="6876288"/>
          </a:xfrm>
        </p:grpSpPr>
        <p:pic>
          <p:nvPicPr>
            <p:cNvPr id="8" name="Picture 7" descr="ADP_PPT_Exhibits_simple-11.png"/>
            <p:cNvPicPr>
              <a:picLocks noChangeAspect="1"/>
            </p:cNvPicPr>
            <p:nvPr userDrawn="1"/>
          </p:nvPicPr>
          <p:blipFill>
            <a:blip r:embed="rId2"/>
            <a:stretch>
              <a:fillRect/>
            </a:stretch>
          </p:blipFill>
          <p:spPr>
            <a:xfrm>
              <a:off x="-12192" y="-9144"/>
              <a:ext cx="9168385" cy="6876288"/>
            </a:xfrm>
            <a:prstGeom prst="rect">
              <a:avLst/>
            </a:prstGeom>
          </p:spPr>
        </p:pic>
        <p:pic>
          <p:nvPicPr>
            <p:cNvPr id="10" name="Picture 9" descr="ADP_logo_tag_sm_rgb.png"/>
            <p:cNvPicPr>
              <a:picLocks noChangeAspect="1"/>
            </p:cNvPicPr>
            <p:nvPr userDrawn="1"/>
          </p:nvPicPr>
          <p:blipFill>
            <a:blip r:embed="rId3"/>
            <a:stretch>
              <a:fillRect/>
            </a:stretch>
          </p:blipFill>
          <p:spPr>
            <a:xfrm>
              <a:off x="381000" y="304800"/>
              <a:ext cx="2956659" cy="804699"/>
            </a:xfrm>
            <a:prstGeom prst="rect">
              <a:avLst/>
            </a:prstGeom>
          </p:spPr>
        </p:pic>
        <p:pic>
          <p:nvPicPr>
            <p:cNvPr id="11" name="Picture 10" descr="ADP_capabilities_line.png"/>
            <p:cNvPicPr>
              <a:picLocks noChangeAspect="1"/>
            </p:cNvPicPr>
            <p:nvPr userDrawn="1"/>
          </p:nvPicPr>
          <p:blipFill>
            <a:blip r:embed="rId4"/>
            <a:stretch>
              <a:fillRect/>
            </a:stretch>
          </p:blipFill>
          <p:spPr>
            <a:xfrm>
              <a:off x="457200" y="6324600"/>
              <a:ext cx="1905000" cy="191823"/>
            </a:xfrm>
            <a:prstGeom prst="rect">
              <a:avLst/>
            </a:prstGeom>
          </p:spPr>
        </p:pic>
      </p:grpSp>
      <p:sp>
        <p:nvSpPr>
          <p:cNvPr id="2" name="Title 1"/>
          <p:cNvSpPr>
            <a:spLocks noGrp="1"/>
          </p:cNvSpPr>
          <p:nvPr userDrawn="1">
            <p:ph type="ctrTitle"/>
          </p:nvPr>
        </p:nvSpPr>
        <p:spPr>
          <a:xfrm>
            <a:off x="385854" y="1297565"/>
            <a:ext cx="5633946" cy="1230140"/>
          </a:xfrm>
        </p:spPr>
        <p:txBody>
          <a:bodyPr anchor="t" anchorCtr="0">
            <a:normAutofit/>
          </a:bodyPr>
          <a:lstStyle>
            <a:lvl1pPr>
              <a:defRPr sz="3600"/>
            </a:lvl1pPr>
          </a:lstStyle>
          <a:p>
            <a:r>
              <a:rPr lang="en-US" smtClean="0"/>
              <a:t>Click to edit Master title style</a:t>
            </a:r>
            <a:endParaRPr lang="en-US" dirty="0"/>
          </a:p>
        </p:txBody>
      </p:sp>
      <p:sp>
        <p:nvSpPr>
          <p:cNvPr id="3" name="Subtitle 2"/>
          <p:cNvSpPr>
            <a:spLocks noGrp="1"/>
          </p:cNvSpPr>
          <p:nvPr userDrawn="1">
            <p:ph type="subTitle" idx="1"/>
          </p:nvPr>
        </p:nvSpPr>
        <p:spPr>
          <a:xfrm>
            <a:off x="385854" y="2615181"/>
            <a:ext cx="5633946" cy="822954"/>
          </a:xfrm>
        </p:spPr>
        <p:txBody>
          <a:bodyPr>
            <a:normAutofit/>
          </a:bodyPr>
          <a:lstStyle>
            <a:lvl1pPr marL="0" indent="0" algn="l">
              <a:buNone/>
              <a:defRPr sz="16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575668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Image Title Slide">
    <p:spTree>
      <p:nvGrpSpPr>
        <p:cNvPr id="1" name=""/>
        <p:cNvGrpSpPr/>
        <p:nvPr/>
      </p:nvGrpSpPr>
      <p:grpSpPr>
        <a:xfrm>
          <a:off x="0" y="0"/>
          <a:ext cx="0" cy="0"/>
          <a:chOff x="0" y="0"/>
          <a:chExt cx="0" cy="0"/>
        </a:xfrm>
      </p:grpSpPr>
      <p:grpSp>
        <p:nvGrpSpPr>
          <p:cNvPr id="4" name="Group 3"/>
          <p:cNvGrpSpPr/>
          <p:nvPr userDrawn="1"/>
        </p:nvGrpSpPr>
        <p:grpSpPr>
          <a:xfrm>
            <a:off x="1" y="0"/>
            <a:ext cx="9143998" cy="6867135"/>
            <a:chOff x="1" y="0"/>
            <a:chExt cx="9143998" cy="6867135"/>
          </a:xfrm>
        </p:grpSpPr>
        <p:pic>
          <p:nvPicPr>
            <p:cNvPr id="16" name="Picture 15" descr="ADP_PPT_Exhibits_simple-27.png"/>
            <p:cNvPicPr>
              <a:picLocks noChangeAspect="1"/>
            </p:cNvPicPr>
            <p:nvPr userDrawn="1"/>
          </p:nvPicPr>
          <p:blipFill>
            <a:blip r:embed="rId2"/>
            <a:stretch>
              <a:fillRect/>
            </a:stretch>
          </p:blipFill>
          <p:spPr>
            <a:xfrm>
              <a:off x="1" y="0"/>
              <a:ext cx="9143998" cy="6867135"/>
            </a:xfrm>
            <a:prstGeom prst="rect">
              <a:avLst/>
            </a:prstGeom>
          </p:spPr>
        </p:pic>
        <p:pic>
          <p:nvPicPr>
            <p:cNvPr id="14" name="Picture 13" descr="ADP_capabilities_line.png"/>
            <p:cNvPicPr>
              <a:picLocks noChangeAspect="1"/>
            </p:cNvPicPr>
            <p:nvPr userDrawn="1"/>
          </p:nvPicPr>
          <p:blipFill>
            <a:blip r:embed="rId3"/>
            <a:stretch>
              <a:fillRect/>
            </a:stretch>
          </p:blipFill>
          <p:spPr>
            <a:xfrm>
              <a:off x="457200" y="6324600"/>
              <a:ext cx="1905000" cy="191823"/>
            </a:xfrm>
            <a:prstGeom prst="rect">
              <a:avLst/>
            </a:prstGeom>
          </p:spPr>
        </p:pic>
        <p:pic>
          <p:nvPicPr>
            <p:cNvPr id="15" name="Picture 14" descr="ADP_Logo_OneLineTagline_Caps_rgb_rev.png"/>
            <p:cNvPicPr>
              <a:picLocks noChangeAspect="1"/>
            </p:cNvPicPr>
            <p:nvPr userDrawn="1"/>
          </p:nvPicPr>
          <p:blipFill>
            <a:blip r:embed="rId4"/>
            <a:stretch>
              <a:fillRect/>
            </a:stretch>
          </p:blipFill>
          <p:spPr>
            <a:xfrm>
              <a:off x="393700" y="304686"/>
              <a:ext cx="2971800" cy="808819"/>
            </a:xfrm>
            <a:prstGeom prst="rect">
              <a:avLst/>
            </a:prstGeom>
          </p:spPr>
        </p:pic>
      </p:grpSp>
      <p:sp>
        <p:nvSpPr>
          <p:cNvPr id="2" name="Title 1"/>
          <p:cNvSpPr>
            <a:spLocks noGrp="1"/>
          </p:cNvSpPr>
          <p:nvPr userDrawn="1">
            <p:ph type="ctrTitle"/>
          </p:nvPr>
        </p:nvSpPr>
        <p:spPr>
          <a:xfrm>
            <a:off x="385853" y="1297565"/>
            <a:ext cx="5519889" cy="1230140"/>
          </a:xfrm>
        </p:spPr>
        <p:txBody>
          <a:bodyPr anchor="t" anchorCtr="0">
            <a:normAutofit/>
          </a:bodyPr>
          <a:lstStyle>
            <a:lvl1pPr>
              <a:defRPr sz="3600">
                <a:solidFill>
                  <a:schemeClr val="bg1"/>
                </a:solidFill>
              </a:defRPr>
            </a:lvl1pPr>
          </a:lstStyle>
          <a:p>
            <a:r>
              <a:rPr lang="en-US" smtClean="0"/>
              <a:t>Click to edit Master title style</a:t>
            </a:r>
            <a:endParaRPr lang="en-US" dirty="0"/>
          </a:p>
        </p:txBody>
      </p:sp>
      <p:sp>
        <p:nvSpPr>
          <p:cNvPr id="3" name="Subtitle 2"/>
          <p:cNvSpPr>
            <a:spLocks noGrp="1"/>
          </p:cNvSpPr>
          <p:nvPr userDrawn="1">
            <p:ph type="subTitle" idx="1"/>
          </p:nvPr>
        </p:nvSpPr>
        <p:spPr>
          <a:xfrm>
            <a:off x="385853" y="2615181"/>
            <a:ext cx="5519889" cy="739560"/>
          </a:xfrm>
        </p:spPr>
        <p:txBody>
          <a:bodyPr>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310219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pic>
        <p:nvPicPr>
          <p:cNvPr id="9" name="Picture 8" descr="ADP_PPT_Exhibits_simple-03.png"/>
          <p:cNvPicPr>
            <a:picLocks noChangeAspect="1"/>
          </p:cNvPicPr>
          <p:nvPr userDrawn="1"/>
        </p:nvPicPr>
        <p:blipFill>
          <a:blip r:embed="rId2"/>
          <a:stretch>
            <a:fillRect/>
          </a:stretch>
        </p:blipFill>
        <p:spPr>
          <a:xfrm>
            <a:off x="1" y="0"/>
            <a:ext cx="9143998" cy="6857999"/>
          </a:xfrm>
          <a:prstGeom prst="rect">
            <a:avLst/>
          </a:prstGeom>
        </p:spPr>
      </p:pic>
      <p:grpSp>
        <p:nvGrpSpPr>
          <p:cNvPr id="13" name="Group 12"/>
          <p:cNvGrpSpPr/>
          <p:nvPr userDrawn="1"/>
        </p:nvGrpSpPr>
        <p:grpSpPr>
          <a:xfrm>
            <a:off x="0" y="5257800"/>
            <a:ext cx="9144000" cy="1600200"/>
            <a:chOff x="0" y="5257800"/>
            <a:chExt cx="9144000" cy="1600200"/>
          </a:xfrm>
        </p:grpSpPr>
        <p:pic>
          <p:nvPicPr>
            <p:cNvPr id="14" name="Picture 13" descr="ADP_PPT_Exhibits_simple-17.png"/>
            <p:cNvPicPr>
              <a:picLocks noChangeAspect="1"/>
            </p:cNvPicPr>
            <p:nvPr/>
          </p:nvPicPr>
          <p:blipFill>
            <a:blip r:embed="rId3"/>
            <a:stretch>
              <a:fillRect/>
            </a:stretch>
          </p:blipFill>
          <p:spPr>
            <a:xfrm>
              <a:off x="0" y="5257800"/>
              <a:ext cx="9144000" cy="1600200"/>
            </a:xfrm>
            <a:prstGeom prst="rect">
              <a:avLst/>
            </a:prstGeom>
          </p:spPr>
        </p:pic>
        <p:pic>
          <p:nvPicPr>
            <p:cNvPr id="15" name="Picture 2" descr="\\psf\Host\Volumes\johbee\Documents\01_Freelance_Design\INTERBRAND\ADP\exports\slideMaster_Logo30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43875" y="6440486"/>
              <a:ext cx="630982" cy="283464"/>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a:spLocks noGrp="1"/>
          </p:cNvSpPr>
          <p:nvPr>
            <p:ph type="ctrTitle"/>
          </p:nvPr>
        </p:nvSpPr>
        <p:spPr>
          <a:xfrm>
            <a:off x="385854" y="606244"/>
            <a:ext cx="5094722" cy="1230140"/>
          </a:xfrm>
        </p:spPr>
        <p:txBody>
          <a:bodyPr anchor="t" anchorCtr="0">
            <a:normAutofit/>
          </a:bodyPr>
          <a:lstStyle>
            <a:lvl1pPr>
              <a:defRPr sz="3600">
                <a:solidFill>
                  <a:schemeClr val="tx2"/>
                </a:solidFill>
              </a:defRPr>
            </a:lvl1pPr>
          </a:lstStyle>
          <a:p>
            <a:r>
              <a:rPr lang="en-US" smtClean="0"/>
              <a:t>Click to edit Master title style</a:t>
            </a:r>
            <a:endParaRPr lang="en-US" dirty="0"/>
          </a:p>
        </p:txBody>
      </p:sp>
      <p:sp>
        <p:nvSpPr>
          <p:cNvPr id="4" name="Footer Placeholder 3"/>
          <p:cNvSpPr>
            <a:spLocks noGrp="1"/>
          </p:cNvSpPr>
          <p:nvPr>
            <p:ph type="ftr" sz="quarter" idx="10"/>
          </p:nvPr>
        </p:nvSpPr>
        <p:spPr/>
        <p:txBody>
          <a:bodyPr/>
          <a:lstStyle/>
          <a:p>
            <a:pPr>
              <a:spcBef>
                <a:spcPct val="50000"/>
              </a:spcBef>
              <a:defRPr/>
            </a:pPr>
            <a:r>
              <a:rPr lang="en-US" dirty="0" smtClean="0">
                <a:solidFill>
                  <a:prstClr val="black">
                    <a:lumMod val="50000"/>
                    <a:lumOff val="50000"/>
                  </a:prstClr>
                </a:solidFill>
                <a:cs typeface="Arial" pitchFamily="34" charset="0"/>
              </a:rPr>
              <a:t> Confidential – For Internal Use Only</a:t>
            </a:r>
            <a:endParaRPr lang="en-US" dirty="0">
              <a:solidFill>
                <a:srgbClr val="ADAFAF"/>
              </a:solidFill>
              <a:cs typeface="Arial" pitchFamily="34" charset="0"/>
            </a:endParaRPr>
          </a:p>
        </p:txBody>
      </p:sp>
      <p:sp>
        <p:nvSpPr>
          <p:cNvPr id="5" name="Slide Number Placeholder 4"/>
          <p:cNvSpPr>
            <a:spLocks noGrp="1"/>
          </p:cNvSpPr>
          <p:nvPr>
            <p:ph type="sldNum" sz="quarter" idx="11"/>
          </p:nvPr>
        </p:nvSpPr>
        <p:spPr/>
        <p:txBody>
          <a:bodyPr/>
          <a:lstStyle/>
          <a:p>
            <a:fld id="{FACC9664-E082-4FC0-8221-3C1185D0B404}"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148016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Divider">
    <p:spTree>
      <p:nvGrpSpPr>
        <p:cNvPr id="1" name=""/>
        <p:cNvGrpSpPr/>
        <p:nvPr/>
      </p:nvGrpSpPr>
      <p:grpSpPr>
        <a:xfrm>
          <a:off x="0" y="0"/>
          <a:ext cx="0" cy="0"/>
          <a:chOff x="0" y="0"/>
          <a:chExt cx="0" cy="0"/>
        </a:xfrm>
      </p:grpSpPr>
      <p:pic>
        <p:nvPicPr>
          <p:cNvPr id="10" name="Picture 9" descr="ADP_PPT_Exhibits_simple-31.png"/>
          <p:cNvPicPr>
            <a:picLocks noChangeAspect="1"/>
          </p:cNvPicPr>
          <p:nvPr userDrawn="1"/>
        </p:nvPicPr>
        <p:blipFill>
          <a:blip r:embed="rId2"/>
          <a:stretch>
            <a:fillRect/>
          </a:stretch>
        </p:blipFill>
        <p:spPr>
          <a:xfrm>
            <a:off x="9549" y="0"/>
            <a:ext cx="9143999" cy="6857999"/>
          </a:xfrm>
          <a:prstGeom prst="rect">
            <a:avLst/>
          </a:prstGeom>
        </p:spPr>
      </p:pic>
      <p:grpSp>
        <p:nvGrpSpPr>
          <p:cNvPr id="13" name="Group 12"/>
          <p:cNvGrpSpPr/>
          <p:nvPr userDrawn="1"/>
        </p:nvGrpSpPr>
        <p:grpSpPr>
          <a:xfrm>
            <a:off x="0" y="5257800"/>
            <a:ext cx="9144000" cy="1600200"/>
            <a:chOff x="0" y="5257800"/>
            <a:chExt cx="9144000" cy="1600200"/>
          </a:xfrm>
        </p:grpSpPr>
        <p:pic>
          <p:nvPicPr>
            <p:cNvPr id="14" name="Picture 13" descr="ADP_PPT_Exhibits_simple-17.png"/>
            <p:cNvPicPr>
              <a:picLocks noChangeAspect="1"/>
            </p:cNvPicPr>
            <p:nvPr/>
          </p:nvPicPr>
          <p:blipFill>
            <a:blip r:embed="rId3"/>
            <a:stretch>
              <a:fillRect/>
            </a:stretch>
          </p:blipFill>
          <p:spPr>
            <a:xfrm>
              <a:off x="0" y="5257800"/>
              <a:ext cx="9144000" cy="1600200"/>
            </a:xfrm>
            <a:prstGeom prst="rect">
              <a:avLst/>
            </a:prstGeom>
          </p:spPr>
        </p:pic>
        <p:pic>
          <p:nvPicPr>
            <p:cNvPr id="15" name="Picture 2" descr="\\psf\Host\Volumes\johbee\Documents\01_Freelance_Design\INTERBRAND\ADP\exports\slideMaster_Logo30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43875" y="6440486"/>
              <a:ext cx="630982" cy="283464"/>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a:spLocks noGrp="1"/>
          </p:cNvSpPr>
          <p:nvPr>
            <p:ph type="ctrTitle"/>
          </p:nvPr>
        </p:nvSpPr>
        <p:spPr>
          <a:xfrm>
            <a:off x="385854" y="606244"/>
            <a:ext cx="5094722" cy="1230140"/>
          </a:xfrm>
        </p:spPr>
        <p:txBody>
          <a:bodyPr anchor="b" anchorCtr="0">
            <a:normAutofit/>
          </a:bodyPr>
          <a:lstStyle>
            <a:lvl1pPr>
              <a:defRPr sz="3200">
                <a:solidFill>
                  <a:schemeClr val="tx2"/>
                </a:solidFill>
              </a:defRPr>
            </a:lvl1pPr>
          </a:lstStyle>
          <a:p>
            <a:r>
              <a:rPr lang="en-US" smtClean="0"/>
              <a:t>Click to edit Master title style</a:t>
            </a:r>
            <a:endParaRPr lang="en-US" dirty="0"/>
          </a:p>
        </p:txBody>
      </p:sp>
      <p:sp>
        <p:nvSpPr>
          <p:cNvPr id="4" name="Footer Placeholder 3"/>
          <p:cNvSpPr>
            <a:spLocks noGrp="1"/>
          </p:cNvSpPr>
          <p:nvPr>
            <p:ph type="ftr" sz="quarter" idx="10"/>
          </p:nvPr>
        </p:nvSpPr>
        <p:spPr/>
        <p:txBody>
          <a:bodyPr/>
          <a:lstStyle/>
          <a:p>
            <a:pPr>
              <a:spcBef>
                <a:spcPct val="50000"/>
              </a:spcBef>
              <a:defRPr/>
            </a:pPr>
            <a:r>
              <a:rPr lang="en-US" dirty="0" smtClean="0">
                <a:solidFill>
                  <a:prstClr val="black">
                    <a:lumMod val="50000"/>
                    <a:lumOff val="50000"/>
                  </a:prstClr>
                </a:solidFill>
                <a:cs typeface="Arial" pitchFamily="34" charset="0"/>
              </a:rPr>
              <a:t> Confidential – For Internal Use Only</a:t>
            </a:r>
            <a:endParaRPr lang="en-US" dirty="0">
              <a:solidFill>
                <a:srgbClr val="ADAFAF"/>
              </a:solidFill>
              <a:cs typeface="Arial" pitchFamily="34" charset="0"/>
            </a:endParaRPr>
          </a:p>
        </p:txBody>
      </p:sp>
      <p:sp>
        <p:nvSpPr>
          <p:cNvPr id="5" name="Slide Number Placeholder 4"/>
          <p:cNvSpPr>
            <a:spLocks noGrp="1"/>
          </p:cNvSpPr>
          <p:nvPr>
            <p:ph type="sldNum" sz="quarter" idx="11"/>
          </p:nvPr>
        </p:nvSpPr>
        <p:spPr/>
        <p:txBody>
          <a:bodyPr/>
          <a:lstStyle/>
          <a:p>
            <a:fld id="{FACC9664-E082-4FC0-8221-3C1185D0B404}" type="slidenum">
              <a:rPr lang="en-US" smtClean="0">
                <a:solidFill>
                  <a:prstClr val="black"/>
                </a:solidFill>
              </a:rPr>
              <a:pPr/>
              <a:t>‹#›</a:t>
            </a:fld>
            <a:endParaRPr lang="en-US" dirty="0">
              <a:solidFill>
                <a:prstClr val="black"/>
              </a:solidFill>
            </a:endParaRPr>
          </a:p>
        </p:txBody>
      </p:sp>
      <p:sp>
        <p:nvSpPr>
          <p:cNvPr id="7" name="Text Placeholder 6"/>
          <p:cNvSpPr>
            <a:spLocks noGrp="1"/>
          </p:cNvSpPr>
          <p:nvPr>
            <p:ph type="body" sz="quarter" idx="12"/>
          </p:nvPr>
        </p:nvSpPr>
        <p:spPr>
          <a:xfrm>
            <a:off x="381000" y="1955285"/>
            <a:ext cx="5099050" cy="1372862"/>
          </a:xfrm>
        </p:spPr>
        <p:txBody>
          <a:bodyPr>
            <a:normAutofit/>
          </a:bodyPr>
          <a:lstStyle>
            <a:lvl1pPr>
              <a:defRPr sz="1600"/>
            </a:lvl1pPr>
          </a:lstStyle>
          <a:p>
            <a:pPr lvl="0"/>
            <a:r>
              <a:rPr lang="en-US" smtClean="0"/>
              <a:t>Click to edit Master text styles</a:t>
            </a:r>
          </a:p>
        </p:txBody>
      </p:sp>
    </p:spTree>
    <p:extLst>
      <p:ext uri="{BB962C8B-B14F-4D97-AF65-F5344CB8AC3E}">
        <p14:creationId xmlns:p14="http://schemas.microsoft.com/office/powerpoint/2010/main" val="2216104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Divider">
    <p:spTree>
      <p:nvGrpSpPr>
        <p:cNvPr id="1" name=""/>
        <p:cNvGrpSpPr/>
        <p:nvPr/>
      </p:nvGrpSpPr>
      <p:grpSpPr>
        <a:xfrm>
          <a:off x="0" y="0"/>
          <a:ext cx="0" cy="0"/>
          <a:chOff x="0" y="0"/>
          <a:chExt cx="0" cy="0"/>
        </a:xfrm>
      </p:grpSpPr>
      <p:pic>
        <p:nvPicPr>
          <p:cNvPr id="11" name="Picture 10" descr="ADP_PPT_Exhibits_simple-36.png"/>
          <p:cNvPicPr>
            <a:picLocks noChangeAspect="1"/>
          </p:cNvPicPr>
          <p:nvPr userDrawn="1"/>
        </p:nvPicPr>
        <p:blipFill rotWithShape="1">
          <a:blip r:embed="rId2"/>
          <a:srcRect l="44735" r="425"/>
          <a:stretch/>
        </p:blipFill>
        <p:spPr>
          <a:xfrm>
            <a:off x="4129360" y="0"/>
            <a:ext cx="5014639" cy="6858000"/>
          </a:xfrm>
          <a:prstGeom prst="rect">
            <a:avLst/>
          </a:prstGeom>
        </p:spPr>
      </p:pic>
      <p:grpSp>
        <p:nvGrpSpPr>
          <p:cNvPr id="13" name="Group 12"/>
          <p:cNvGrpSpPr/>
          <p:nvPr userDrawn="1"/>
        </p:nvGrpSpPr>
        <p:grpSpPr>
          <a:xfrm>
            <a:off x="0" y="5257800"/>
            <a:ext cx="9144000" cy="1600200"/>
            <a:chOff x="0" y="5257800"/>
            <a:chExt cx="9144000" cy="1600200"/>
          </a:xfrm>
        </p:grpSpPr>
        <p:pic>
          <p:nvPicPr>
            <p:cNvPr id="14" name="Picture 13" descr="ADP_PPT_Exhibits_simple-17.png"/>
            <p:cNvPicPr>
              <a:picLocks noChangeAspect="1"/>
            </p:cNvPicPr>
            <p:nvPr/>
          </p:nvPicPr>
          <p:blipFill>
            <a:blip r:embed="rId3"/>
            <a:stretch>
              <a:fillRect/>
            </a:stretch>
          </p:blipFill>
          <p:spPr>
            <a:xfrm>
              <a:off x="0" y="5257800"/>
              <a:ext cx="9144000" cy="1600200"/>
            </a:xfrm>
            <a:prstGeom prst="rect">
              <a:avLst/>
            </a:prstGeom>
          </p:spPr>
        </p:pic>
        <p:pic>
          <p:nvPicPr>
            <p:cNvPr id="15" name="Picture 2" descr="\\psf\Host\Volumes\johbee\Documents\01_Freelance_Design\INTERBRAND\ADP\exports\slideMaster_Logo30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43875" y="6440486"/>
              <a:ext cx="630982" cy="283464"/>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a:spLocks noGrp="1"/>
          </p:cNvSpPr>
          <p:nvPr>
            <p:ph type="ctrTitle"/>
          </p:nvPr>
        </p:nvSpPr>
        <p:spPr>
          <a:xfrm>
            <a:off x="385854" y="606244"/>
            <a:ext cx="5094722" cy="1230140"/>
          </a:xfrm>
        </p:spPr>
        <p:txBody>
          <a:bodyPr anchor="b" anchorCtr="0">
            <a:normAutofit/>
          </a:bodyPr>
          <a:lstStyle>
            <a:lvl1pPr>
              <a:defRPr sz="3200">
                <a:solidFill>
                  <a:schemeClr val="tx2"/>
                </a:solidFill>
              </a:defRPr>
            </a:lvl1pPr>
          </a:lstStyle>
          <a:p>
            <a:r>
              <a:rPr lang="en-US" smtClean="0"/>
              <a:t>Click to edit Master title style</a:t>
            </a:r>
            <a:endParaRPr lang="en-US" dirty="0"/>
          </a:p>
        </p:txBody>
      </p:sp>
      <p:sp>
        <p:nvSpPr>
          <p:cNvPr id="4" name="Footer Placeholder 3"/>
          <p:cNvSpPr>
            <a:spLocks noGrp="1"/>
          </p:cNvSpPr>
          <p:nvPr>
            <p:ph type="ftr" sz="quarter" idx="10"/>
          </p:nvPr>
        </p:nvSpPr>
        <p:spPr/>
        <p:txBody>
          <a:bodyPr/>
          <a:lstStyle/>
          <a:p>
            <a:pPr>
              <a:spcBef>
                <a:spcPct val="50000"/>
              </a:spcBef>
              <a:defRPr/>
            </a:pPr>
            <a:r>
              <a:rPr lang="en-US" dirty="0" smtClean="0">
                <a:solidFill>
                  <a:prstClr val="black">
                    <a:lumMod val="50000"/>
                    <a:lumOff val="50000"/>
                  </a:prstClr>
                </a:solidFill>
                <a:cs typeface="Arial" pitchFamily="34" charset="0"/>
              </a:rPr>
              <a:t> Confidential – For Internal Use Only</a:t>
            </a:r>
            <a:endParaRPr lang="en-US" dirty="0">
              <a:solidFill>
                <a:srgbClr val="ADAFAF"/>
              </a:solidFill>
              <a:cs typeface="Arial" pitchFamily="34" charset="0"/>
            </a:endParaRPr>
          </a:p>
        </p:txBody>
      </p:sp>
      <p:sp>
        <p:nvSpPr>
          <p:cNvPr id="5" name="Slide Number Placeholder 4"/>
          <p:cNvSpPr>
            <a:spLocks noGrp="1"/>
          </p:cNvSpPr>
          <p:nvPr>
            <p:ph type="sldNum" sz="quarter" idx="11"/>
          </p:nvPr>
        </p:nvSpPr>
        <p:spPr/>
        <p:txBody>
          <a:bodyPr/>
          <a:lstStyle/>
          <a:p>
            <a:fld id="{FACC9664-E082-4FC0-8221-3C1185D0B404}" type="slidenum">
              <a:rPr lang="en-US" smtClean="0">
                <a:solidFill>
                  <a:prstClr val="black"/>
                </a:solidFill>
              </a:rPr>
              <a:pPr/>
              <a:t>‹#›</a:t>
            </a:fld>
            <a:endParaRPr lang="en-US" dirty="0">
              <a:solidFill>
                <a:prstClr val="black"/>
              </a:solidFill>
            </a:endParaRPr>
          </a:p>
        </p:txBody>
      </p:sp>
      <p:sp>
        <p:nvSpPr>
          <p:cNvPr id="7" name="Text Placeholder 6"/>
          <p:cNvSpPr>
            <a:spLocks noGrp="1"/>
          </p:cNvSpPr>
          <p:nvPr>
            <p:ph type="body" sz="quarter" idx="12"/>
          </p:nvPr>
        </p:nvSpPr>
        <p:spPr>
          <a:xfrm>
            <a:off x="381000" y="1955285"/>
            <a:ext cx="5099050" cy="1419927"/>
          </a:xfrm>
        </p:spPr>
        <p:txBody>
          <a:bodyPr>
            <a:normAutofit/>
          </a:bodyPr>
          <a:lstStyle>
            <a:lvl1pPr>
              <a:defRPr sz="1600"/>
            </a:lvl1pPr>
          </a:lstStyle>
          <a:p>
            <a:pPr lvl="0"/>
            <a:r>
              <a:rPr lang="en-US" smtClean="0"/>
              <a:t>Click to edit Master text styles</a:t>
            </a:r>
          </a:p>
        </p:txBody>
      </p:sp>
    </p:spTree>
    <p:extLst>
      <p:ext uri="{BB962C8B-B14F-4D97-AF65-F5344CB8AC3E}">
        <p14:creationId xmlns:p14="http://schemas.microsoft.com/office/powerpoint/2010/main" val="422959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9" name="Picture 8" descr="ADP_PPT_Exhibits_simple-36.png"/>
          <p:cNvPicPr>
            <a:picLocks noChangeAspect="1"/>
          </p:cNvPicPr>
          <p:nvPr userDrawn="1"/>
        </p:nvPicPr>
        <p:blipFill rotWithShape="1">
          <a:blip r:embed="rId2"/>
          <a:srcRect l="44735" r="425"/>
          <a:stretch/>
        </p:blipFill>
        <p:spPr>
          <a:xfrm>
            <a:off x="4129360" y="0"/>
            <a:ext cx="5014639" cy="6858000"/>
          </a:xfrm>
          <a:prstGeom prst="rect">
            <a:avLst/>
          </a:prstGeom>
        </p:spPr>
      </p:pic>
      <p:grpSp>
        <p:nvGrpSpPr>
          <p:cNvPr id="10" name="Group 9"/>
          <p:cNvGrpSpPr/>
          <p:nvPr userDrawn="1"/>
        </p:nvGrpSpPr>
        <p:grpSpPr>
          <a:xfrm>
            <a:off x="0" y="5257800"/>
            <a:ext cx="9144000" cy="1600200"/>
            <a:chOff x="0" y="5257800"/>
            <a:chExt cx="9144000" cy="1600200"/>
          </a:xfrm>
        </p:grpSpPr>
        <p:pic>
          <p:nvPicPr>
            <p:cNvPr id="12" name="Picture 11" descr="ADP_PPT_Exhibits_simple-17.png"/>
            <p:cNvPicPr>
              <a:picLocks noChangeAspect="1"/>
            </p:cNvPicPr>
            <p:nvPr/>
          </p:nvPicPr>
          <p:blipFill>
            <a:blip r:embed="rId3"/>
            <a:stretch>
              <a:fillRect/>
            </a:stretch>
          </p:blipFill>
          <p:spPr>
            <a:xfrm>
              <a:off x="0" y="5257800"/>
              <a:ext cx="9144000" cy="1600200"/>
            </a:xfrm>
            <a:prstGeom prst="rect">
              <a:avLst/>
            </a:prstGeom>
          </p:spPr>
        </p:pic>
        <p:pic>
          <p:nvPicPr>
            <p:cNvPr id="13" name="Picture 2" descr="\\psf\Host\Volumes\johbee\Documents\01_Freelance_Design\INTERBRAND\ADP\exports\slideMaster_Logo30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43875" y="6440486"/>
              <a:ext cx="630982" cy="283464"/>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10" descr="ADP_PPT_Exhibits_simple-26.png"/>
          <p:cNvPicPr>
            <a:picLocks noChangeAspect="1"/>
          </p:cNvPicPr>
          <p:nvPr userDrawn="1"/>
        </p:nvPicPr>
        <p:blipFill>
          <a:blip r:embed="rId5"/>
          <a:stretch>
            <a:fillRect/>
          </a:stretch>
        </p:blipFill>
        <p:spPr>
          <a:xfrm>
            <a:off x="0" y="0"/>
            <a:ext cx="9144000" cy="1600200"/>
          </a:xfrm>
          <a:prstGeom prst="rect">
            <a:avLst/>
          </a:prstGeom>
        </p:spPr>
      </p:pic>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262063"/>
            <a:ext cx="5638800" cy="482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6"/>
          <p:cNvSpPr>
            <a:spLocks noGrp="1"/>
          </p:cNvSpPr>
          <p:nvPr>
            <p:ph type="ftr" sz="quarter" idx="10"/>
          </p:nvPr>
        </p:nvSpPr>
        <p:spPr/>
        <p:txBody>
          <a:bodyPr/>
          <a:lstStyle/>
          <a:p>
            <a:pPr>
              <a:spcBef>
                <a:spcPct val="50000"/>
              </a:spcBef>
              <a:defRPr/>
            </a:pPr>
            <a:r>
              <a:rPr lang="en-US" dirty="0" smtClean="0">
                <a:solidFill>
                  <a:prstClr val="black">
                    <a:lumMod val="50000"/>
                    <a:lumOff val="50000"/>
                  </a:prstClr>
                </a:solidFill>
                <a:cs typeface="Arial" pitchFamily="34" charset="0"/>
              </a:rPr>
              <a:t> Confidential – For Internal Use Only</a:t>
            </a:r>
            <a:endParaRPr lang="en-US" dirty="0">
              <a:solidFill>
                <a:srgbClr val="ADAFAF"/>
              </a:solidFill>
              <a:cs typeface="Arial" pitchFamily="34" charset="0"/>
            </a:endParaRPr>
          </a:p>
        </p:txBody>
      </p:sp>
      <p:sp>
        <p:nvSpPr>
          <p:cNvPr id="8" name="Slide Number Placeholder 7"/>
          <p:cNvSpPr>
            <a:spLocks noGrp="1"/>
          </p:cNvSpPr>
          <p:nvPr>
            <p:ph type="sldNum" sz="quarter" idx="11"/>
          </p:nvPr>
        </p:nvSpPr>
        <p:spPr/>
        <p:txBody>
          <a:bodyPr/>
          <a:lstStyle/>
          <a:p>
            <a:fld id="{FACC9664-E082-4FC0-8221-3C1185D0B404}"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119211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1" name="Group 10"/>
          <p:cNvGrpSpPr/>
          <p:nvPr/>
        </p:nvGrpSpPr>
        <p:grpSpPr>
          <a:xfrm>
            <a:off x="0" y="5257800"/>
            <a:ext cx="9144000" cy="1600200"/>
            <a:chOff x="0" y="5257800"/>
            <a:chExt cx="9144000" cy="1600200"/>
          </a:xfrm>
        </p:grpSpPr>
        <p:pic>
          <p:nvPicPr>
            <p:cNvPr id="8" name="Picture 7" descr="ADP_PPT_Exhibits_simple-17.png"/>
            <p:cNvPicPr>
              <a:picLocks noChangeAspect="1"/>
            </p:cNvPicPr>
            <p:nvPr/>
          </p:nvPicPr>
          <p:blipFill>
            <a:blip r:embed="rId22"/>
            <a:stretch>
              <a:fillRect/>
            </a:stretch>
          </p:blipFill>
          <p:spPr>
            <a:xfrm>
              <a:off x="0" y="5257800"/>
              <a:ext cx="9144000" cy="1600200"/>
            </a:xfrm>
            <a:prstGeom prst="rect">
              <a:avLst/>
            </a:prstGeom>
          </p:spPr>
        </p:pic>
        <p:pic>
          <p:nvPicPr>
            <p:cNvPr id="10" name="Picture 2" descr="\\psf\Host\Volumes\johbee\Documents\01_Freelance_Design\INTERBRAND\ADP\exports\slideMaster_Logo300.pn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7743875" y="6440486"/>
              <a:ext cx="630982" cy="283464"/>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Placeholder 1"/>
          <p:cNvSpPr>
            <a:spLocks noGrp="1"/>
          </p:cNvSpPr>
          <p:nvPr>
            <p:ph type="title"/>
          </p:nvPr>
        </p:nvSpPr>
        <p:spPr>
          <a:xfrm>
            <a:off x="381000" y="3175"/>
            <a:ext cx="7440906" cy="905401"/>
          </a:xfrm>
          <a:prstGeom prst="rect">
            <a:avLst/>
          </a:prstGeom>
        </p:spPr>
        <p:txBody>
          <a:bodyPr vert="horz" lIns="0" tIns="0" rIns="0" bIns="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262063"/>
            <a:ext cx="8375650" cy="4826000"/>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641350" y="6464320"/>
            <a:ext cx="5378450" cy="280987"/>
          </a:xfrm>
          <a:prstGeom prst="rect">
            <a:avLst/>
          </a:prstGeom>
        </p:spPr>
        <p:txBody>
          <a:bodyPr vert="horz" lIns="0" tIns="0" rIns="0" bIns="0" rtlCol="0" anchor="b" anchorCtr="0"/>
          <a:lstStyle>
            <a:lvl1pPr algn="l">
              <a:defRPr sz="800">
                <a:solidFill>
                  <a:schemeClr val="tx1">
                    <a:tint val="75000"/>
                  </a:schemeClr>
                </a:solidFill>
              </a:defRPr>
            </a:lvl1pPr>
          </a:lstStyle>
          <a:p>
            <a:pPr defTabSz="457200">
              <a:spcBef>
                <a:spcPct val="50000"/>
              </a:spcBef>
              <a:defRPr/>
            </a:pPr>
            <a:r>
              <a:rPr lang="en-US" dirty="0" smtClean="0">
                <a:solidFill>
                  <a:prstClr val="black">
                    <a:lumMod val="50000"/>
                    <a:lumOff val="50000"/>
                  </a:prstClr>
                </a:solidFill>
                <a:cs typeface="Arial" pitchFamily="34" charset="0"/>
              </a:rPr>
              <a:t> Confidential – For Internal Use Only</a:t>
            </a:r>
            <a:endParaRPr lang="en-US" dirty="0">
              <a:solidFill>
                <a:srgbClr val="ADAFAF"/>
              </a:solidFill>
              <a:cs typeface="Arial" pitchFamily="34" charset="0"/>
            </a:endParaRPr>
          </a:p>
        </p:txBody>
      </p:sp>
      <p:sp>
        <p:nvSpPr>
          <p:cNvPr id="6" name="Slide Number Placeholder 5"/>
          <p:cNvSpPr>
            <a:spLocks noGrp="1"/>
          </p:cNvSpPr>
          <p:nvPr>
            <p:ph type="sldNum" sz="quarter" idx="4"/>
          </p:nvPr>
        </p:nvSpPr>
        <p:spPr>
          <a:xfrm>
            <a:off x="92331" y="6382657"/>
            <a:ext cx="293523" cy="365125"/>
          </a:xfrm>
          <a:prstGeom prst="rect">
            <a:avLst/>
          </a:prstGeom>
        </p:spPr>
        <p:txBody>
          <a:bodyPr vert="horz" lIns="0" tIns="0" rIns="0" bIns="0" rtlCol="0" anchor="b" anchorCtr="0"/>
          <a:lstStyle>
            <a:lvl1pPr algn="r">
              <a:defRPr sz="900" b="1">
                <a:solidFill>
                  <a:schemeClr val="tx1"/>
                </a:solidFill>
              </a:defRPr>
            </a:lvl1pPr>
          </a:lstStyle>
          <a:p>
            <a:pPr defTabSz="457200"/>
            <a:fld id="{FACC9664-E082-4FC0-8221-3C1185D0B404}" type="slidenum">
              <a:rPr lang="en-US" smtClean="0">
                <a:solidFill>
                  <a:prstClr val="black"/>
                </a:solidFill>
              </a:rPr>
              <a:pPr defTabSz="457200"/>
              <a:t>‹#›</a:t>
            </a:fld>
            <a:endParaRPr lang="en-US" dirty="0">
              <a:solidFill>
                <a:prstClr val="black"/>
              </a:solidFill>
            </a:endParaRPr>
          </a:p>
        </p:txBody>
      </p:sp>
    </p:spTree>
    <p:extLst>
      <p:ext uri="{BB962C8B-B14F-4D97-AF65-F5344CB8AC3E}">
        <p14:creationId xmlns:p14="http://schemas.microsoft.com/office/powerpoint/2010/main" val="9918437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hdr="0" dt="0"/>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120000"/>
        </a:lnSpc>
        <a:spcBef>
          <a:spcPts val="1400"/>
        </a:spcBef>
        <a:buFont typeface="Arial" pitchFamily="34" charset="0"/>
        <a:buNone/>
        <a:defRPr sz="2400" b="1" kern="1200">
          <a:solidFill>
            <a:schemeClr val="tx1"/>
          </a:solidFill>
          <a:latin typeface="+mn-lt"/>
          <a:ea typeface="+mn-ea"/>
          <a:cs typeface="+mn-cs"/>
        </a:defRPr>
      </a:lvl1pPr>
      <a:lvl2pPr marL="227013" indent="-227013" algn="l" defTabSz="914400" rtl="0" eaLnBrk="1" latinLnBrk="0" hangingPunct="1">
        <a:lnSpc>
          <a:spcPct val="120000"/>
        </a:lnSpc>
        <a:spcBef>
          <a:spcPts val="1400"/>
        </a:spcBef>
        <a:buClr>
          <a:schemeClr val="tx2"/>
        </a:buClr>
        <a:buFont typeface="Wingdings" pitchFamily="2" charset="2"/>
        <a:buChar char="§"/>
        <a:defRPr sz="2400" b="1" kern="1200">
          <a:solidFill>
            <a:schemeClr val="tx1"/>
          </a:solidFill>
          <a:latin typeface="+mn-lt"/>
          <a:ea typeface="+mn-ea"/>
          <a:cs typeface="+mn-cs"/>
        </a:defRPr>
      </a:lvl2pPr>
      <a:lvl3pPr marL="460375" indent="-228600" algn="l" defTabSz="914400" rtl="0" eaLnBrk="1" latinLnBrk="0" hangingPunct="1">
        <a:lnSpc>
          <a:spcPct val="120000"/>
        </a:lnSpc>
        <a:spcBef>
          <a:spcPts val="1400"/>
        </a:spcBef>
        <a:buClr>
          <a:schemeClr val="tx2"/>
        </a:buClr>
        <a:buFont typeface="BentonSansF Book" pitchFamily="50" charset="0"/>
        <a:buChar char="–"/>
        <a:defRPr sz="2400" kern="1200">
          <a:solidFill>
            <a:schemeClr val="tx1"/>
          </a:solidFill>
          <a:latin typeface="+mn-lt"/>
          <a:ea typeface="+mn-ea"/>
          <a:cs typeface="+mn-cs"/>
        </a:defRPr>
      </a:lvl3pPr>
      <a:lvl4pPr marL="687388" indent="-231775" algn="l" defTabSz="914400" rtl="0" eaLnBrk="1" latinLnBrk="0" hangingPunct="1">
        <a:lnSpc>
          <a:spcPct val="120000"/>
        </a:lnSpc>
        <a:spcBef>
          <a:spcPts val="1200"/>
        </a:spcBef>
        <a:buClr>
          <a:schemeClr val="tx2"/>
        </a:buClr>
        <a:buFont typeface="Wingdings" pitchFamily="2" charset="2"/>
        <a:buChar char="§"/>
        <a:defRPr sz="2000" kern="1200">
          <a:solidFill>
            <a:schemeClr val="tx1"/>
          </a:solidFill>
          <a:latin typeface="+mn-lt"/>
          <a:ea typeface="+mn-ea"/>
          <a:cs typeface="+mn-cs"/>
        </a:defRPr>
      </a:lvl4pPr>
      <a:lvl5pPr marL="914400" indent="-227013" algn="l" defTabSz="914400" rtl="0" eaLnBrk="1" latinLnBrk="0" hangingPunct="1">
        <a:lnSpc>
          <a:spcPct val="120000"/>
        </a:lnSpc>
        <a:spcBef>
          <a:spcPts val="1000"/>
        </a:spcBef>
        <a:buClr>
          <a:schemeClr val="tx2"/>
        </a:buClr>
        <a:buFont typeface="BentonSansF Book" pitchFamily="50"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75"/>
            <a:ext cx="7696200" cy="905401"/>
          </a:xfrm>
        </p:spPr>
        <p:txBody>
          <a:bodyPr>
            <a:normAutofit/>
          </a:bodyPr>
          <a:lstStyle/>
          <a:p>
            <a:r>
              <a:rPr lang="en-US" dirty="0" smtClean="0"/>
              <a:t>API Automation</a:t>
            </a:r>
            <a:endParaRPr lang="en-US" sz="1600" dirty="0"/>
          </a:p>
        </p:txBody>
      </p:sp>
      <p:sp>
        <p:nvSpPr>
          <p:cNvPr id="3" name="Content Placeholder 2"/>
          <p:cNvSpPr>
            <a:spLocks noGrp="1"/>
          </p:cNvSpPr>
          <p:nvPr>
            <p:ph idx="1"/>
          </p:nvPr>
        </p:nvSpPr>
        <p:spPr>
          <a:xfrm>
            <a:off x="457200" y="990600"/>
            <a:ext cx="8458200" cy="5334000"/>
          </a:xfrm>
        </p:spPr>
        <p:txBody>
          <a:bodyPr>
            <a:noAutofit/>
          </a:bodyPr>
          <a:lstStyle/>
          <a:p>
            <a:pPr>
              <a:spcBef>
                <a:spcPts val="1200"/>
              </a:spcBef>
            </a:pPr>
            <a:r>
              <a:rPr lang="en-US" sz="1600" dirty="0" smtClean="0"/>
              <a:t>Challenge</a:t>
            </a:r>
            <a:r>
              <a:rPr lang="en-US" sz="1400" dirty="0" smtClean="0"/>
              <a:t>:</a:t>
            </a:r>
          </a:p>
          <a:p>
            <a:pPr>
              <a:spcBef>
                <a:spcPts val="1200"/>
              </a:spcBef>
            </a:pPr>
            <a:r>
              <a:rPr lang="en-US" sz="1400" dirty="0"/>
              <a:t>	</a:t>
            </a:r>
            <a:r>
              <a:rPr lang="en-US" sz="1400" dirty="0" smtClean="0"/>
              <a:t>At </a:t>
            </a:r>
            <a:r>
              <a:rPr lang="en-US" sz="1400" dirty="0"/>
              <a:t>beginning we used to get almost 2 to 3 builds every day and we don’t have an UI to test it. We used to test the APIs using rest clients. So whenever a build is released we used to test around 30 Min for no harm and around 1 </a:t>
            </a:r>
            <a:r>
              <a:rPr lang="en-US" sz="1400" dirty="0" err="1"/>
              <a:t>hr</a:t>
            </a:r>
            <a:r>
              <a:rPr lang="en-US" sz="1400" dirty="0"/>
              <a:t> for regression.</a:t>
            </a:r>
          </a:p>
          <a:p>
            <a:pPr>
              <a:spcBef>
                <a:spcPts val="1200"/>
              </a:spcBef>
            </a:pPr>
            <a:r>
              <a:rPr lang="en-US" sz="1600" dirty="0" smtClean="0"/>
              <a:t>Solution Using </a:t>
            </a:r>
            <a:r>
              <a:rPr lang="en-US" sz="1600" dirty="0" err="1" smtClean="0"/>
              <a:t>SoapUI</a:t>
            </a:r>
            <a:r>
              <a:rPr lang="en-US" sz="1400" dirty="0" smtClean="0"/>
              <a:t>: </a:t>
            </a:r>
          </a:p>
          <a:p>
            <a:pPr marL="285750" indent="-285750">
              <a:spcBef>
                <a:spcPts val="1200"/>
              </a:spcBef>
              <a:buFont typeface="Wingdings" panose="05000000000000000000" pitchFamily="2" charset="2"/>
              <a:buChar char="q"/>
            </a:pPr>
            <a:r>
              <a:rPr lang="en-US" sz="1400" dirty="0" err="1" smtClean="0"/>
              <a:t>SoapUi</a:t>
            </a:r>
            <a:r>
              <a:rPr lang="en-US" sz="1400" dirty="0" smtClean="0"/>
              <a:t> </a:t>
            </a:r>
            <a:r>
              <a:rPr lang="en-US" sz="1400" dirty="0"/>
              <a:t>is an open source tool which offers support to test Rest and Soap web service calls. We can create test suites, test cases and test steps for n number of projects.</a:t>
            </a:r>
          </a:p>
          <a:p>
            <a:pPr marL="285750" indent="-285750">
              <a:spcBef>
                <a:spcPts val="1200"/>
              </a:spcBef>
              <a:buFont typeface="Wingdings" panose="05000000000000000000" pitchFamily="2" charset="2"/>
              <a:buChar char="q"/>
            </a:pPr>
            <a:r>
              <a:rPr lang="en-US" sz="1400" dirty="0" smtClean="0"/>
              <a:t>This </a:t>
            </a:r>
            <a:r>
              <a:rPr lang="en-US" sz="1400" dirty="0"/>
              <a:t>tool supports groovy scripting language. So along with groovy we were able to automate the APIs and generate reports using mail system. MySQL DB is used as test data maintenance tool.</a:t>
            </a:r>
          </a:p>
          <a:p>
            <a:pPr marL="285750" indent="-285750">
              <a:spcBef>
                <a:spcPts val="1200"/>
              </a:spcBef>
              <a:buFont typeface="Wingdings" panose="05000000000000000000" pitchFamily="2" charset="2"/>
              <a:buChar char="q"/>
            </a:pPr>
            <a:r>
              <a:rPr lang="en-US" sz="1400" dirty="0" smtClean="0"/>
              <a:t>Currently </a:t>
            </a:r>
            <a:r>
              <a:rPr lang="en-US" sz="1400" dirty="0"/>
              <a:t>we are using the same script for running the test against Pre-DIT, DIT, FIT, IPE, IAT, UAT and PROD environments.</a:t>
            </a:r>
          </a:p>
          <a:p>
            <a:pPr marL="285750" indent="-285750">
              <a:spcBef>
                <a:spcPts val="1200"/>
              </a:spcBef>
              <a:buFont typeface="Wingdings" panose="05000000000000000000" pitchFamily="2" charset="2"/>
              <a:buChar char="q"/>
            </a:pPr>
            <a:r>
              <a:rPr lang="en-US" sz="1400" dirty="0" smtClean="0"/>
              <a:t>We </a:t>
            </a:r>
            <a:r>
              <a:rPr lang="en-US" sz="1400" dirty="0"/>
              <a:t>have also integrated the test scripts with JENKINS so our developers are using this for baseline testing for build deployments.</a:t>
            </a:r>
          </a:p>
          <a:p>
            <a:pPr marL="285750" indent="-285750">
              <a:spcBef>
                <a:spcPts val="1200"/>
              </a:spcBef>
              <a:buFont typeface="Wingdings" panose="05000000000000000000" pitchFamily="2" charset="2"/>
              <a:buChar char="q"/>
            </a:pPr>
            <a:r>
              <a:rPr lang="en-US" sz="1400" dirty="0" smtClean="0"/>
              <a:t>This </a:t>
            </a:r>
            <a:r>
              <a:rPr lang="en-US" sz="1400" dirty="0"/>
              <a:t>automation have reduced the testing from 1.30 </a:t>
            </a:r>
            <a:r>
              <a:rPr lang="en-US" sz="1400" dirty="0" err="1"/>
              <a:t>hr</a:t>
            </a:r>
            <a:r>
              <a:rPr lang="en-US" sz="1400" dirty="0"/>
              <a:t>(one environment) to 3 </a:t>
            </a:r>
            <a:r>
              <a:rPr lang="en-US" sz="1400" dirty="0" err="1"/>
              <a:t>mins</a:t>
            </a:r>
            <a:r>
              <a:rPr lang="en-US" sz="1400" dirty="0"/>
              <a:t>(Max. 7 </a:t>
            </a:r>
            <a:r>
              <a:rPr lang="en-US" sz="1400" dirty="0" err="1"/>
              <a:t>mins</a:t>
            </a:r>
            <a:r>
              <a:rPr lang="en-US" sz="1400" dirty="0"/>
              <a:t>).</a:t>
            </a:r>
          </a:p>
          <a:p>
            <a:pPr marL="285750" indent="-285750" defTabSz="457200">
              <a:spcAft>
                <a:spcPts val="800"/>
              </a:spcAft>
              <a:buClr>
                <a:srgbClr val="C00000"/>
              </a:buClr>
              <a:buSzPct val="120000"/>
              <a:buFont typeface="Wingdings" pitchFamily="2" charset="2"/>
              <a:buChar char="§"/>
            </a:pPr>
            <a:endParaRPr lang="en-US" sz="1400" dirty="0"/>
          </a:p>
        </p:txBody>
      </p:sp>
      <p:sp>
        <p:nvSpPr>
          <p:cNvPr id="8" name="Slide Number Placeholder 1"/>
          <p:cNvSpPr>
            <a:spLocks noGrp="1"/>
          </p:cNvSpPr>
          <p:nvPr>
            <p:ph type="sldNum" sz="quarter" idx="11"/>
          </p:nvPr>
        </p:nvSpPr>
        <p:spPr>
          <a:xfrm>
            <a:off x="92331" y="6382657"/>
            <a:ext cx="293523" cy="365125"/>
          </a:xfrm>
        </p:spPr>
        <p:txBody>
          <a:bodyPr/>
          <a:lstStyle/>
          <a:p>
            <a:fld id="{502A8C0D-F315-452C-8A5E-0F45FE6BAB96}" type="slidenum">
              <a:rPr lang="en-US" smtClean="0">
                <a:solidFill>
                  <a:prstClr val="black"/>
                </a:solidFill>
              </a:rPr>
              <a:pPr/>
              <a:t>1</a:t>
            </a:fld>
            <a:endParaRPr lang="en-US" dirty="0">
              <a:solidFill>
                <a:prstClr val="black"/>
              </a:solidFill>
            </a:endParaRPr>
          </a:p>
        </p:txBody>
      </p:sp>
      <p:sp>
        <p:nvSpPr>
          <p:cNvPr id="12" name="Footer Placeholder 1"/>
          <p:cNvSpPr>
            <a:spLocks noGrp="1"/>
          </p:cNvSpPr>
          <p:nvPr>
            <p:ph type="ftr" sz="quarter" idx="10"/>
          </p:nvPr>
        </p:nvSpPr>
        <p:spPr>
          <a:xfrm>
            <a:off x="641350" y="6464320"/>
            <a:ext cx="5378450" cy="280987"/>
          </a:xfrm>
        </p:spPr>
        <p:txBody>
          <a:bodyPr/>
          <a:lstStyle/>
          <a:p>
            <a:r>
              <a:rPr lang="en-US" dirty="0" smtClean="0">
                <a:solidFill>
                  <a:prstClr val="black">
                    <a:lumMod val="50000"/>
                    <a:lumOff val="50000"/>
                  </a:prstClr>
                </a:solidFill>
                <a:cs typeface="Arial" pitchFamily="34" charset="0"/>
              </a:rPr>
              <a:t>© Copyright 2014 ADP, Inc. Proprietary and Confidential Information</a:t>
            </a:r>
            <a:endParaRPr lang="en-US" dirty="0">
              <a:solidFill>
                <a:prstClr val="black">
                  <a:tint val="75000"/>
                </a:prstClr>
              </a:solidFill>
            </a:endParaRPr>
          </a:p>
        </p:txBody>
      </p:sp>
    </p:spTree>
    <p:extLst>
      <p:ext uri="{BB962C8B-B14F-4D97-AF65-F5344CB8AC3E}">
        <p14:creationId xmlns:p14="http://schemas.microsoft.com/office/powerpoint/2010/main" val="37166969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75"/>
            <a:ext cx="7696200" cy="905401"/>
          </a:xfrm>
        </p:spPr>
        <p:txBody>
          <a:bodyPr>
            <a:normAutofit/>
          </a:bodyPr>
          <a:lstStyle/>
          <a:p>
            <a:r>
              <a:rPr lang="en-US" dirty="0" err="1" smtClean="0"/>
              <a:t>SoapUI</a:t>
            </a:r>
            <a:r>
              <a:rPr lang="en-US" dirty="0" smtClean="0"/>
              <a:t> Framework and Mail Reporting Sample</a:t>
            </a:r>
            <a:endParaRPr lang="en-US" sz="1600" dirty="0"/>
          </a:p>
        </p:txBody>
      </p:sp>
      <p:sp>
        <p:nvSpPr>
          <p:cNvPr id="8" name="Slide Number Placeholder 1"/>
          <p:cNvSpPr>
            <a:spLocks noGrp="1"/>
          </p:cNvSpPr>
          <p:nvPr>
            <p:ph type="sldNum" sz="quarter" idx="11"/>
          </p:nvPr>
        </p:nvSpPr>
        <p:spPr>
          <a:xfrm>
            <a:off x="92331" y="6382657"/>
            <a:ext cx="293523" cy="365125"/>
          </a:xfrm>
        </p:spPr>
        <p:txBody>
          <a:bodyPr/>
          <a:lstStyle/>
          <a:p>
            <a:fld id="{502A8C0D-F315-452C-8A5E-0F45FE6BAB96}" type="slidenum">
              <a:rPr lang="en-US" smtClean="0">
                <a:solidFill>
                  <a:prstClr val="black"/>
                </a:solidFill>
              </a:rPr>
              <a:pPr/>
              <a:t>2</a:t>
            </a:fld>
            <a:endParaRPr lang="en-US" dirty="0">
              <a:solidFill>
                <a:prstClr val="black"/>
              </a:solidFill>
            </a:endParaRPr>
          </a:p>
        </p:txBody>
      </p:sp>
      <p:sp>
        <p:nvSpPr>
          <p:cNvPr id="12" name="Footer Placeholder 1"/>
          <p:cNvSpPr>
            <a:spLocks noGrp="1"/>
          </p:cNvSpPr>
          <p:nvPr>
            <p:ph type="ftr" sz="quarter" idx="10"/>
          </p:nvPr>
        </p:nvSpPr>
        <p:spPr>
          <a:xfrm>
            <a:off x="641350" y="6464320"/>
            <a:ext cx="5378450" cy="280987"/>
          </a:xfrm>
        </p:spPr>
        <p:txBody>
          <a:bodyPr/>
          <a:lstStyle/>
          <a:p>
            <a:r>
              <a:rPr lang="en-US" dirty="0" smtClean="0">
                <a:solidFill>
                  <a:prstClr val="black">
                    <a:lumMod val="50000"/>
                    <a:lumOff val="50000"/>
                  </a:prstClr>
                </a:solidFill>
                <a:cs typeface="Arial" pitchFamily="34" charset="0"/>
              </a:rPr>
              <a:t>© Copyright 2014 ADP, Inc. Proprietary and Confidential Information</a:t>
            </a:r>
            <a:endParaRPr lang="en-US" dirty="0">
              <a:solidFill>
                <a:prstClr val="black">
                  <a:tint val="75000"/>
                </a:prstClr>
              </a:solidFill>
            </a:endParaRPr>
          </a:p>
        </p:txBody>
      </p:sp>
      <p:pic>
        <p:nvPicPr>
          <p:cNvPr id="6" name="Content Placeholder 5" descr="image00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0" y="914400"/>
            <a:ext cx="5572125"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image0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784" y="3733800"/>
            <a:ext cx="8966200" cy="257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4147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75"/>
            <a:ext cx="7696200" cy="905401"/>
          </a:xfrm>
        </p:spPr>
        <p:txBody>
          <a:bodyPr>
            <a:normAutofit/>
          </a:bodyPr>
          <a:lstStyle/>
          <a:p>
            <a:r>
              <a:rPr lang="en-US" dirty="0" smtClean="0"/>
              <a:t>More Solutions and </a:t>
            </a:r>
            <a:r>
              <a:rPr lang="en-US" dirty="0" err="1" smtClean="0"/>
              <a:t>RoadMap</a:t>
            </a:r>
            <a:endParaRPr lang="en-US" sz="1600" dirty="0"/>
          </a:p>
        </p:txBody>
      </p:sp>
      <p:sp>
        <p:nvSpPr>
          <p:cNvPr id="3" name="Content Placeholder 2"/>
          <p:cNvSpPr>
            <a:spLocks noGrp="1"/>
          </p:cNvSpPr>
          <p:nvPr>
            <p:ph idx="1"/>
          </p:nvPr>
        </p:nvSpPr>
        <p:spPr>
          <a:xfrm>
            <a:off x="457200" y="990600"/>
            <a:ext cx="8458200" cy="5334000"/>
          </a:xfrm>
        </p:spPr>
        <p:txBody>
          <a:bodyPr>
            <a:noAutofit/>
          </a:bodyPr>
          <a:lstStyle/>
          <a:p>
            <a:pPr>
              <a:spcBef>
                <a:spcPts val="1200"/>
              </a:spcBef>
            </a:pPr>
            <a:r>
              <a:rPr lang="en-US" sz="1600" dirty="0" smtClean="0"/>
              <a:t>More Solutions</a:t>
            </a:r>
            <a:r>
              <a:rPr lang="en-US" sz="1400" dirty="0" smtClean="0"/>
              <a:t>:</a:t>
            </a:r>
          </a:p>
          <a:p>
            <a:pPr>
              <a:spcBef>
                <a:spcPts val="1200"/>
              </a:spcBef>
            </a:pPr>
            <a:r>
              <a:rPr lang="en-US" sz="1400" dirty="0" smtClean="0"/>
              <a:t>Along with API Proxy we have API translator and API Gateway also automated using </a:t>
            </a:r>
            <a:r>
              <a:rPr lang="en-US" sz="1400" dirty="0" err="1" smtClean="0"/>
              <a:t>SoapUI</a:t>
            </a:r>
            <a:r>
              <a:rPr lang="en-US" sz="1400" dirty="0" smtClean="0"/>
              <a:t> tool.</a:t>
            </a:r>
          </a:p>
          <a:p>
            <a:pPr>
              <a:spcBef>
                <a:spcPts val="1200"/>
              </a:spcBef>
            </a:pPr>
            <a:r>
              <a:rPr lang="en-US" sz="1400" u="sng" dirty="0" smtClean="0"/>
              <a:t>API Translator</a:t>
            </a:r>
            <a:r>
              <a:rPr lang="en-US" sz="1400" dirty="0" smtClean="0"/>
              <a:t>:</a:t>
            </a:r>
          </a:p>
          <a:p>
            <a:pPr>
              <a:spcBef>
                <a:spcPts val="1200"/>
              </a:spcBef>
            </a:pPr>
            <a:r>
              <a:rPr lang="en-US" sz="1400" dirty="0" smtClean="0"/>
              <a:t>It is a controller that is used inside API Proxy which supports in translating the APIs from OLD to NEW and vice versa. </a:t>
            </a:r>
          </a:p>
          <a:p>
            <a:pPr>
              <a:spcBef>
                <a:spcPts val="1200"/>
              </a:spcBef>
            </a:pPr>
            <a:r>
              <a:rPr lang="en-US" sz="1400" dirty="0" smtClean="0"/>
              <a:t>Here we started validating the response JSON using groovy scripts and reporting the output.</a:t>
            </a:r>
          </a:p>
          <a:p>
            <a:pPr>
              <a:spcBef>
                <a:spcPts val="1200"/>
              </a:spcBef>
            </a:pPr>
            <a:r>
              <a:rPr lang="en-US" sz="1400" u="sng" dirty="0" smtClean="0"/>
              <a:t>API </a:t>
            </a:r>
            <a:r>
              <a:rPr lang="en-US" sz="1400" u="sng" dirty="0" err="1" smtClean="0"/>
              <a:t>GateWay</a:t>
            </a:r>
            <a:r>
              <a:rPr lang="en-US" sz="1400" dirty="0" smtClean="0"/>
              <a:t>:</a:t>
            </a:r>
          </a:p>
          <a:p>
            <a:pPr>
              <a:spcBef>
                <a:spcPts val="1200"/>
              </a:spcBef>
            </a:pPr>
            <a:r>
              <a:rPr lang="en-US" sz="1400" dirty="0" smtClean="0"/>
              <a:t>API </a:t>
            </a:r>
            <a:r>
              <a:rPr lang="en-US" sz="1400" dirty="0" err="1" smtClean="0"/>
              <a:t>GateWay</a:t>
            </a:r>
            <a:r>
              <a:rPr lang="en-US" sz="1400" dirty="0" smtClean="0"/>
              <a:t> uses auth2.0 client grant type calls. The normal rest client extensions does not support auth2.0 calls.</a:t>
            </a:r>
          </a:p>
          <a:p>
            <a:pPr>
              <a:spcBef>
                <a:spcPts val="1200"/>
              </a:spcBef>
            </a:pPr>
            <a:r>
              <a:rPr lang="en-US" sz="1400" dirty="0" smtClean="0"/>
              <a:t>So with the help of developers we imported the cert into </a:t>
            </a:r>
            <a:r>
              <a:rPr lang="en-US" sz="1400" dirty="0" err="1" smtClean="0"/>
              <a:t>soapUI</a:t>
            </a:r>
            <a:r>
              <a:rPr lang="en-US" sz="1400" dirty="0" smtClean="0"/>
              <a:t> and started automating it.</a:t>
            </a:r>
          </a:p>
          <a:p>
            <a:pPr>
              <a:spcBef>
                <a:spcPts val="1200"/>
              </a:spcBef>
            </a:pPr>
            <a:r>
              <a:rPr lang="en-US" sz="1600" dirty="0" err="1" smtClean="0"/>
              <a:t>RoadMap</a:t>
            </a:r>
            <a:r>
              <a:rPr lang="en-US" sz="1400" dirty="0" smtClean="0"/>
              <a:t>:</a:t>
            </a:r>
          </a:p>
          <a:p>
            <a:pPr marL="285750" indent="-285750">
              <a:spcBef>
                <a:spcPts val="1200"/>
              </a:spcBef>
              <a:buFont typeface="Wingdings" panose="05000000000000000000" pitchFamily="2" charset="2"/>
              <a:buChar char="§"/>
            </a:pPr>
            <a:r>
              <a:rPr lang="en-US" sz="1400" dirty="0" smtClean="0"/>
              <a:t>Integrating API Gateway test with Jenkins.</a:t>
            </a:r>
          </a:p>
          <a:p>
            <a:pPr marL="285750" indent="-285750">
              <a:spcBef>
                <a:spcPts val="1200"/>
              </a:spcBef>
              <a:buFont typeface="Wingdings" panose="05000000000000000000" pitchFamily="2" charset="2"/>
              <a:buChar char="§"/>
            </a:pPr>
            <a:r>
              <a:rPr lang="en-US" sz="1400" dirty="0" smtClean="0"/>
              <a:t>Search APIs Automation.</a:t>
            </a:r>
          </a:p>
          <a:p>
            <a:pPr marL="285750" indent="-285750">
              <a:spcBef>
                <a:spcPts val="1200"/>
              </a:spcBef>
              <a:buFont typeface="Wingdings" panose="05000000000000000000" pitchFamily="2" charset="2"/>
              <a:buChar char="§"/>
            </a:pPr>
            <a:r>
              <a:rPr lang="en-US" sz="1400" dirty="0" smtClean="0"/>
              <a:t>Extending the APIT for regression testing.</a:t>
            </a:r>
            <a:endParaRPr lang="en-US" sz="1400" dirty="0"/>
          </a:p>
        </p:txBody>
      </p:sp>
      <p:sp>
        <p:nvSpPr>
          <p:cNvPr id="8" name="Slide Number Placeholder 1"/>
          <p:cNvSpPr>
            <a:spLocks noGrp="1"/>
          </p:cNvSpPr>
          <p:nvPr>
            <p:ph type="sldNum" sz="quarter" idx="11"/>
          </p:nvPr>
        </p:nvSpPr>
        <p:spPr>
          <a:xfrm>
            <a:off x="92331" y="6382657"/>
            <a:ext cx="293523" cy="365125"/>
          </a:xfrm>
        </p:spPr>
        <p:txBody>
          <a:bodyPr/>
          <a:lstStyle/>
          <a:p>
            <a:fld id="{502A8C0D-F315-452C-8A5E-0F45FE6BAB96}" type="slidenum">
              <a:rPr lang="en-US" smtClean="0">
                <a:solidFill>
                  <a:prstClr val="black"/>
                </a:solidFill>
              </a:rPr>
              <a:pPr/>
              <a:t>3</a:t>
            </a:fld>
            <a:endParaRPr lang="en-US" dirty="0">
              <a:solidFill>
                <a:prstClr val="black"/>
              </a:solidFill>
            </a:endParaRPr>
          </a:p>
        </p:txBody>
      </p:sp>
      <p:sp>
        <p:nvSpPr>
          <p:cNvPr id="12" name="Footer Placeholder 1"/>
          <p:cNvSpPr>
            <a:spLocks noGrp="1"/>
          </p:cNvSpPr>
          <p:nvPr>
            <p:ph type="ftr" sz="quarter" idx="10"/>
          </p:nvPr>
        </p:nvSpPr>
        <p:spPr>
          <a:xfrm>
            <a:off x="641350" y="6464320"/>
            <a:ext cx="5378450" cy="280987"/>
          </a:xfrm>
        </p:spPr>
        <p:txBody>
          <a:bodyPr/>
          <a:lstStyle/>
          <a:p>
            <a:r>
              <a:rPr lang="en-US" dirty="0" smtClean="0">
                <a:solidFill>
                  <a:prstClr val="black">
                    <a:lumMod val="50000"/>
                    <a:lumOff val="50000"/>
                  </a:prstClr>
                </a:solidFill>
                <a:cs typeface="Arial" pitchFamily="34" charset="0"/>
              </a:rPr>
              <a:t>© Copyright 2014 ADP, Inc. Proprietary and Confidential Information</a:t>
            </a:r>
            <a:endParaRPr lang="en-US" dirty="0">
              <a:solidFill>
                <a:prstClr val="black">
                  <a:tint val="75000"/>
                </a:prstClr>
              </a:solidFill>
            </a:endParaRPr>
          </a:p>
        </p:txBody>
      </p:sp>
    </p:spTree>
    <p:extLst>
      <p:ext uri="{BB962C8B-B14F-4D97-AF65-F5344CB8AC3E}">
        <p14:creationId xmlns:p14="http://schemas.microsoft.com/office/powerpoint/2010/main" val="206449669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Theme">
  <a:themeElements>
    <a:clrScheme name="ADP_PPT_2011">
      <a:dk1>
        <a:sysClr val="windowText" lastClr="000000"/>
      </a:dk1>
      <a:lt1>
        <a:sysClr val="window" lastClr="FFFFFF"/>
      </a:lt1>
      <a:dk2>
        <a:srgbClr val="DC1E32"/>
      </a:dk2>
      <a:lt2>
        <a:srgbClr val="FFFFFF"/>
      </a:lt2>
      <a:accent1>
        <a:srgbClr val="DC1E32"/>
      </a:accent1>
      <a:accent2>
        <a:srgbClr val="000000"/>
      </a:accent2>
      <a:accent3>
        <a:srgbClr val="4D4F53"/>
      </a:accent3>
      <a:accent4>
        <a:srgbClr val="747678"/>
      </a:accent4>
      <a:accent5>
        <a:srgbClr val="ADAFAF"/>
      </a:accent5>
      <a:accent6>
        <a:srgbClr val="F89B22"/>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spPr>
      <a:bodyPr wrap="square" lIns="0" tIns="0" rIns="0" bIns="0">
        <a:spAutoFit/>
      </a:bodyPr>
      <a:lstStyle>
        <a:defPPr>
          <a:spcBef>
            <a:spcPct val="50000"/>
          </a:spcBef>
          <a:defRPr sz="1600" dirty="0">
            <a:solidFill>
              <a:schemeClr val="tx1">
                <a:lumMod val="75000"/>
                <a:lumOff val="25000"/>
              </a:schemeClr>
            </a:solidFill>
            <a:latin typeface="Arial"/>
            <a:cs typeface="Arial"/>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492</TotalTime>
  <Words>172</Words>
  <Application>Microsoft Office PowerPoint</Application>
  <PresentationFormat>On-screen Show (4:3)</PresentationFormat>
  <Paragraphs>29</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Default Theme</vt:lpstr>
      <vt:lpstr>API Automation</vt:lpstr>
      <vt:lpstr>SoapUI Framework and Mail Reporting Sample</vt:lpstr>
      <vt:lpstr>More Solutions and RoadMap</vt:lpstr>
    </vt:vector>
  </TitlesOfParts>
  <Company>Automatic Data Processing,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Thiyagarajan, Naveen</dc:creator>
  <cp:lastModifiedBy>Thiyagarajan, Naveen</cp:lastModifiedBy>
  <cp:revision>10</cp:revision>
  <dcterms:created xsi:type="dcterms:W3CDTF">2015-01-29T11:33:34Z</dcterms:created>
  <dcterms:modified xsi:type="dcterms:W3CDTF">2015-01-30T06:48:48Z</dcterms:modified>
</cp:coreProperties>
</file>