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5"/>
  </p:sldMasterIdLst>
  <p:notesMasterIdLst>
    <p:notesMasterId r:id="rId18"/>
  </p:notesMasterIdLst>
  <p:handoutMasterIdLst>
    <p:handoutMasterId r:id="rId19"/>
  </p:handoutMasterIdLst>
  <p:sldIdLst>
    <p:sldId id="320" r:id="rId6"/>
    <p:sldId id="313" r:id="rId7"/>
    <p:sldId id="315" r:id="rId8"/>
    <p:sldId id="323" r:id="rId9"/>
    <p:sldId id="314" r:id="rId10"/>
    <p:sldId id="316" r:id="rId11"/>
    <p:sldId id="317" r:id="rId12"/>
    <p:sldId id="318" r:id="rId13"/>
    <p:sldId id="321" r:id="rId14"/>
    <p:sldId id="324" r:id="rId15"/>
    <p:sldId id="325" r:id="rId16"/>
    <p:sldId id="31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E8FA"/>
    <a:srgbClr val="1AC0C4"/>
    <a:srgbClr val="3CE3FA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0" autoAdjust="0"/>
    <p:restoredTop sz="86683" autoAdjust="0"/>
  </p:normalViewPr>
  <p:slideViewPr>
    <p:cSldViewPr>
      <p:cViewPr>
        <p:scale>
          <a:sx n="80" d="100"/>
          <a:sy n="80" d="100"/>
        </p:scale>
        <p:origin x="-16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BC12B-73A4-4290-BC35-CCD79738040F}" type="doc">
      <dgm:prSet loTypeId="urn:microsoft.com/office/officeart/2005/8/layout/hList7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E24AF6-E742-4F6F-9722-1EFC359B9CD7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416000D1-FE3F-45B4-A819-FE4E0BCCB72C}" type="parTrans" cxnId="{04C6CDBD-E264-4362-B9B1-CFBD1F9CCC4F}">
      <dgm:prSet/>
      <dgm:spPr/>
      <dgm:t>
        <a:bodyPr/>
        <a:lstStyle/>
        <a:p>
          <a:endParaRPr lang="en-US"/>
        </a:p>
      </dgm:t>
    </dgm:pt>
    <dgm:pt modelId="{3519FBC3-2570-4553-AAAA-0D6C89BECC79}" type="sibTrans" cxnId="{04C6CDBD-E264-4362-B9B1-CFBD1F9CCC4F}">
      <dgm:prSet/>
      <dgm:spPr/>
      <dgm:t>
        <a:bodyPr/>
        <a:lstStyle/>
        <a:p>
          <a:endParaRPr lang="en-US"/>
        </a:p>
      </dgm:t>
    </dgm:pt>
    <dgm:pt modelId="{F605C292-ED53-4A40-87A3-1C712CDF51A4}">
      <dgm:prSet phldrT="[Text]"/>
      <dgm:spPr/>
      <dgm:t>
        <a:bodyPr/>
        <a:lstStyle/>
        <a:p>
          <a:r>
            <a:rPr lang="en-US" dirty="0" smtClean="0"/>
            <a:t>Release Readiness</a:t>
          </a:r>
          <a:endParaRPr lang="en-US" dirty="0"/>
        </a:p>
      </dgm:t>
    </dgm:pt>
    <dgm:pt modelId="{32DB1C0A-4700-4769-A734-EE94339703F9}" type="parTrans" cxnId="{9EB47951-9AB3-4BDD-A139-DB3E9EFC6A52}">
      <dgm:prSet/>
      <dgm:spPr/>
      <dgm:t>
        <a:bodyPr/>
        <a:lstStyle/>
        <a:p>
          <a:endParaRPr lang="en-US"/>
        </a:p>
      </dgm:t>
    </dgm:pt>
    <dgm:pt modelId="{86E8C78E-2FB1-4DA0-932A-80A3FCC159F1}" type="sibTrans" cxnId="{9EB47951-9AB3-4BDD-A139-DB3E9EFC6A52}">
      <dgm:prSet/>
      <dgm:spPr/>
      <dgm:t>
        <a:bodyPr/>
        <a:lstStyle/>
        <a:p>
          <a:endParaRPr lang="en-US"/>
        </a:p>
      </dgm:t>
    </dgm:pt>
    <dgm:pt modelId="{F9DDBFA7-F48B-421C-8F48-41D583F0C5E2}">
      <dgm:prSet phldrT="[Text]"/>
      <dgm:spPr/>
      <dgm:t>
        <a:bodyPr/>
        <a:lstStyle/>
        <a:p>
          <a:r>
            <a:rPr lang="en-US" dirty="0" smtClean="0"/>
            <a:t>Increased ROI</a:t>
          </a:r>
          <a:endParaRPr lang="en-US" dirty="0"/>
        </a:p>
      </dgm:t>
    </dgm:pt>
    <dgm:pt modelId="{77211C0C-2FF7-47F8-BB90-1E74DEEFBAAB}" type="parTrans" cxnId="{9CA7FCF3-53ED-4FA0-8A82-DA0316D7C383}">
      <dgm:prSet/>
      <dgm:spPr/>
      <dgm:t>
        <a:bodyPr/>
        <a:lstStyle/>
        <a:p>
          <a:endParaRPr lang="en-US"/>
        </a:p>
      </dgm:t>
    </dgm:pt>
    <dgm:pt modelId="{0140F749-3388-4966-9DE0-5ED3B7DFBBED}" type="sibTrans" cxnId="{9CA7FCF3-53ED-4FA0-8A82-DA0316D7C383}">
      <dgm:prSet/>
      <dgm:spPr/>
      <dgm:t>
        <a:bodyPr/>
        <a:lstStyle/>
        <a:p>
          <a:endParaRPr lang="en-US"/>
        </a:p>
      </dgm:t>
    </dgm:pt>
    <dgm:pt modelId="{47DAAE17-665F-4A4B-BB10-23D89C94AB12}">
      <dgm:prSet phldrT="[Text]"/>
      <dgm:spPr/>
      <dgm:t>
        <a:bodyPr/>
        <a:lstStyle/>
        <a:p>
          <a:r>
            <a:rPr lang="en-US" dirty="0" smtClean="0"/>
            <a:t>Application Software</a:t>
          </a:r>
          <a:endParaRPr lang="en-US" dirty="0"/>
        </a:p>
      </dgm:t>
    </dgm:pt>
    <dgm:pt modelId="{B520BC0E-606C-44BB-97B1-C30884B17A4D}" type="parTrans" cxnId="{A024B0B4-D283-4A8D-89AA-33210D0331DF}">
      <dgm:prSet/>
      <dgm:spPr/>
      <dgm:t>
        <a:bodyPr/>
        <a:lstStyle/>
        <a:p>
          <a:endParaRPr lang="en-US"/>
        </a:p>
      </dgm:t>
    </dgm:pt>
    <dgm:pt modelId="{1D894BE9-058B-414B-9E5A-3EB35AF18553}" type="sibTrans" cxnId="{A024B0B4-D283-4A8D-89AA-33210D0331DF}">
      <dgm:prSet/>
      <dgm:spPr/>
      <dgm:t>
        <a:bodyPr/>
        <a:lstStyle/>
        <a:p>
          <a:endParaRPr lang="en-US"/>
        </a:p>
      </dgm:t>
    </dgm:pt>
    <dgm:pt modelId="{34D2EC3B-C7CB-42C0-8791-E9F52688E7FA}">
      <dgm:prSet phldrT="[Text]"/>
      <dgm:spPr/>
      <dgm:t>
        <a:bodyPr/>
        <a:lstStyle/>
        <a:p>
          <a:r>
            <a:rPr lang="en-US" dirty="0" smtClean="0"/>
            <a:t>Response Times</a:t>
          </a:r>
          <a:endParaRPr lang="en-US" dirty="0"/>
        </a:p>
      </dgm:t>
    </dgm:pt>
    <dgm:pt modelId="{EA7083A7-717A-4ED0-9A52-C2A79E139AC2}" type="parTrans" cxnId="{34DEBB0D-179F-4C60-82BC-F553B6510A4A}">
      <dgm:prSet/>
      <dgm:spPr/>
      <dgm:t>
        <a:bodyPr/>
        <a:lstStyle/>
        <a:p>
          <a:endParaRPr lang="en-US"/>
        </a:p>
      </dgm:t>
    </dgm:pt>
    <dgm:pt modelId="{F3CAEA2E-86C0-4CA2-B06C-F3F2E66322D5}" type="sibTrans" cxnId="{34DEBB0D-179F-4C60-82BC-F553B6510A4A}">
      <dgm:prSet/>
      <dgm:spPr/>
      <dgm:t>
        <a:bodyPr/>
        <a:lstStyle/>
        <a:p>
          <a:endParaRPr lang="en-US"/>
        </a:p>
      </dgm:t>
    </dgm:pt>
    <dgm:pt modelId="{C06B0229-6A39-4BAF-ABE8-221EA1272A85}">
      <dgm:prSet phldrT="[Text]"/>
      <dgm:spPr/>
      <dgm:t>
        <a:bodyPr/>
        <a:lstStyle/>
        <a:p>
          <a:r>
            <a:rPr lang="en-US" dirty="0" smtClean="0"/>
            <a:t>Application configuration</a:t>
          </a:r>
          <a:endParaRPr lang="en-US" dirty="0"/>
        </a:p>
      </dgm:t>
    </dgm:pt>
    <dgm:pt modelId="{907FA129-8F16-48B0-8586-516D6DF84990}" type="parTrans" cxnId="{82BA06EF-7BF7-4CD3-8E44-3C4506EB4222}">
      <dgm:prSet/>
      <dgm:spPr/>
      <dgm:t>
        <a:bodyPr/>
        <a:lstStyle/>
        <a:p>
          <a:endParaRPr lang="en-US"/>
        </a:p>
      </dgm:t>
    </dgm:pt>
    <dgm:pt modelId="{7E4944A0-18C1-496C-857A-A72F867A9F1D}" type="sibTrans" cxnId="{82BA06EF-7BF7-4CD3-8E44-3C4506EB4222}">
      <dgm:prSet/>
      <dgm:spPr/>
      <dgm:t>
        <a:bodyPr/>
        <a:lstStyle/>
        <a:p>
          <a:endParaRPr lang="en-US"/>
        </a:p>
      </dgm:t>
    </dgm:pt>
    <dgm:pt modelId="{5A62E0B3-59FC-4F85-B831-CEE0FCC09606}">
      <dgm:prSet phldrT="[Text]"/>
      <dgm:spPr/>
      <dgm:t>
        <a:bodyPr/>
        <a:lstStyle/>
        <a:p>
          <a:r>
            <a:rPr lang="en-US" dirty="0" smtClean="0"/>
            <a:t>Infrastructure</a:t>
          </a:r>
          <a:endParaRPr lang="en-US" dirty="0"/>
        </a:p>
      </dgm:t>
    </dgm:pt>
    <dgm:pt modelId="{001BFC88-1005-4EA8-A865-29CC23F13A29}" type="parTrans" cxnId="{69293D94-A258-48CA-8DBD-EA3372AE90DF}">
      <dgm:prSet/>
      <dgm:spPr/>
      <dgm:t>
        <a:bodyPr/>
        <a:lstStyle/>
        <a:p>
          <a:endParaRPr lang="en-US"/>
        </a:p>
      </dgm:t>
    </dgm:pt>
    <dgm:pt modelId="{DC022C7C-3A1E-4F50-8D97-4A103939D712}" type="sibTrans" cxnId="{69293D94-A258-48CA-8DBD-EA3372AE90DF}">
      <dgm:prSet/>
      <dgm:spPr/>
      <dgm:t>
        <a:bodyPr/>
        <a:lstStyle/>
        <a:p>
          <a:endParaRPr lang="en-US"/>
        </a:p>
      </dgm:t>
    </dgm:pt>
    <dgm:pt modelId="{71B1ADBF-39BE-4769-9C7F-0D56B83FB8DB}">
      <dgm:prSet phldrT="[Text]"/>
      <dgm:spPr/>
      <dgm:t>
        <a:bodyPr/>
        <a:lstStyle/>
        <a:p>
          <a:r>
            <a:rPr lang="en-US" dirty="0" smtClean="0"/>
            <a:t>Over\Under Utilization</a:t>
          </a:r>
          <a:endParaRPr lang="en-US" dirty="0"/>
        </a:p>
      </dgm:t>
    </dgm:pt>
    <dgm:pt modelId="{CCE4AC88-E981-4769-B1A0-72A31C80C1E6}" type="parTrans" cxnId="{AA68D4F3-B247-4FA7-96F4-29971CC54B7E}">
      <dgm:prSet/>
      <dgm:spPr/>
      <dgm:t>
        <a:bodyPr/>
        <a:lstStyle/>
        <a:p>
          <a:endParaRPr lang="en-US"/>
        </a:p>
      </dgm:t>
    </dgm:pt>
    <dgm:pt modelId="{7E80FEBC-D687-4053-B1F9-FF1920A36B0F}" type="sibTrans" cxnId="{AA68D4F3-B247-4FA7-96F4-29971CC54B7E}">
      <dgm:prSet/>
      <dgm:spPr/>
      <dgm:t>
        <a:bodyPr/>
        <a:lstStyle/>
        <a:p>
          <a:endParaRPr lang="en-US"/>
        </a:p>
      </dgm:t>
    </dgm:pt>
    <dgm:pt modelId="{59C8194E-CC66-4443-A709-FE3D16AE25A5}">
      <dgm:prSet phldrT="[Text]"/>
      <dgm:spPr/>
      <dgm:t>
        <a:bodyPr/>
        <a:lstStyle/>
        <a:p>
          <a:r>
            <a:rPr lang="en-US" dirty="0" smtClean="0"/>
            <a:t>Validate Hardware</a:t>
          </a:r>
          <a:endParaRPr lang="en-US" dirty="0"/>
        </a:p>
      </dgm:t>
    </dgm:pt>
    <dgm:pt modelId="{6E9559CF-648C-477C-8CCB-F0E7660ECEBB}" type="parTrans" cxnId="{E784770D-6F06-47B0-BFF0-0BD8AA606E65}">
      <dgm:prSet/>
      <dgm:spPr/>
      <dgm:t>
        <a:bodyPr/>
        <a:lstStyle/>
        <a:p>
          <a:endParaRPr lang="en-US"/>
        </a:p>
      </dgm:t>
    </dgm:pt>
    <dgm:pt modelId="{E5976ED8-F811-47A1-AA4C-761C222E2DE3}" type="sibTrans" cxnId="{E784770D-6F06-47B0-BFF0-0BD8AA606E65}">
      <dgm:prSet/>
      <dgm:spPr/>
      <dgm:t>
        <a:bodyPr/>
        <a:lstStyle/>
        <a:p>
          <a:endParaRPr lang="en-US"/>
        </a:p>
      </dgm:t>
    </dgm:pt>
    <dgm:pt modelId="{548B3D17-3FAF-4000-8771-0EDE78F852A9}">
      <dgm:prSet phldrT="[Text]"/>
      <dgm:spPr/>
      <dgm:t>
        <a:bodyPr/>
        <a:lstStyle/>
        <a:p>
          <a:r>
            <a:rPr lang="en-US" dirty="0" smtClean="0"/>
            <a:t>Plan for future</a:t>
          </a:r>
          <a:endParaRPr lang="en-US" dirty="0"/>
        </a:p>
      </dgm:t>
    </dgm:pt>
    <dgm:pt modelId="{4D0451F0-EAB3-4167-9441-F64E1439E5AC}" type="parTrans" cxnId="{38536707-A66D-414B-BC1B-412232E1F1D8}">
      <dgm:prSet/>
      <dgm:spPr/>
      <dgm:t>
        <a:bodyPr/>
        <a:lstStyle/>
        <a:p>
          <a:endParaRPr lang="en-US"/>
        </a:p>
      </dgm:t>
    </dgm:pt>
    <dgm:pt modelId="{9769D801-2775-4681-93A8-8A8129B4AD3C}" type="sibTrans" cxnId="{38536707-A66D-414B-BC1B-412232E1F1D8}">
      <dgm:prSet/>
      <dgm:spPr/>
      <dgm:t>
        <a:bodyPr/>
        <a:lstStyle/>
        <a:p>
          <a:endParaRPr lang="en-US"/>
        </a:p>
      </dgm:t>
    </dgm:pt>
    <dgm:pt modelId="{533C692F-064E-489A-B552-B673AE3EE174}">
      <dgm:prSet phldrT="[Text]"/>
      <dgm:spPr/>
      <dgm:t>
        <a:bodyPr/>
        <a:lstStyle/>
        <a:p>
          <a:r>
            <a:rPr lang="en-US" dirty="0" smtClean="0"/>
            <a:t>Throughput</a:t>
          </a:r>
          <a:endParaRPr lang="en-US" dirty="0"/>
        </a:p>
      </dgm:t>
    </dgm:pt>
    <dgm:pt modelId="{70A353C0-0822-487C-A320-43AACF77088A}" type="parTrans" cxnId="{99DEE037-5C57-4C1F-876D-1C6A37C3EDB9}">
      <dgm:prSet/>
      <dgm:spPr/>
      <dgm:t>
        <a:bodyPr/>
        <a:lstStyle/>
        <a:p>
          <a:endParaRPr lang="en-US"/>
        </a:p>
      </dgm:t>
    </dgm:pt>
    <dgm:pt modelId="{EF1A5E42-3566-4D90-BEE8-1E3F4F580805}" type="sibTrans" cxnId="{99DEE037-5C57-4C1F-876D-1C6A37C3EDB9}">
      <dgm:prSet/>
      <dgm:spPr/>
      <dgm:t>
        <a:bodyPr/>
        <a:lstStyle/>
        <a:p>
          <a:endParaRPr lang="en-US"/>
        </a:p>
      </dgm:t>
    </dgm:pt>
    <dgm:pt modelId="{0B5D6F6D-B40B-4F13-8CE3-F31B0C0B7E1D}">
      <dgm:prSet phldrT="[Text]"/>
      <dgm:spPr/>
      <dgm:t>
        <a:bodyPr/>
        <a:lstStyle/>
        <a:p>
          <a:r>
            <a:rPr lang="en-US" dirty="0" smtClean="0"/>
            <a:t>Code Inadequacies</a:t>
          </a:r>
          <a:endParaRPr lang="en-US" dirty="0"/>
        </a:p>
      </dgm:t>
    </dgm:pt>
    <dgm:pt modelId="{77571678-6341-4BE8-B616-9AEA7E19CCA3}" type="parTrans" cxnId="{5DBC3174-A645-42C2-894E-AE9F340D3B86}">
      <dgm:prSet/>
      <dgm:spPr/>
      <dgm:t>
        <a:bodyPr/>
        <a:lstStyle/>
        <a:p>
          <a:endParaRPr lang="en-US"/>
        </a:p>
      </dgm:t>
    </dgm:pt>
    <dgm:pt modelId="{1A3E96DF-86E3-4984-B1BD-3A354B808283}" type="sibTrans" cxnId="{5DBC3174-A645-42C2-894E-AE9F340D3B86}">
      <dgm:prSet/>
      <dgm:spPr/>
      <dgm:t>
        <a:bodyPr/>
        <a:lstStyle/>
        <a:p>
          <a:endParaRPr lang="en-US"/>
        </a:p>
      </dgm:t>
    </dgm:pt>
    <dgm:pt modelId="{C6092701-542F-47F9-BD0B-2699B5318948}">
      <dgm:prSet phldrT="[Text]"/>
      <dgm:spPr/>
      <dgm:t>
        <a:bodyPr/>
        <a:lstStyle/>
        <a:p>
          <a:endParaRPr lang="en-US" dirty="0"/>
        </a:p>
      </dgm:t>
    </dgm:pt>
    <dgm:pt modelId="{EE2E7EB4-BA5E-4C18-92F9-B95E49A6E44B}" type="parTrans" cxnId="{F57ED691-7491-482D-A20A-E2C75CAA53BF}">
      <dgm:prSet/>
      <dgm:spPr/>
      <dgm:t>
        <a:bodyPr/>
        <a:lstStyle/>
        <a:p>
          <a:endParaRPr lang="en-US"/>
        </a:p>
      </dgm:t>
    </dgm:pt>
    <dgm:pt modelId="{1C0A1ACE-6362-49DF-8EE7-F75BD826F1A6}" type="sibTrans" cxnId="{F57ED691-7491-482D-A20A-E2C75CAA53BF}">
      <dgm:prSet/>
      <dgm:spPr/>
      <dgm:t>
        <a:bodyPr/>
        <a:lstStyle/>
        <a:p>
          <a:endParaRPr lang="en-US"/>
        </a:p>
      </dgm:t>
    </dgm:pt>
    <dgm:pt modelId="{FBCC8165-60CE-458E-8EB4-31C1ABB33953}">
      <dgm:prSet phldrT="[Text]"/>
      <dgm:spPr/>
      <dgm:t>
        <a:bodyPr/>
        <a:lstStyle/>
        <a:p>
          <a:r>
            <a:rPr lang="en-US" dirty="0" smtClean="0"/>
            <a:t>Capacity Planning</a:t>
          </a:r>
          <a:endParaRPr lang="en-US" dirty="0"/>
        </a:p>
      </dgm:t>
    </dgm:pt>
    <dgm:pt modelId="{FD30BBE2-7F9F-4CD5-BB64-0262BDF475D4}" type="parTrans" cxnId="{9CF9496E-FD91-4D9F-B011-E3DDA7562CF7}">
      <dgm:prSet/>
      <dgm:spPr/>
      <dgm:t>
        <a:bodyPr/>
        <a:lstStyle/>
        <a:p>
          <a:endParaRPr lang="en-US"/>
        </a:p>
      </dgm:t>
    </dgm:pt>
    <dgm:pt modelId="{854DB5B5-A365-474A-99B7-1C0C8F280DF6}" type="sibTrans" cxnId="{9CF9496E-FD91-4D9F-B011-E3DDA7562CF7}">
      <dgm:prSet/>
      <dgm:spPr/>
      <dgm:t>
        <a:bodyPr/>
        <a:lstStyle/>
        <a:p>
          <a:endParaRPr lang="en-US"/>
        </a:p>
      </dgm:t>
    </dgm:pt>
    <dgm:pt modelId="{B79746E7-E85D-4DC7-A63A-8275EEF9C7E0}">
      <dgm:prSet phldrT="[Text]"/>
      <dgm:spPr/>
      <dgm:t>
        <a:bodyPr/>
        <a:lstStyle/>
        <a:p>
          <a:r>
            <a:rPr lang="en-US" dirty="0" smtClean="0"/>
            <a:t>Hardware inadequacies</a:t>
          </a:r>
          <a:endParaRPr lang="en-US" dirty="0"/>
        </a:p>
      </dgm:t>
    </dgm:pt>
    <dgm:pt modelId="{02B7D1A9-08F3-4BCE-9A6E-79DBD0F10AF4}" type="parTrans" cxnId="{8DD586FD-19A9-4D3A-8018-FFC619EA6CFE}">
      <dgm:prSet/>
      <dgm:spPr/>
      <dgm:t>
        <a:bodyPr/>
        <a:lstStyle/>
        <a:p>
          <a:endParaRPr lang="en-US"/>
        </a:p>
      </dgm:t>
    </dgm:pt>
    <dgm:pt modelId="{CBE9C23B-1577-41A2-8CF4-F5BA66048AC6}" type="sibTrans" cxnId="{8DD586FD-19A9-4D3A-8018-FFC619EA6CFE}">
      <dgm:prSet/>
      <dgm:spPr/>
      <dgm:t>
        <a:bodyPr/>
        <a:lstStyle/>
        <a:p>
          <a:endParaRPr lang="en-US"/>
        </a:p>
      </dgm:t>
    </dgm:pt>
    <dgm:pt modelId="{66E18282-99D2-447F-BB2C-4A2ABFE06CC0}">
      <dgm:prSet phldrT="[Text]"/>
      <dgm:spPr/>
      <dgm:t>
        <a:bodyPr/>
        <a:lstStyle/>
        <a:p>
          <a:r>
            <a:rPr lang="en-US" dirty="0" smtClean="0"/>
            <a:t>Assess risk</a:t>
          </a:r>
          <a:endParaRPr lang="en-US" dirty="0"/>
        </a:p>
      </dgm:t>
    </dgm:pt>
    <dgm:pt modelId="{81E0F76A-26C0-42F0-8259-5FA237ABFCAA}" type="parTrans" cxnId="{D3904207-E766-4F77-B282-AC1704C6F3C1}">
      <dgm:prSet/>
      <dgm:spPr/>
      <dgm:t>
        <a:bodyPr/>
        <a:lstStyle/>
        <a:p>
          <a:endParaRPr lang="en-US"/>
        </a:p>
      </dgm:t>
    </dgm:pt>
    <dgm:pt modelId="{BF612914-94EF-4B08-9F80-D6F8E04B8691}" type="sibTrans" cxnId="{D3904207-E766-4F77-B282-AC1704C6F3C1}">
      <dgm:prSet/>
      <dgm:spPr/>
      <dgm:t>
        <a:bodyPr/>
        <a:lstStyle/>
        <a:p>
          <a:endParaRPr lang="en-US"/>
        </a:p>
      </dgm:t>
    </dgm:pt>
    <dgm:pt modelId="{C76AA103-E3C8-4056-9A62-0C9F12C225D2}">
      <dgm:prSet phldrT="[Text]"/>
      <dgm:spPr/>
      <dgm:t>
        <a:bodyPr/>
        <a:lstStyle/>
        <a:p>
          <a:r>
            <a:rPr lang="en-US" dirty="0" smtClean="0"/>
            <a:t>Architecture Validation</a:t>
          </a:r>
          <a:endParaRPr lang="en-US" dirty="0"/>
        </a:p>
      </dgm:t>
    </dgm:pt>
    <dgm:pt modelId="{9FE4B7CA-66A9-4D50-8E49-F04B62B8075C}" type="parTrans" cxnId="{FC730D94-016A-419E-990A-6F1A43E126EB}">
      <dgm:prSet/>
      <dgm:spPr/>
    </dgm:pt>
    <dgm:pt modelId="{CD505551-3D97-4C03-9E8A-F9035ED68DA2}" type="sibTrans" cxnId="{FC730D94-016A-419E-990A-6F1A43E126EB}">
      <dgm:prSet/>
      <dgm:spPr/>
    </dgm:pt>
    <dgm:pt modelId="{9A48E082-DF80-4812-8F1C-60718550BA8E}" type="pres">
      <dgm:prSet presAssocID="{EE6BC12B-73A4-4290-BC35-CCD79738040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BC3266-F72C-4765-B08D-1076E502B18D}" type="pres">
      <dgm:prSet presAssocID="{EE6BC12B-73A4-4290-BC35-CCD79738040F}" presName="fgShape" presStyleLbl="fgShp" presStyleIdx="0" presStyleCnt="1" custScaleX="98815"/>
      <dgm:spPr/>
    </dgm:pt>
    <dgm:pt modelId="{7CDE1914-C09E-4B69-94CE-9A486AC1C9A4}" type="pres">
      <dgm:prSet presAssocID="{EE6BC12B-73A4-4290-BC35-CCD79738040F}" presName="linComp" presStyleCnt="0"/>
      <dgm:spPr/>
    </dgm:pt>
    <dgm:pt modelId="{0DD0AF3F-93FC-4541-8809-73E792B109C7}" type="pres">
      <dgm:prSet presAssocID="{23E24AF6-E742-4F6F-9722-1EFC359B9CD7}" presName="compNode" presStyleCnt="0"/>
      <dgm:spPr/>
    </dgm:pt>
    <dgm:pt modelId="{5E6CDB60-0E8C-4C21-9804-A23D581EA9D9}" type="pres">
      <dgm:prSet presAssocID="{23E24AF6-E742-4F6F-9722-1EFC359B9CD7}" presName="bkgdShape" presStyleLbl="node1" presStyleIdx="0" presStyleCnt="3"/>
      <dgm:spPr/>
      <dgm:t>
        <a:bodyPr/>
        <a:lstStyle/>
        <a:p>
          <a:endParaRPr lang="en-US"/>
        </a:p>
      </dgm:t>
    </dgm:pt>
    <dgm:pt modelId="{D6BFFAA8-2A96-4225-BC29-9B4F41C403D4}" type="pres">
      <dgm:prSet presAssocID="{23E24AF6-E742-4F6F-9722-1EFC359B9CD7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82C2C-9A42-4BBD-AC80-F8140AD4692D}" type="pres">
      <dgm:prSet presAssocID="{23E24AF6-E742-4F6F-9722-1EFC359B9CD7}" presName="invisiNode" presStyleLbl="node1" presStyleIdx="0" presStyleCnt="3"/>
      <dgm:spPr/>
    </dgm:pt>
    <dgm:pt modelId="{88887960-8AC4-40E0-838E-73A65B145E9D}" type="pres">
      <dgm:prSet presAssocID="{23E24AF6-E742-4F6F-9722-1EFC359B9CD7}" presName="imagNod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24CFD4C-5642-482B-90E9-7CA916F6AFCD}" type="pres">
      <dgm:prSet presAssocID="{3519FBC3-2570-4553-AAAA-0D6C89BECC7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9973838-2C94-447F-89DF-D799276E7771}" type="pres">
      <dgm:prSet presAssocID="{47DAAE17-665F-4A4B-BB10-23D89C94AB12}" presName="compNode" presStyleCnt="0"/>
      <dgm:spPr/>
    </dgm:pt>
    <dgm:pt modelId="{BC71DE07-82FB-4F2E-9062-9B6307004826}" type="pres">
      <dgm:prSet presAssocID="{47DAAE17-665F-4A4B-BB10-23D89C94AB12}" presName="bkgdShape" presStyleLbl="node1" presStyleIdx="1" presStyleCnt="3"/>
      <dgm:spPr/>
      <dgm:t>
        <a:bodyPr/>
        <a:lstStyle/>
        <a:p>
          <a:endParaRPr lang="en-US"/>
        </a:p>
      </dgm:t>
    </dgm:pt>
    <dgm:pt modelId="{A9E700C0-C860-44F2-8BED-7F1A1447C873}" type="pres">
      <dgm:prSet presAssocID="{47DAAE17-665F-4A4B-BB10-23D89C94AB12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9509C-9089-42CC-B769-38192D599EE6}" type="pres">
      <dgm:prSet presAssocID="{47DAAE17-665F-4A4B-BB10-23D89C94AB12}" presName="invisiNode" presStyleLbl="node1" presStyleIdx="1" presStyleCnt="3"/>
      <dgm:spPr/>
    </dgm:pt>
    <dgm:pt modelId="{C101FC6B-3CF8-4C2C-9673-E3FBBE246C6F}" type="pres">
      <dgm:prSet presAssocID="{47DAAE17-665F-4A4B-BB10-23D89C94AB12}" presName="imagNod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A8F5450-563C-4695-AEC0-5007BAD23A7B}" type="pres">
      <dgm:prSet presAssocID="{1D894BE9-058B-414B-9E5A-3EB35AF1855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2EF59E7-EAC2-4670-A903-84CF051D05F3}" type="pres">
      <dgm:prSet presAssocID="{5A62E0B3-59FC-4F85-B831-CEE0FCC09606}" presName="compNode" presStyleCnt="0"/>
      <dgm:spPr/>
    </dgm:pt>
    <dgm:pt modelId="{59735EAF-C46F-4B48-8D1E-3F1D5FF5A61A}" type="pres">
      <dgm:prSet presAssocID="{5A62E0B3-59FC-4F85-B831-CEE0FCC09606}" presName="bkgdShape" presStyleLbl="node1" presStyleIdx="2" presStyleCnt="3"/>
      <dgm:spPr/>
      <dgm:t>
        <a:bodyPr/>
        <a:lstStyle/>
        <a:p>
          <a:endParaRPr lang="en-US"/>
        </a:p>
      </dgm:t>
    </dgm:pt>
    <dgm:pt modelId="{E65B0868-ED1E-47AD-94F8-5888E132990F}" type="pres">
      <dgm:prSet presAssocID="{5A62E0B3-59FC-4F85-B831-CEE0FCC0960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A9614-88B9-4035-8740-06364A9F16CF}" type="pres">
      <dgm:prSet presAssocID="{5A62E0B3-59FC-4F85-B831-CEE0FCC09606}" presName="invisiNode" presStyleLbl="node1" presStyleIdx="2" presStyleCnt="3"/>
      <dgm:spPr/>
    </dgm:pt>
    <dgm:pt modelId="{69A9A769-97C5-42B8-81F8-73C7D78FA3A9}" type="pres">
      <dgm:prSet presAssocID="{5A62E0B3-59FC-4F85-B831-CEE0FCC09606}" presName="imagNod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FC730D94-016A-419E-990A-6F1A43E126EB}" srcId="{47DAAE17-665F-4A4B-BB10-23D89C94AB12}" destId="{C76AA103-E3C8-4056-9A62-0C9F12C225D2}" srcOrd="4" destOrd="0" parTransId="{9FE4B7CA-66A9-4D50-8E49-F04B62B8075C}" sibTransId="{CD505551-3D97-4C03-9E8A-F9035ED68DA2}"/>
    <dgm:cxn modelId="{9FCE815F-B53A-4AAB-8104-D5F87572393D}" type="presOf" srcId="{23E24AF6-E742-4F6F-9722-1EFC359B9CD7}" destId="{5E6CDB60-0E8C-4C21-9804-A23D581EA9D9}" srcOrd="0" destOrd="0" presId="urn:microsoft.com/office/officeart/2005/8/layout/hList7#1"/>
    <dgm:cxn modelId="{2A8F8ADF-1045-4D51-81BE-92A3D8012944}" type="presOf" srcId="{0B5D6F6D-B40B-4F13-8CE3-F31B0C0B7E1D}" destId="{BC71DE07-82FB-4F2E-9062-9B6307004826}" srcOrd="0" destOrd="4" presId="urn:microsoft.com/office/officeart/2005/8/layout/hList7#1"/>
    <dgm:cxn modelId="{F0437E8E-DD35-4837-AE4D-DF9922317191}" type="presOf" srcId="{F605C292-ED53-4A40-87A3-1C712CDF51A4}" destId="{5E6CDB60-0E8C-4C21-9804-A23D581EA9D9}" srcOrd="0" destOrd="1" presId="urn:microsoft.com/office/officeart/2005/8/layout/hList7#1"/>
    <dgm:cxn modelId="{A024B0B4-D283-4A8D-89AA-33210D0331DF}" srcId="{EE6BC12B-73A4-4290-BC35-CCD79738040F}" destId="{47DAAE17-665F-4A4B-BB10-23D89C94AB12}" srcOrd="1" destOrd="0" parTransId="{B520BC0E-606C-44BB-97B1-C30884B17A4D}" sibTransId="{1D894BE9-058B-414B-9E5A-3EB35AF18553}"/>
    <dgm:cxn modelId="{AAA2E67E-302E-4C35-BCE7-C8BE5B206310}" type="presOf" srcId="{FBCC8165-60CE-458E-8EB4-31C1ABB33953}" destId="{E65B0868-ED1E-47AD-94F8-5888E132990F}" srcOrd="1" destOrd="4" presId="urn:microsoft.com/office/officeart/2005/8/layout/hList7#1"/>
    <dgm:cxn modelId="{04C6CDBD-E264-4362-B9B1-CFBD1F9CCC4F}" srcId="{EE6BC12B-73A4-4290-BC35-CCD79738040F}" destId="{23E24AF6-E742-4F6F-9722-1EFC359B9CD7}" srcOrd="0" destOrd="0" parTransId="{416000D1-FE3F-45B4-A819-FE4E0BCCB72C}" sibTransId="{3519FBC3-2570-4553-AAAA-0D6C89BECC79}"/>
    <dgm:cxn modelId="{60136340-5FFD-415C-A0C2-B9AA2AD22095}" type="presOf" srcId="{47DAAE17-665F-4A4B-BB10-23D89C94AB12}" destId="{A9E700C0-C860-44F2-8BED-7F1A1447C873}" srcOrd="1" destOrd="0" presId="urn:microsoft.com/office/officeart/2005/8/layout/hList7#1"/>
    <dgm:cxn modelId="{7FBB6D8A-97F6-4D10-84C4-CB904D0A8DF0}" type="presOf" srcId="{533C692F-064E-489A-B552-B673AE3EE174}" destId="{BC71DE07-82FB-4F2E-9062-9B6307004826}" srcOrd="0" destOrd="2" presId="urn:microsoft.com/office/officeart/2005/8/layout/hList7#1"/>
    <dgm:cxn modelId="{7827BA5E-A027-4883-8160-61C49BE4902F}" type="presOf" srcId="{23E24AF6-E742-4F6F-9722-1EFC359B9CD7}" destId="{D6BFFAA8-2A96-4225-BC29-9B4F41C403D4}" srcOrd="1" destOrd="0" presId="urn:microsoft.com/office/officeart/2005/8/layout/hList7#1"/>
    <dgm:cxn modelId="{6BAB3CA5-1D83-4BAF-A425-AFFD36D6BC71}" type="presOf" srcId="{FBCC8165-60CE-458E-8EB4-31C1ABB33953}" destId="{59735EAF-C46F-4B48-8D1E-3F1D5FF5A61A}" srcOrd="0" destOrd="4" presId="urn:microsoft.com/office/officeart/2005/8/layout/hList7#1"/>
    <dgm:cxn modelId="{44F673A5-AD9D-4273-8F9C-564ABA906903}" type="presOf" srcId="{F9DDBFA7-F48B-421C-8F48-41D583F0C5E2}" destId="{5E6CDB60-0E8C-4C21-9804-A23D581EA9D9}" srcOrd="0" destOrd="3" presId="urn:microsoft.com/office/officeart/2005/8/layout/hList7#1"/>
    <dgm:cxn modelId="{96B80D6B-E65D-4C96-B5CA-6EF2E0EAE7B4}" type="presOf" srcId="{66E18282-99D2-447F-BB2C-4A2ABFE06CC0}" destId="{D6BFFAA8-2A96-4225-BC29-9B4F41C403D4}" srcOrd="1" destOrd="2" presId="urn:microsoft.com/office/officeart/2005/8/layout/hList7#1"/>
    <dgm:cxn modelId="{9B4C7255-F939-4CAF-98B7-EC3FE3FC0928}" type="presOf" srcId="{B79746E7-E85D-4DC7-A63A-8275EEF9C7E0}" destId="{59735EAF-C46F-4B48-8D1E-3F1D5FF5A61A}" srcOrd="0" destOrd="3" presId="urn:microsoft.com/office/officeart/2005/8/layout/hList7#1"/>
    <dgm:cxn modelId="{188E6BFA-940D-48F7-8A9C-EAF183662681}" type="presOf" srcId="{C76AA103-E3C8-4056-9A62-0C9F12C225D2}" destId="{BC71DE07-82FB-4F2E-9062-9B6307004826}" srcOrd="0" destOrd="5" presId="urn:microsoft.com/office/officeart/2005/8/layout/hList7#1"/>
    <dgm:cxn modelId="{19767B23-2554-4C65-B17F-9581D07D0BA7}" type="presOf" srcId="{B79746E7-E85D-4DC7-A63A-8275EEF9C7E0}" destId="{E65B0868-ED1E-47AD-94F8-5888E132990F}" srcOrd="1" destOrd="3" presId="urn:microsoft.com/office/officeart/2005/8/layout/hList7#1"/>
    <dgm:cxn modelId="{99DEE037-5C57-4C1F-876D-1C6A37C3EDB9}" srcId="{47DAAE17-665F-4A4B-BB10-23D89C94AB12}" destId="{533C692F-064E-489A-B552-B673AE3EE174}" srcOrd="1" destOrd="0" parTransId="{70A353C0-0822-487C-A320-43AACF77088A}" sibTransId="{EF1A5E42-3566-4D90-BEE8-1E3F4F580805}"/>
    <dgm:cxn modelId="{644DDA7E-9F5D-40C9-81E5-3F4219D0B457}" type="presOf" srcId="{C06B0229-6A39-4BAF-ABE8-221EA1272A85}" destId="{BC71DE07-82FB-4F2E-9062-9B6307004826}" srcOrd="0" destOrd="3" presId="urn:microsoft.com/office/officeart/2005/8/layout/hList7#1"/>
    <dgm:cxn modelId="{F57ED691-7491-482D-A20A-E2C75CAA53BF}" srcId="{47DAAE17-665F-4A4B-BB10-23D89C94AB12}" destId="{C6092701-542F-47F9-BD0B-2699B5318948}" srcOrd="5" destOrd="0" parTransId="{EE2E7EB4-BA5E-4C18-92F9-B95E49A6E44B}" sibTransId="{1C0A1ACE-6362-49DF-8EE7-F75BD826F1A6}"/>
    <dgm:cxn modelId="{FE8591FB-1CC9-4037-A32E-B0181765A39E}" type="presOf" srcId="{C76AA103-E3C8-4056-9A62-0C9F12C225D2}" destId="{A9E700C0-C860-44F2-8BED-7F1A1447C873}" srcOrd="1" destOrd="5" presId="urn:microsoft.com/office/officeart/2005/8/layout/hList7#1"/>
    <dgm:cxn modelId="{30D74508-E5F2-449B-8C0E-74025D888CF6}" type="presOf" srcId="{34D2EC3B-C7CB-42C0-8791-E9F52688E7FA}" destId="{A9E700C0-C860-44F2-8BED-7F1A1447C873}" srcOrd="1" destOrd="1" presId="urn:microsoft.com/office/officeart/2005/8/layout/hList7#1"/>
    <dgm:cxn modelId="{6D329B2D-EE32-49A9-98B4-2968F7570F5D}" type="presOf" srcId="{C6092701-542F-47F9-BD0B-2699B5318948}" destId="{BC71DE07-82FB-4F2E-9062-9B6307004826}" srcOrd="0" destOrd="6" presId="urn:microsoft.com/office/officeart/2005/8/layout/hList7#1"/>
    <dgm:cxn modelId="{5D4CEA27-E1E3-4D0C-9764-2A2C10FF9C2A}" type="presOf" srcId="{5A62E0B3-59FC-4F85-B831-CEE0FCC09606}" destId="{59735EAF-C46F-4B48-8D1E-3F1D5FF5A61A}" srcOrd="0" destOrd="0" presId="urn:microsoft.com/office/officeart/2005/8/layout/hList7#1"/>
    <dgm:cxn modelId="{A69B8BF2-3FAA-48BC-9C3C-5FF2F4F1AF52}" type="presOf" srcId="{1D894BE9-058B-414B-9E5A-3EB35AF18553}" destId="{4A8F5450-563C-4695-AEC0-5007BAD23A7B}" srcOrd="0" destOrd="0" presId="urn:microsoft.com/office/officeart/2005/8/layout/hList7#1"/>
    <dgm:cxn modelId="{1FA7F665-4C1E-423A-8D68-441F1E279806}" type="presOf" srcId="{71B1ADBF-39BE-4769-9C7F-0D56B83FB8DB}" destId="{59735EAF-C46F-4B48-8D1E-3F1D5FF5A61A}" srcOrd="0" destOrd="1" presId="urn:microsoft.com/office/officeart/2005/8/layout/hList7#1"/>
    <dgm:cxn modelId="{69293D94-A258-48CA-8DBD-EA3372AE90DF}" srcId="{EE6BC12B-73A4-4290-BC35-CCD79738040F}" destId="{5A62E0B3-59FC-4F85-B831-CEE0FCC09606}" srcOrd="2" destOrd="0" parTransId="{001BFC88-1005-4EA8-A865-29CC23F13A29}" sibTransId="{DC022C7C-3A1E-4F50-8D97-4A103939D712}"/>
    <dgm:cxn modelId="{82BA06EF-7BF7-4CD3-8E44-3C4506EB4222}" srcId="{47DAAE17-665F-4A4B-BB10-23D89C94AB12}" destId="{C06B0229-6A39-4BAF-ABE8-221EA1272A85}" srcOrd="2" destOrd="0" parTransId="{907FA129-8F16-48B0-8586-516D6DF84990}" sibTransId="{7E4944A0-18C1-496C-857A-A72F867A9F1D}"/>
    <dgm:cxn modelId="{0C267F14-7083-48F2-8489-A53EBE78EC64}" type="presOf" srcId="{34D2EC3B-C7CB-42C0-8791-E9F52688E7FA}" destId="{BC71DE07-82FB-4F2E-9062-9B6307004826}" srcOrd="0" destOrd="1" presId="urn:microsoft.com/office/officeart/2005/8/layout/hList7#1"/>
    <dgm:cxn modelId="{93DF93CD-EE23-4BF4-B4E1-67442D859AD6}" type="presOf" srcId="{66E18282-99D2-447F-BB2C-4A2ABFE06CC0}" destId="{5E6CDB60-0E8C-4C21-9804-A23D581EA9D9}" srcOrd="0" destOrd="2" presId="urn:microsoft.com/office/officeart/2005/8/layout/hList7#1"/>
    <dgm:cxn modelId="{8DD586FD-19A9-4D3A-8018-FFC619EA6CFE}" srcId="{5A62E0B3-59FC-4F85-B831-CEE0FCC09606}" destId="{B79746E7-E85D-4DC7-A63A-8275EEF9C7E0}" srcOrd="2" destOrd="0" parTransId="{02B7D1A9-08F3-4BCE-9A6E-79DBD0F10AF4}" sibTransId="{CBE9C23B-1577-41A2-8CF4-F5BA66048AC6}"/>
    <dgm:cxn modelId="{9CA7FCF3-53ED-4FA0-8A82-DA0316D7C383}" srcId="{23E24AF6-E742-4F6F-9722-1EFC359B9CD7}" destId="{F9DDBFA7-F48B-421C-8F48-41D583F0C5E2}" srcOrd="2" destOrd="0" parTransId="{77211C0C-2FF7-47F8-BB90-1E74DEEFBAAB}" sibTransId="{0140F749-3388-4966-9DE0-5ED3B7DFBBED}"/>
    <dgm:cxn modelId="{CA97427C-DB72-4494-B091-99DA7BBF7849}" type="presOf" srcId="{F9DDBFA7-F48B-421C-8F48-41D583F0C5E2}" destId="{D6BFFAA8-2A96-4225-BC29-9B4F41C403D4}" srcOrd="1" destOrd="3" presId="urn:microsoft.com/office/officeart/2005/8/layout/hList7#1"/>
    <dgm:cxn modelId="{E6AE3254-D043-479C-ADA5-2198FD4DD21A}" type="presOf" srcId="{548B3D17-3FAF-4000-8771-0EDE78F852A9}" destId="{5E6CDB60-0E8C-4C21-9804-A23D581EA9D9}" srcOrd="0" destOrd="4" presId="urn:microsoft.com/office/officeart/2005/8/layout/hList7#1"/>
    <dgm:cxn modelId="{FFE5F29C-111E-4D9B-A89E-D409CBAB683B}" type="presOf" srcId="{F605C292-ED53-4A40-87A3-1C712CDF51A4}" destId="{D6BFFAA8-2A96-4225-BC29-9B4F41C403D4}" srcOrd="1" destOrd="1" presId="urn:microsoft.com/office/officeart/2005/8/layout/hList7#1"/>
    <dgm:cxn modelId="{5ACF4E95-9D99-47D4-BCE3-A7DBBF37B7C8}" type="presOf" srcId="{3519FBC3-2570-4553-AAAA-0D6C89BECC79}" destId="{524CFD4C-5642-482B-90E9-7CA916F6AFCD}" srcOrd="0" destOrd="0" presId="urn:microsoft.com/office/officeart/2005/8/layout/hList7#1"/>
    <dgm:cxn modelId="{9B495E37-CB49-4C74-A95F-D923608EEA19}" type="presOf" srcId="{71B1ADBF-39BE-4769-9C7F-0D56B83FB8DB}" destId="{E65B0868-ED1E-47AD-94F8-5888E132990F}" srcOrd="1" destOrd="1" presId="urn:microsoft.com/office/officeart/2005/8/layout/hList7#1"/>
    <dgm:cxn modelId="{AD1E9BDD-D82C-4342-BEFF-D217D0E138DE}" type="presOf" srcId="{59C8194E-CC66-4443-A709-FE3D16AE25A5}" destId="{59735EAF-C46F-4B48-8D1E-3F1D5FF5A61A}" srcOrd="0" destOrd="2" presId="urn:microsoft.com/office/officeart/2005/8/layout/hList7#1"/>
    <dgm:cxn modelId="{9EB47951-9AB3-4BDD-A139-DB3E9EFC6A52}" srcId="{23E24AF6-E742-4F6F-9722-1EFC359B9CD7}" destId="{F605C292-ED53-4A40-87A3-1C712CDF51A4}" srcOrd="0" destOrd="0" parTransId="{32DB1C0A-4700-4769-A734-EE94339703F9}" sibTransId="{86E8C78E-2FB1-4DA0-932A-80A3FCC159F1}"/>
    <dgm:cxn modelId="{D3904207-E766-4F77-B282-AC1704C6F3C1}" srcId="{23E24AF6-E742-4F6F-9722-1EFC359B9CD7}" destId="{66E18282-99D2-447F-BB2C-4A2ABFE06CC0}" srcOrd="1" destOrd="0" parTransId="{81E0F76A-26C0-42F0-8259-5FA237ABFCAA}" sibTransId="{BF612914-94EF-4B08-9F80-D6F8E04B8691}"/>
    <dgm:cxn modelId="{56A3FADA-9422-4779-AC67-A4CC46392FFF}" type="presOf" srcId="{59C8194E-CC66-4443-A709-FE3D16AE25A5}" destId="{E65B0868-ED1E-47AD-94F8-5888E132990F}" srcOrd="1" destOrd="2" presId="urn:microsoft.com/office/officeart/2005/8/layout/hList7#1"/>
    <dgm:cxn modelId="{CB90D188-399B-4347-9201-415E59C77C14}" type="presOf" srcId="{C06B0229-6A39-4BAF-ABE8-221EA1272A85}" destId="{A9E700C0-C860-44F2-8BED-7F1A1447C873}" srcOrd="1" destOrd="3" presId="urn:microsoft.com/office/officeart/2005/8/layout/hList7#1"/>
    <dgm:cxn modelId="{2066B7EC-DAD6-4DF3-8710-63B22F1387C8}" type="presOf" srcId="{47DAAE17-665F-4A4B-BB10-23D89C94AB12}" destId="{BC71DE07-82FB-4F2E-9062-9B6307004826}" srcOrd="0" destOrd="0" presId="urn:microsoft.com/office/officeart/2005/8/layout/hList7#1"/>
    <dgm:cxn modelId="{34DEBB0D-179F-4C60-82BC-F553B6510A4A}" srcId="{47DAAE17-665F-4A4B-BB10-23D89C94AB12}" destId="{34D2EC3B-C7CB-42C0-8791-E9F52688E7FA}" srcOrd="0" destOrd="0" parTransId="{EA7083A7-717A-4ED0-9A52-C2A79E139AC2}" sibTransId="{F3CAEA2E-86C0-4CA2-B06C-F3F2E66322D5}"/>
    <dgm:cxn modelId="{69973605-1790-4A0F-AD86-A302616B9BDD}" type="presOf" srcId="{5A62E0B3-59FC-4F85-B831-CEE0FCC09606}" destId="{E65B0868-ED1E-47AD-94F8-5888E132990F}" srcOrd="1" destOrd="0" presId="urn:microsoft.com/office/officeart/2005/8/layout/hList7#1"/>
    <dgm:cxn modelId="{9CF9496E-FD91-4D9F-B011-E3DDA7562CF7}" srcId="{5A62E0B3-59FC-4F85-B831-CEE0FCC09606}" destId="{FBCC8165-60CE-458E-8EB4-31C1ABB33953}" srcOrd="3" destOrd="0" parTransId="{FD30BBE2-7F9F-4CD5-BB64-0262BDF475D4}" sibTransId="{854DB5B5-A365-474A-99B7-1C0C8F280DF6}"/>
    <dgm:cxn modelId="{38536707-A66D-414B-BC1B-412232E1F1D8}" srcId="{23E24AF6-E742-4F6F-9722-1EFC359B9CD7}" destId="{548B3D17-3FAF-4000-8771-0EDE78F852A9}" srcOrd="3" destOrd="0" parTransId="{4D0451F0-EAB3-4167-9441-F64E1439E5AC}" sibTransId="{9769D801-2775-4681-93A8-8A8129B4AD3C}"/>
    <dgm:cxn modelId="{F4094573-5E35-4234-ADFC-94C6A8744068}" type="presOf" srcId="{EE6BC12B-73A4-4290-BC35-CCD79738040F}" destId="{9A48E082-DF80-4812-8F1C-60718550BA8E}" srcOrd="0" destOrd="0" presId="urn:microsoft.com/office/officeart/2005/8/layout/hList7#1"/>
    <dgm:cxn modelId="{0B4511E6-6DB4-41E2-BB7C-0F5498226DC3}" type="presOf" srcId="{C6092701-542F-47F9-BD0B-2699B5318948}" destId="{A9E700C0-C860-44F2-8BED-7F1A1447C873}" srcOrd="1" destOrd="6" presId="urn:microsoft.com/office/officeart/2005/8/layout/hList7#1"/>
    <dgm:cxn modelId="{594553EA-E5E9-4CE6-B5DB-546B68702540}" type="presOf" srcId="{548B3D17-3FAF-4000-8771-0EDE78F852A9}" destId="{D6BFFAA8-2A96-4225-BC29-9B4F41C403D4}" srcOrd="1" destOrd="4" presId="urn:microsoft.com/office/officeart/2005/8/layout/hList7#1"/>
    <dgm:cxn modelId="{CE51DC9F-A7DE-4EF0-A066-933D9A24F1F2}" type="presOf" srcId="{0B5D6F6D-B40B-4F13-8CE3-F31B0C0B7E1D}" destId="{A9E700C0-C860-44F2-8BED-7F1A1447C873}" srcOrd="1" destOrd="4" presId="urn:microsoft.com/office/officeart/2005/8/layout/hList7#1"/>
    <dgm:cxn modelId="{5DBC3174-A645-42C2-894E-AE9F340D3B86}" srcId="{47DAAE17-665F-4A4B-BB10-23D89C94AB12}" destId="{0B5D6F6D-B40B-4F13-8CE3-F31B0C0B7E1D}" srcOrd="3" destOrd="0" parTransId="{77571678-6341-4BE8-B616-9AEA7E19CCA3}" sibTransId="{1A3E96DF-86E3-4984-B1BD-3A354B808283}"/>
    <dgm:cxn modelId="{B2A08915-A0C3-4CC0-B467-3DDF78273FD7}" type="presOf" srcId="{533C692F-064E-489A-B552-B673AE3EE174}" destId="{A9E700C0-C860-44F2-8BED-7F1A1447C873}" srcOrd="1" destOrd="2" presId="urn:microsoft.com/office/officeart/2005/8/layout/hList7#1"/>
    <dgm:cxn modelId="{AA68D4F3-B247-4FA7-96F4-29971CC54B7E}" srcId="{5A62E0B3-59FC-4F85-B831-CEE0FCC09606}" destId="{71B1ADBF-39BE-4769-9C7F-0D56B83FB8DB}" srcOrd="0" destOrd="0" parTransId="{CCE4AC88-E981-4769-B1A0-72A31C80C1E6}" sibTransId="{7E80FEBC-D687-4053-B1F9-FF1920A36B0F}"/>
    <dgm:cxn modelId="{E784770D-6F06-47B0-BFF0-0BD8AA606E65}" srcId="{5A62E0B3-59FC-4F85-B831-CEE0FCC09606}" destId="{59C8194E-CC66-4443-A709-FE3D16AE25A5}" srcOrd="1" destOrd="0" parTransId="{6E9559CF-648C-477C-8CCB-F0E7660ECEBB}" sibTransId="{E5976ED8-F811-47A1-AA4C-761C222E2DE3}"/>
    <dgm:cxn modelId="{D98DCFC1-4403-4BF9-9A5F-C7F0ED193F07}" type="presParOf" srcId="{9A48E082-DF80-4812-8F1C-60718550BA8E}" destId="{A3BC3266-F72C-4765-B08D-1076E502B18D}" srcOrd="0" destOrd="0" presId="urn:microsoft.com/office/officeart/2005/8/layout/hList7#1"/>
    <dgm:cxn modelId="{04AC8509-9335-4271-8ED6-417E25315479}" type="presParOf" srcId="{9A48E082-DF80-4812-8F1C-60718550BA8E}" destId="{7CDE1914-C09E-4B69-94CE-9A486AC1C9A4}" srcOrd="1" destOrd="0" presId="urn:microsoft.com/office/officeart/2005/8/layout/hList7#1"/>
    <dgm:cxn modelId="{09B558B4-404A-4209-9E7B-BD911E291C04}" type="presParOf" srcId="{7CDE1914-C09E-4B69-94CE-9A486AC1C9A4}" destId="{0DD0AF3F-93FC-4541-8809-73E792B109C7}" srcOrd="0" destOrd="0" presId="urn:microsoft.com/office/officeart/2005/8/layout/hList7#1"/>
    <dgm:cxn modelId="{42E4054D-74CE-4C80-AE68-C4544ACAF557}" type="presParOf" srcId="{0DD0AF3F-93FC-4541-8809-73E792B109C7}" destId="{5E6CDB60-0E8C-4C21-9804-A23D581EA9D9}" srcOrd="0" destOrd="0" presId="urn:microsoft.com/office/officeart/2005/8/layout/hList7#1"/>
    <dgm:cxn modelId="{31E44611-3832-46D7-96E5-2B6EB8B2C059}" type="presParOf" srcId="{0DD0AF3F-93FC-4541-8809-73E792B109C7}" destId="{D6BFFAA8-2A96-4225-BC29-9B4F41C403D4}" srcOrd="1" destOrd="0" presId="urn:microsoft.com/office/officeart/2005/8/layout/hList7#1"/>
    <dgm:cxn modelId="{1DEDF24D-5F77-4541-94BF-4AAC3EB97B68}" type="presParOf" srcId="{0DD0AF3F-93FC-4541-8809-73E792B109C7}" destId="{CED82C2C-9A42-4BBD-AC80-F8140AD4692D}" srcOrd="2" destOrd="0" presId="urn:microsoft.com/office/officeart/2005/8/layout/hList7#1"/>
    <dgm:cxn modelId="{6E4D3939-92FA-4ADD-9B20-709734D86CBC}" type="presParOf" srcId="{0DD0AF3F-93FC-4541-8809-73E792B109C7}" destId="{88887960-8AC4-40E0-838E-73A65B145E9D}" srcOrd="3" destOrd="0" presId="urn:microsoft.com/office/officeart/2005/8/layout/hList7#1"/>
    <dgm:cxn modelId="{AA52D649-1117-4896-87A4-AE022A314D4E}" type="presParOf" srcId="{7CDE1914-C09E-4B69-94CE-9A486AC1C9A4}" destId="{524CFD4C-5642-482B-90E9-7CA916F6AFCD}" srcOrd="1" destOrd="0" presId="urn:microsoft.com/office/officeart/2005/8/layout/hList7#1"/>
    <dgm:cxn modelId="{B46AE5C8-BD3A-4108-8F2B-3B97B3318105}" type="presParOf" srcId="{7CDE1914-C09E-4B69-94CE-9A486AC1C9A4}" destId="{C9973838-2C94-447F-89DF-D799276E7771}" srcOrd="2" destOrd="0" presId="urn:microsoft.com/office/officeart/2005/8/layout/hList7#1"/>
    <dgm:cxn modelId="{EDFF6BB7-9D39-4E53-973C-12481B2AE092}" type="presParOf" srcId="{C9973838-2C94-447F-89DF-D799276E7771}" destId="{BC71DE07-82FB-4F2E-9062-9B6307004826}" srcOrd="0" destOrd="0" presId="urn:microsoft.com/office/officeart/2005/8/layout/hList7#1"/>
    <dgm:cxn modelId="{D1B892CA-3928-4D2C-8586-035B94FCBA3D}" type="presParOf" srcId="{C9973838-2C94-447F-89DF-D799276E7771}" destId="{A9E700C0-C860-44F2-8BED-7F1A1447C873}" srcOrd="1" destOrd="0" presId="urn:microsoft.com/office/officeart/2005/8/layout/hList7#1"/>
    <dgm:cxn modelId="{EBCC43D5-20C0-4391-AF23-F074EC50BAA1}" type="presParOf" srcId="{C9973838-2C94-447F-89DF-D799276E7771}" destId="{E099509C-9089-42CC-B769-38192D599EE6}" srcOrd="2" destOrd="0" presId="urn:microsoft.com/office/officeart/2005/8/layout/hList7#1"/>
    <dgm:cxn modelId="{D012A06C-D773-4181-BC86-391C8C845BB0}" type="presParOf" srcId="{C9973838-2C94-447F-89DF-D799276E7771}" destId="{C101FC6B-3CF8-4C2C-9673-E3FBBE246C6F}" srcOrd="3" destOrd="0" presId="urn:microsoft.com/office/officeart/2005/8/layout/hList7#1"/>
    <dgm:cxn modelId="{1C3CFB34-7901-491A-9830-34C1EA8746AC}" type="presParOf" srcId="{7CDE1914-C09E-4B69-94CE-9A486AC1C9A4}" destId="{4A8F5450-563C-4695-AEC0-5007BAD23A7B}" srcOrd="3" destOrd="0" presId="urn:microsoft.com/office/officeart/2005/8/layout/hList7#1"/>
    <dgm:cxn modelId="{36A2074C-AB5D-4C27-B509-1EF64678FE9E}" type="presParOf" srcId="{7CDE1914-C09E-4B69-94CE-9A486AC1C9A4}" destId="{F2EF59E7-EAC2-4670-A903-84CF051D05F3}" srcOrd="4" destOrd="0" presId="urn:microsoft.com/office/officeart/2005/8/layout/hList7#1"/>
    <dgm:cxn modelId="{104DEA5F-5923-42B8-BF46-6E0D32577AE9}" type="presParOf" srcId="{F2EF59E7-EAC2-4670-A903-84CF051D05F3}" destId="{59735EAF-C46F-4B48-8D1E-3F1D5FF5A61A}" srcOrd="0" destOrd="0" presId="urn:microsoft.com/office/officeart/2005/8/layout/hList7#1"/>
    <dgm:cxn modelId="{D50930CB-5FD1-4523-8A1A-FD5BC1147383}" type="presParOf" srcId="{F2EF59E7-EAC2-4670-A903-84CF051D05F3}" destId="{E65B0868-ED1E-47AD-94F8-5888E132990F}" srcOrd="1" destOrd="0" presId="urn:microsoft.com/office/officeart/2005/8/layout/hList7#1"/>
    <dgm:cxn modelId="{FFEFDDBD-FBD9-42AF-8A4F-04778913D3F4}" type="presParOf" srcId="{F2EF59E7-EAC2-4670-A903-84CF051D05F3}" destId="{913A9614-88B9-4035-8740-06364A9F16CF}" srcOrd="2" destOrd="0" presId="urn:microsoft.com/office/officeart/2005/8/layout/hList7#1"/>
    <dgm:cxn modelId="{4C9FD473-DF6E-43F5-9AD6-AE7726EC30FF}" type="presParOf" srcId="{F2EF59E7-EAC2-4670-A903-84CF051D05F3}" destId="{69A9A769-97C5-42B8-81F8-73C7D78FA3A9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D9C501-1A71-4534-B841-1CBB1B9856B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D57D8-1F0D-41E5-A3C0-BE3928A883AE}">
      <dgm:prSet phldrT="[Text]"/>
      <dgm:spPr/>
      <dgm:t>
        <a:bodyPr/>
        <a:lstStyle/>
        <a:p>
          <a:r>
            <a:rPr lang="en-US" b="1" dirty="0" smtClean="0"/>
            <a:t>Performance Testing</a:t>
          </a:r>
          <a:endParaRPr lang="en-US" b="1" dirty="0"/>
        </a:p>
      </dgm:t>
    </dgm:pt>
    <dgm:pt modelId="{C3FACF5E-7411-4A40-A5CE-FEB89244F403}" type="parTrans" cxnId="{899ECE7D-5A53-4770-A721-F3986B39F1C1}">
      <dgm:prSet/>
      <dgm:spPr/>
      <dgm:t>
        <a:bodyPr/>
        <a:lstStyle/>
        <a:p>
          <a:endParaRPr lang="en-US"/>
        </a:p>
      </dgm:t>
    </dgm:pt>
    <dgm:pt modelId="{DC6FD153-BB2C-4B5E-B360-F53D0714012F}" type="sibTrans" cxnId="{899ECE7D-5A53-4770-A721-F3986B39F1C1}">
      <dgm:prSet/>
      <dgm:spPr/>
      <dgm:t>
        <a:bodyPr/>
        <a:lstStyle/>
        <a:p>
          <a:endParaRPr lang="en-US"/>
        </a:p>
      </dgm:t>
    </dgm:pt>
    <dgm:pt modelId="{2C280D55-69CC-4F2E-837F-9F83994AC5B8}">
      <dgm:prSet phldrT="[Text]"/>
      <dgm:spPr/>
      <dgm:t>
        <a:bodyPr/>
        <a:lstStyle/>
        <a:p>
          <a:r>
            <a:rPr lang="en-US" b="1" u="sng" dirty="0" smtClean="0"/>
            <a:t>Load Testing</a:t>
          </a:r>
          <a:r>
            <a:rPr lang="en-US" dirty="0" smtClean="0"/>
            <a:t>: </a:t>
          </a:r>
        </a:p>
        <a:p>
          <a:r>
            <a:rPr lang="en-US" dirty="0" smtClean="0"/>
            <a:t>Test application under expected load in production</a:t>
          </a:r>
        </a:p>
      </dgm:t>
    </dgm:pt>
    <dgm:pt modelId="{1AB34C9F-38B7-4993-B85E-1263EE756FD9}" type="parTrans" cxnId="{8E73645A-A704-4601-8BB2-89DE0E3DBAD0}">
      <dgm:prSet/>
      <dgm:spPr/>
      <dgm:t>
        <a:bodyPr/>
        <a:lstStyle/>
        <a:p>
          <a:endParaRPr lang="en-US"/>
        </a:p>
      </dgm:t>
    </dgm:pt>
    <dgm:pt modelId="{747A7A47-6E38-45F3-9869-6784373085A0}" type="sibTrans" cxnId="{8E73645A-A704-4601-8BB2-89DE0E3DBAD0}">
      <dgm:prSet/>
      <dgm:spPr/>
      <dgm:t>
        <a:bodyPr/>
        <a:lstStyle/>
        <a:p>
          <a:endParaRPr lang="en-US"/>
        </a:p>
      </dgm:t>
    </dgm:pt>
    <dgm:pt modelId="{8CFD8CB6-CE0F-4B44-AD3B-547EDA967EDF}">
      <dgm:prSet phldrT="[Text]"/>
      <dgm:spPr/>
      <dgm:t>
        <a:bodyPr/>
        <a:lstStyle/>
        <a:p>
          <a:r>
            <a:rPr lang="en-US" b="1" u="sng" dirty="0" smtClean="0"/>
            <a:t>Stress Testing</a:t>
          </a:r>
          <a:r>
            <a:rPr lang="en-US" dirty="0" smtClean="0"/>
            <a:t>: Test application beyond the expected user load.</a:t>
          </a:r>
        </a:p>
        <a:p>
          <a:r>
            <a:rPr lang="en-US" u="sng" dirty="0" smtClean="0"/>
            <a:t>Spike Testing</a:t>
          </a:r>
          <a:r>
            <a:rPr lang="en-US" dirty="0" smtClean="0"/>
            <a:t>: Subset of Stress Testing</a:t>
          </a:r>
        </a:p>
        <a:p>
          <a:endParaRPr lang="en-US" dirty="0"/>
        </a:p>
      </dgm:t>
    </dgm:pt>
    <dgm:pt modelId="{4EAEA6AE-E18E-4200-AC7B-90A8A87B0FD3}" type="parTrans" cxnId="{14AC4EFF-1DB7-4CA9-B791-C6182C16D9E1}">
      <dgm:prSet/>
      <dgm:spPr/>
      <dgm:t>
        <a:bodyPr/>
        <a:lstStyle/>
        <a:p>
          <a:endParaRPr lang="en-US"/>
        </a:p>
      </dgm:t>
    </dgm:pt>
    <dgm:pt modelId="{3A8CF822-CA5B-4B50-9398-5021AB5C2642}" type="sibTrans" cxnId="{14AC4EFF-1DB7-4CA9-B791-C6182C16D9E1}">
      <dgm:prSet/>
      <dgm:spPr/>
      <dgm:t>
        <a:bodyPr/>
        <a:lstStyle/>
        <a:p>
          <a:endParaRPr lang="en-US"/>
        </a:p>
      </dgm:t>
    </dgm:pt>
    <dgm:pt modelId="{71844638-A4BF-47C2-97C1-927021658FC1}">
      <dgm:prSet phldrT="[Text]"/>
      <dgm:spPr/>
      <dgm:t>
        <a:bodyPr/>
        <a:lstStyle/>
        <a:p>
          <a:r>
            <a:rPr lang="en-US" b="1" u="sng" dirty="0" smtClean="0"/>
            <a:t>Endurance Testing</a:t>
          </a:r>
          <a:r>
            <a:rPr lang="en-US" dirty="0" smtClean="0"/>
            <a:t>: Test the application for longer duration.</a:t>
          </a:r>
          <a:endParaRPr lang="en-US" dirty="0"/>
        </a:p>
      </dgm:t>
    </dgm:pt>
    <dgm:pt modelId="{FE0F214D-CDAB-40E8-AFA8-2BC1A0B12D32}" type="parTrans" cxnId="{4E975429-D130-4455-BF22-E0DCEA01B8E7}">
      <dgm:prSet/>
      <dgm:spPr/>
      <dgm:t>
        <a:bodyPr/>
        <a:lstStyle/>
        <a:p>
          <a:endParaRPr lang="en-US"/>
        </a:p>
      </dgm:t>
    </dgm:pt>
    <dgm:pt modelId="{5916188C-B163-43C2-A99B-170109F88F90}" type="sibTrans" cxnId="{4E975429-D130-4455-BF22-E0DCEA01B8E7}">
      <dgm:prSet/>
      <dgm:spPr/>
      <dgm:t>
        <a:bodyPr/>
        <a:lstStyle/>
        <a:p>
          <a:endParaRPr lang="en-US"/>
        </a:p>
      </dgm:t>
    </dgm:pt>
    <dgm:pt modelId="{9FF8387F-C32D-4CEA-9224-CC4DF0505AB7}">
      <dgm:prSet phldrT="[Text]"/>
      <dgm:spPr/>
      <dgm:t>
        <a:bodyPr/>
        <a:lstStyle/>
        <a:p>
          <a:r>
            <a:rPr lang="en-US" b="1" u="sng" dirty="0" smtClean="0"/>
            <a:t>Volume Testing</a:t>
          </a:r>
          <a:r>
            <a:rPr lang="en-US" dirty="0" smtClean="0"/>
            <a:t>: Testing the application with higher volumes of data</a:t>
          </a:r>
          <a:endParaRPr lang="en-US" dirty="0"/>
        </a:p>
      </dgm:t>
    </dgm:pt>
    <dgm:pt modelId="{837AF03B-863E-43A3-B216-8B38208D25E9}" type="parTrans" cxnId="{7B80CC0C-0099-4F30-A782-E4D65F540427}">
      <dgm:prSet/>
      <dgm:spPr/>
      <dgm:t>
        <a:bodyPr/>
        <a:lstStyle/>
        <a:p>
          <a:endParaRPr lang="en-US"/>
        </a:p>
      </dgm:t>
    </dgm:pt>
    <dgm:pt modelId="{63AD0F69-A9EE-4F45-9E03-823EA4683C31}" type="sibTrans" cxnId="{7B80CC0C-0099-4F30-A782-E4D65F540427}">
      <dgm:prSet/>
      <dgm:spPr/>
      <dgm:t>
        <a:bodyPr/>
        <a:lstStyle/>
        <a:p>
          <a:endParaRPr lang="en-US"/>
        </a:p>
      </dgm:t>
    </dgm:pt>
    <dgm:pt modelId="{45C97327-87AC-4703-BEAD-2A57AA36FB5A}" type="pres">
      <dgm:prSet presAssocID="{32D9C501-1A71-4534-B841-1CBB1B9856B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7D2528-DF1C-4D67-B580-101EAD44D698}" type="pres">
      <dgm:prSet presAssocID="{32D9C501-1A71-4534-B841-1CBB1B9856BB}" presName="matrix" presStyleCnt="0"/>
      <dgm:spPr/>
    </dgm:pt>
    <dgm:pt modelId="{A84FC506-5B07-4D9F-A985-B9EF7918B518}" type="pres">
      <dgm:prSet presAssocID="{32D9C501-1A71-4534-B841-1CBB1B9856BB}" presName="tile1" presStyleLbl="node1" presStyleIdx="0" presStyleCnt="4"/>
      <dgm:spPr/>
      <dgm:t>
        <a:bodyPr/>
        <a:lstStyle/>
        <a:p>
          <a:endParaRPr lang="en-US"/>
        </a:p>
      </dgm:t>
    </dgm:pt>
    <dgm:pt modelId="{495A40EE-BA2A-49FD-BF90-F4D43F128CE4}" type="pres">
      <dgm:prSet presAssocID="{32D9C501-1A71-4534-B841-1CBB1B9856B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F4257-E26A-4016-97A2-C68B7FC863CE}" type="pres">
      <dgm:prSet presAssocID="{32D9C501-1A71-4534-B841-1CBB1B9856BB}" presName="tile2" presStyleLbl="node1" presStyleIdx="1" presStyleCnt="4"/>
      <dgm:spPr/>
      <dgm:t>
        <a:bodyPr/>
        <a:lstStyle/>
        <a:p>
          <a:endParaRPr lang="en-US"/>
        </a:p>
      </dgm:t>
    </dgm:pt>
    <dgm:pt modelId="{63DB662E-03FA-41FE-92DE-5D16F20A68E3}" type="pres">
      <dgm:prSet presAssocID="{32D9C501-1A71-4534-B841-1CBB1B9856B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FEB82-91D4-4C93-B4DC-DE5E213B152F}" type="pres">
      <dgm:prSet presAssocID="{32D9C501-1A71-4534-B841-1CBB1B9856BB}" presName="tile3" presStyleLbl="node1" presStyleIdx="2" presStyleCnt="4"/>
      <dgm:spPr/>
      <dgm:t>
        <a:bodyPr/>
        <a:lstStyle/>
        <a:p>
          <a:endParaRPr lang="en-US"/>
        </a:p>
      </dgm:t>
    </dgm:pt>
    <dgm:pt modelId="{0093D332-3530-4975-8B00-6D122031E9A6}" type="pres">
      <dgm:prSet presAssocID="{32D9C501-1A71-4534-B841-1CBB1B9856B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87A48-EE81-45FB-893A-DAFB1EB19B6B}" type="pres">
      <dgm:prSet presAssocID="{32D9C501-1A71-4534-B841-1CBB1B9856BB}" presName="tile4" presStyleLbl="node1" presStyleIdx="3" presStyleCnt="4" custLinFactNeighborX="1333" custLinFactNeighborY="671"/>
      <dgm:spPr/>
      <dgm:t>
        <a:bodyPr/>
        <a:lstStyle/>
        <a:p>
          <a:endParaRPr lang="en-US"/>
        </a:p>
      </dgm:t>
    </dgm:pt>
    <dgm:pt modelId="{A8CB7BFE-7694-419F-BF8F-0EF53F06A7CE}" type="pres">
      <dgm:prSet presAssocID="{32D9C501-1A71-4534-B841-1CBB1B9856B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F6A59-ACE8-46C7-B3AB-EE1D20D8D33A}" type="pres">
      <dgm:prSet presAssocID="{32D9C501-1A71-4534-B841-1CBB1B9856B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65CEA72-D248-4707-9730-F3CE8F22EBB4}" type="presOf" srcId="{9FF8387F-C32D-4CEA-9224-CC4DF0505AB7}" destId="{86B87A48-EE81-45FB-893A-DAFB1EB19B6B}" srcOrd="0" destOrd="0" presId="urn:microsoft.com/office/officeart/2005/8/layout/matrix1"/>
    <dgm:cxn modelId="{99BAAF69-2CE6-4F15-B3F7-530021987ABB}" type="presOf" srcId="{2C280D55-69CC-4F2E-837F-9F83994AC5B8}" destId="{495A40EE-BA2A-49FD-BF90-F4D43F128CE4}" srcOrd="1" destOrd="0" presId="urn:microsoft.com/office/officeart/2005/8/layout/matrix1"/>
    <dgm:cxn modelId="{9B901415-FCED-4A2D-BFE1-0F007B1BAA35}" type="presOf" srcId="{AAAD57D8-1F0D-41E5-A3C0-BE3928A883AE}" destId="{38EF6A59-ACE8-46C7-B3AB-EE1D20D8D33A}" srcOrd="0" destOrd="0" presId="urn:microsoft.com/office/officeart/2005/8/layout/matrix1"/>
    <dgm:cxn modelId="{89CCB7F9-0C56-4309-9B6D-04E964A40036}" type="presOf" srcId="{8CFD8CB6-CE0F-4B44-AD3B-547EDA967EDF}" destId="{63DB662E-03FA-41FE-92DE-5D16F20A68E3}" srcOrd="1" destOrd="0" presId="urn:microsoft.com/office/officeart/2005/8/layout/matrix1"/>
    <dgm:cxn modelId="{14AC4EFF-1DB7-4CA9-B791-C6182C16D9E1}" srcId="{AAAD57D8-1F0D-41E5-A3C0-BE3928A883AE}" destId="{8CFD8CB6-CE0F-4B44-AD3B-547EDA967EDF}" srcOrd="1" destOrd="0" parTransId="{4EAEA6AE-E18E-4200-AC7B-90A8A87B0FD3}" sibTransId="{3A8CF822-CA5B-4B50-9398-5021AB5C2642}"/>
    <dgm:cxn modelId="{7B80CC0C-0099-4F30-A782-E4D65F540427}" srcId="{AAAD57D8-1F0D-41E5-A3C0-BE3928A883AE}" destId="{9FF8387F-C32D-4CEA-9224-CC4DF0505AB7}" srcOrd="3" destOrd="0" parTransId="{837AF03B-863E-43A3-B216-8B38208D25E9}" sibTransId="{63AD0F69-A9EE-4F45-9E03-823EA4683C31}"/>
    <dgm:cxn modelId="{899ECE7D-5A53-4770-A721-F3986B39F1C1}" srcId="{32D9C501-1A71-4534-B841-1CBB1B9856BB}" destId="{AAAD57D8-1F0D-41E5-A3C0-BE3928A883AE}" srcOrd="0" destOrd="0" parTransId="{C3FACF5E-7411-4A40-A5CE-FEB89244F403}" sibTransId="{DC6FD153-BB2C-4B5E-B360-F53D0714012F}"/>
    <dgm:cxn modelId="{F7F60003-76DF-41A0-8225-4F626BFCE254}" type="presOf" srcId="{9FF8387F-C32D-4CEA-9224-CC4DF0505AB7}" destId="{A8CB7BFE-7694-419F-BF8F-0EF53F06A7CE}" srcOrd="1" destOrd="0" presId="urn:microsoft.com/office/officeart/2005/8/layout/matrix1"/>
    <dgm:cxn modelId="{A84CDF2F-299D-4F36-8DBA-77A334137579}" type="presOf" srcId="{71844638-A4BF-47C2-97C1-927021658FC1}" destId="{6B1FEB82-91D4-4C93-B4DC-DE5E213B152F}" srcOrd="0" destOrd="0" presId="urn:microsoft.com/office/officeart/2005/8/layout/matrix1"/>
    <dgm:cxn modelId="{E34391D7-9D18-4B27-A6A8-63D23EB7E623}" type="presOf" srcId="{71844638-A4BF-47C2-97C1-927021658FC1}" destId="{0093D332-3530-4975-8B00-6D122031E9A6}" srcOrd="1" destOrd="0" presId="urn:microsoft.com/office/officeart/2005/8/layout/matrix1"/>
    <dgm:cxn modelId="{28AB849F-66C5-4C00-8E9F-E1A86ED5CD1B}" type="presOf" srcId="{32D9C501-1A71-4534-B841-1CBB1B9856BB}" destId="{45C97327-87AC-4703-BEAD-2A57AA36FB5A}" srcOrd="0" destOrd="0" presId="urn:microsoft.com/office/officeart/2005/8/layout/matrix1"/>
    <dgm:cxn modelId="{9DBB7940-02A3-4DBA-A37B-9949C5BF3CF1}" type="presOf" srcId="{2C280D55-69CC-4F2E-837F-9F83994AC5B8}" destId="{A84FC506-5B07-4D9F-A985-B9EF7918B518}" srcOrd="0" destOrd="0" presId="urn:microsoft.com/office/officeart/2005/8/layout/matrix1"/>
    <dgm:cxn modelId="{38BA3F6C-E208-46F7-A1A8-EA5E18B09219}" type="presOf" srcId="{8CFD8CB6-CE0F-4B44-AD3B-547EDA967EDF}" destId="{4EBF4257-E26A-4016-97A2-C68B7FC863CE}" srcOrd="0" destOrd="0" presId="urn:microsoft.com/office/officeart/2005/8/layout/matrix1"/>
    <dgm:cxn modelId="{4E975429-D130-4455-BF22-E0DCEA01B8E7}" srcId="{AAAD57D8-1F0D-41E5-A3C0-BE3928A883AE}" destId="{71844638-A4BF-47C2-97C1-927021658FC1}" srcOrd="2" destOrd="0" parTransId="{FE0F214D-CDAB-40E8-AFA8-2BC1A0B12D32}" sibTransId="{5916188C-B163-43C2-A99B-170109F88F90}"/>
    <dgm:cxn modelId="{8E73645A-A704-4601-8BB2-89DE0E3DBAD0}" srcId="{AAAD57D8-1F0D-41E5-A3C0-BE3928A883AE}" destId="{2C280D55-69CC-4F2E-837F-9F83994AC5B8}" srcOrd="0" destOrd="0" parTransId="{1AB34C9F-38B7-4993-B85E-1263EE756FD9}" sibTransId="{747A7A47-6E38-45F3-9869-6784373085A0}"/>
    <dgm:cxn modelId="{ECEC97D0-E343-412A-8BEE-70212741C61F}" type="presParOf" srcId="{45C97327-87AC-4703-BEAD-2A57AA36FB5A}" destId="{407D2528-DF1C-4D67-B580-101EAD44D698}" srcOrd="0" destOrd="0" presId="urn:microsoft.com/office/officeart/2005/8/layout/matrix1"/>
    <dgm:cxn modelId="{57E47B6A-DDD1-45C0-8CDB-AE652916FEB3}" type="presParOf" srcId="{407D2528-DF1C-4D67-B580-101EAD44D698}" destId="{A84FC506-5B07-4D9F-A985-B9EF7918B518}" srcOrd="0" destOrd="0" presId="urn:microsoft.com/office/officeart/2005/8/layout/matrix1"/>
    <dgm:cxn modelId="{5D3CB08A-DC2A-45D0-B860-628CFA734648}" type="presParOf" srcId="{407D2528-DF1C-4D67-B580-101EAD44D698}" destId="{495A40EE-BA2A-49FD-BF90-F4D43F128CE4}" srcOrd="1" destOrd="0" presId="urn:microsoft.com/office/officeart/2005/8/layout/matrix1"/>
    <dgm:cxn modelId="{B95F685B-BF71-41B4-9AE4-1FC8FADBDFEC}" type="presParOf" srcId="{407D2528-DF1C-4D67-B580-101EAD44D698}" destId="{4EBF4257-E26A-4016-97A2-C68B7FC863CE}" srcOrd="2" destOrd="0" presId="urn:microsoft.com/office/officeart/2005/8/layout/matrix1"/>
    <dgm:cxn modelId="{78FC720B-CB79-4B46-8488-89440C307ED0}" type="presParOf" srcId="{407D2528-DF1C-4D67-B580-101EAD44D698}" destId="{63DB662E-03FA-41FE-92DE-5D16F20A68E3}" srcOrd="3" destOrd="0" presId="urn:microsoft.com/office/officeart/2005/8/layout/matrix1"/>
    <dgm:cxn modelId="{E678F7A3-859A-4C54-B1BB-A5435589D712}" type="presParOf" srcId="{407D2528-DF1C-4D67-B580-101EAD44D698}" destId="{6B1FEB82-91D4-4C93-B4DC-DE5E213B152F}" srcOrd="4" destOrd="0" presId="urn:microsoft.com/office/officeart/2005/8/layout/matrix1"/>
    <dgm:cxn modelId="{5D217BB9-4D37-4FF9-992B-2CEDDEB30B95}" type="presParOf" srcId="{407D2528-DF1C-4D67-B580-101EAD44D698}" destId="{0093D332-3530-4975-8B00-6D122031E9A6}" srcOrd="5" destOrd="0" presId="urn:microsoft.com/office/officeart/2005/8/layout/matrix1"/>
    <dgm:cxn modelId="{F65384DA-39C3-4E95-984E-244630B874AF}" type="presParOf" srcId="{407D2528-DF1C-4D67-B580-101EAD44D698}" destId="{86B87A48-EE81-45FB-893A-DAFB1EB19B6B}" srcOrd="6" destOrd="0" presId="urn:microsoft.com/office/officeart/2005/8/layout/matrix1"/>
    <dgm:cxn modelId="{9A511E6C-4305-4D9F-B15C-3B79CBA3B44D}" type="presParOf" srcId="{407D2528-DF1C-4D67-B580-101EAD44D698}" destId="{A8CB7BFE-7694-419F-BF8F-0EF53F06A7CE}" srcOrd="7" destOrd="0" presId="urn:microsoft.com/office/officeart/2005/8/layout/matrix1"/>
    <dgm:cxn modelId="{3B8ADEDF-A0F8-44EE-ACBB-14A50DBFCF96}" type="presParOf" srcId="{45C97327-87AC-4703-BEAD-2A57AA36FB5A}" destId="{38EF6A59-ACE8-46C7-B3AB-EE1D20D8D33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E16FB1-EBB0-4219-8654-89D36AC13FB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CF257E-9A1F-4697-8395-3FC4AEFEF953}">
      <dgm:prSet phldrT="[Text]"/>
      <dgm:spPr/>
      <dgm:t>
        <a:bodyPr/>
        <a:lstStyle/>
        <a:p>
          <a:r>
            <a:rPr lang="en-US" dirty="0" smtClean="0"/>
            <a:t>DNS Lookup</a:t>
          </a:r>
          <a:endParaRPr lang="en-US" dirty="0"/>
        </a:p>
      </dgm:t>
    </dgm:pt>
    <dgm:pt modelId="{F9B9AF17-3307-45F4-A6C1-51BBBA77F7E1}" type="parTrans" cxnId="{352E139A-0839-464A-AE47-C82D1AA7D731}">
      <dgm:prSet/>
      <dgm:spPr/>
      <dgm:t>
        <a:bodyPr/>
        <a:lstStyle/>
        <a:p>
          <a:endParaRPr lang="en-US"/>
        </a:p>
      </dgm:t>
    </dgm:pt>
    <dgm:pt modelId="{B80BEBD4-84A8-4B34-A0A8-5552A8EB1349}" type="sibTrans" cxnId="{352E139A-0839-464A-AE47-C82D1AA7D731}">
      <dgm:prSet/>
      <dgm:spPr/>
      <dgm:t>
        <a:bodyPr/>
        <a:lstStyle/>
        <a:p>
          <a:endParaRPr lang="en-US"/>
        </a:p>
      </dgm:t>
    </dgm:pt>
    <dgm:pt modelId="{D723863E-4E66-4D49-998D-C9FBCBDA810F}">
      <dgm:prSet phldrT="[Text]"/>
      <dgm:spPr/>
      <dgm:t>
        <a:bodyPr/>
        <a:lstStyle/>
        <a:p>
          <a:r>
            <a:rPr lang="en-US" dirty="0" smtClean="0"/>
            <a:t>Browser resolves the IP of the domain name</a:t>
          </a:r>
          <a:endParaRPr lang="en-US" dirty="0"/>
        </a:p>
      </dgm:t>
    </dgm:pt>
    <dgm:pt modelId="{F018C4D0-3086-4482-A134-59D97A6BDF8E}" type="parTrans" cxnId="{D98B610F-4F36-4405-8413-3679635CB387}">
      <dgm:prSet/>
      <dgm:spPr/>
      <dgm:t>
        <a:bodyPr/>
        <a:lstStyle/>
        <a:p>
          <a:endParaRPr lang="en-US"/>
        </a:p>
      </dgm:t>
    </dgm:pt>
    <dgm:pt modelId="{09C06254-3446-4D16-9BF4-CE4BC7C70584}" type="sibTrans" cxnId="{D98B610F-4F36-4405-8413-3679635CB387}">
      <dgm:prSet/>
      <dgm:spPr/>
      <dgm:t>
        <a:bodyPr/>
        <a:lstStyle/>
        <a:p>
          <a:endParaRPr lang="en-US"/>
        </a:p>
      </dgm:t>
    </dgm:pt>
    <dgm:pt modelId="{C456D573-145D-4E86-9F5D-A4C3A12B11DB}">
      <dgm:prSet phldrT="[Text]"/>
      <dgm:spPr/>
      <dgm:t>
        <a:bodyPr/>
        <a:lstStyle/>
        <a:p>
          <a:r>
            <a:rPr lang="en-US" dirty="0" smtClean="0"/>
            <a:t> Involves 1 RTT</a:t>
          </a:r>
          <a:endParaRPr lang="en-US" dirty="0"/>
        </a:p>
      </dgm:t>
    </dgm:pt>
    <dgm:pt modelId="{DBD3CC8B-A14B-4EE7-BF0A-8189376FDDDC}" type="parTrans" cxnId="{9D9423B1-5AA5-46AE-AAAC-E7568BDD8BBB}">
      <dgm:prSet/>
      <dgm:spPr/>
      <dgm:t>
        <a:bodyPr/>
        <a:lstStyle/>
        <a:p>
          <a:endParaRPr lang="en-US"/>
        </a:p>
      </dgm:t>
    </dgm:pt>
    <dgm:pt modelId="{C2B06377-EEC0-48F6-A66F-C299155B27DF}" type="sibTrans" cxnId="{9D9423B1-5AA5-46AE-AAAC-E7568BDD8BBB}">
      <dgm:prSet/>
      <dgm:spPr/>
      <dgm:t>
        <a:bodyPr/>
        <a:lstStyle/>
        <a:p>
          <a:endParaRPr lang="en-US"/>
        </a:p>
      </dgm:t>
    </dgm:pt>
    <dgm:pt modelId="{04CFCEE3-0B44-4FF6-90C4-DC42455FE369}">
      <dgm:prSet phldrT="[Text]"/>
      <dgm:spPr/>
      <dgm:t>
        <a:bodyPr/>
        <a:lstStyle/>
        <a:p>
          <a:r>
            <a:rPr lang="en-US" dirty="0" smtClean="0"/>
            <a:t>Browser Opens a Connection</a:t>
          </a:r>
          <a:endParaRPr lang="en-US" dirty="0"/>
        </a:p>
      </dgm:t>
    </dgm:pt>
    <dgm:pt modelId="{6350B3AB-6CE2-4722-BDA2-70354826CF65}" type="parTrans" cxnId="{14E5C83A-10FF-418B-8664-4C22877709ED}">
      <dgm:prSet/>
      <dgm:spPr/>
      <dgm:t>
        <a:bodyPr/>
        <a:lstStyle/>
        <a:p>
          <a:endParaRPr lang="en-US"/>
        </a:p>
      </dgm:t>
    </dgm:pt>
    <dgm:pt modelId="{9C4B3125-0CD8-47F1-82BF-7CB8BB8E7C1C}" type="sibTrans" cxnId="{14E5C83A-10FF-418B-8664-4C22877709ED}">
      <dgm:prSet/>
      <dgm:spPr/>
      <dgm:t>
        <a:bodyPr/>
        <a:lstStyle/>
        <a:p>
          <a:endParaRPr lang="en-US"/>
        </a:p>
      </dgm:t>
    </dgm:pt>
    <dgm:pt modelId="{0501A6D8-7888-4874-A2E2-29A226D4DEB6}">
      <dgm:prSet phldrT="[Text]"/>
      <dgm:spPr/>
      <dgm:t>
        <a:bodyPr/>
        <a:lstStyle/>
        <a:p>
          <a:r>
            <a:rPr lang="en-US" dirty="0" smtClean="0"/>
            <a:t>Open a TCP connection with the server</a:t>
          </a:r>
          <a:endParaRPr lang="en-US" dirty="0"/>
        </a:p>
      </dgm:t>
    </dgm:pt>
    <dgm:pt modelId="{8BF0C093-552F-4550-A5CA-7AF27283E5E9}" type="parTrans" cxnId="{65AAEDC5-C559-4480-BB04-722AB5BE7CBD}">
      <dgm:prSet/>
      <dgm:spPr/>
      <dgm:t>
        <a:bodyPr/>
        <a:lstStyle/>
        <a:p>
          <a:endParaRPr lang="en-US"/>
        </a:p>
      </dgm:t>
    </dgm:pt>
    <dgm:pt modelId="{B6C3CA24-F5DD-4419-B15D-B08951435AD0}" type="sibTrans" cxnId="{65AAEDC5-C559-4480-BB04-722AB5BE7CBD}">
      <dgm:prSet/>
      <dgm:spPr/>
      <dgm:t>
        <a:bodyPr/>
        <a:lstStyle/>
        <a:p>
          <a:endParaRPr lang="en-US"/>
        </a:p>
      </dgm:t>
    </dgm:pt>
    <dgm:pt modelId="{876BA8AF-DC9E-4065-9128-2B97DE8A21E7}">
      <dgm:prSet phldrT="[Text]"/>
      <dgm:spPr/>
      <dgm:t>
        <a:bodyPr/>
        <a:lstStyle/>
        <a:p>
          <a:r>
            <a:rPr lang="en-US" dirty="0" smtClean="0"/>
            <a:t>Involves 1 RTT</a:t>
          </a:r>
          <a:endParaRPr lang="en-US" dirty="0"/>
        </a:p>
      </dgm:t>
    </dgm:pt>
    <dgm:pt modelId="{1833621B-2B58-402D-A7D9-51C44D76DA2B}" type="parTrans" cxnId="{3CB1B9EC-FC92-4223-9487-EFB849F759C8}">
      <dgm:prSet/>
      <dgm:spPr/>
      <dgm:t>
        <a:bodyPr/>
        <a:lstStyle/>
        <a:p>
          <a:endParaRPr lang="en-US"/>
        </a:p>
      </dgm:t>
    </dgm:pt>
    <dgm:pt modelId="{40589B95-14D4-490C-826F-1EBA69CF0E06}" type="sibTrans" cxnId="{3CB1B9EC-FC92-4223-9487-EFB849F759C8}">
      <dgm:prSet/>
      <dgm:spPr/>
      <dgm:t>
        <a:bodyPr/>
        <a:lstStyle/>
        <a:p>
          <a:endParaRPr lang="en-US"/>
        </a:p>
      </dgm:t>
    </dgm:pt>
    <dgm:pt modelId="{272082F2-15D4-4CC3-8C20-5A2F3B81EBDD}">
      <dgm:prSet phldrT="[Text]"/>
      <dgm:spPr/>
      <dgm:t>
        <a:bodyPr/>
        <a:lstStyle/>
        <a:p>
          <a:r>
            <a:rPr lang="en-US" dirty="0" smtClean="0"/>
            <a:t>Browser Sends Request</a:t>
          </a:r>
          <a:endParaRPr lang="en-US" dirty="0"/>
        </a:p>
      </dgm:t>
    </dgm:pt>
    <dgm:pt modelId="{9EC1003B-F695-47FF-9E5B-44D3A1CA9AF4}" type="parTrans" cxnId="{6CF3C900-AA7F-46E7-A622-582C6D73990D}">
      <dgm:prSet/>
      <dgm:spPr/>
      <dgm:t>
        <a:bodyPr/>
        <a:lstStyle/>
        <a:p>
          <a:endParaRPr lang="en-US"/>
        </a:p>
      </dgm:t>
    </dgm:pt>
    <dgm:pt modelId="{54000A42-CA07-4C2F-88B4-EF32A36DD7F7}" type="sibTrans" cxnId="{6CF3C900-AA7F-46E7-A622-582C6D73990D}">
      <dgm:prSet/>
      <dgm:spPr/>
      <dgm:t>
        <a:bodyPr/>
        <a:lstStyle/>
        <a:p>
          <a:endParaRPr lang="en-US"/>
        </a:p>
      </dgm:t>
    </dgm:pt>
    <dgm:pt modelId="{AB852800-A9E2-4691-9E34-842D70CF6024}">
      <dgm:prSet phldrT="[Text]"/>
      <dgm:spPr/>
      <dgm:t>
        <a:bodyPr/>
        <a:lstStyle/>
        <a:p>
          <a:r>
            <a:rPr lang="en-US" dirty="0" smtClean="0"/>
            <a:t>Send a Request Header, body</a:t>
          </a:r>
          <a:endParaRPr lang="en-US" dirty="0"/>
        </a:p>
      </dgm:t>
    </dgm:pt>
    <dgm:pt modelId="{1B7379C0-523F-4DDB-B32A-D65FCC67D410}" type="parTrans" cxnId="{CFF9E8FF-57FC-478D-8584-27B40A7BA92B}">
      <dgm:prSet/>
      <dgm:spPr/>
      <dgm:t>
        <a:bodyPr/>
        <a:lstStyle/>
        <a:p>
          <a:endParaRPr lang="en-US"/>
        </a:p>
      </dgm:t>
    </dgm:pt>
    <dgm:pt modelId="{F20CD419-AFBB-4720-AA37-D1831D9E0D25}" type="sibTrans" cxnId="{CFF9E8FF-57FC-478D-8584-27B40A7BA92B}">
      <dgm:prSet/>
      <dgm:spPr/>
      <dgm:t>
        <a:bodyPr/>
        <a:lstStyle/>
        <a:p>
          <a:endParaRPr lang="en-US"/>
        </a:p>
      </dgm:t>
    </dgm:pt>
    <dgm:pt modelId="{86C958D2-BFD4-435D-A84B-18BC60CBDD71}">
      <dgm:prSet phldrT="[Text]"/>
      <dgm:spPr/>
      <dgm:t>
        <a:bodyPr/>
        <a:lstStyle/>
        <a:p>
          <a:r>
            <a:rPr lang="en-US" dirty="0" smtClean="0"/>
            <a:t>Involves 1 RTT to receive the first byte</a:t>
          </a:r>
          <a:endParaRPr lang="en-US" dirty="0"/>
        </a:p>
      </dgm:t>
    </dgm:pt>
    <dgm:pt modelId="{0BF9304C-D38E-42E1-8255-9B382AAC25B1}" type="parTrans" cxnId="{088F1202-6681-4AA5-B547-65BB9260FE2A}">
      <dgm:prSet/>
      <dgm:spPr/>
      <dgm:t>
        <a:bodyPr/>
        <a:lstStyle/>
        <a:p>
          <a:endParaRPr lang="en-US"/>
        </a:p>
      </dgm:t>
    </dgm:pt>
    <dgm:pt modelId="{E475B556-50FE-4DE1-A9BD-9DD831E38C3B}" type="sibTrans" cxnId="{088F1202-6681-4AA5-B547-65BB9260FE2A}">
      <dgm:prSet/>
      <dgm:spPr/>
      <dgm:t>
        <a:bodyPr/>
        <a:lstStyle/>
        <a:p>
          <a:endParaRPr lang="en-US"/>
        </a:p>
      </dgm:t>
    </dgm:pt>
    <dgm:pt modelId="{F0554915-2428-4ADC-BD67-E266CDB46D90}">
      <dgm:prSet phldrT="[Text]"/>
      <dgm:spPr/>
      <dgm:t>
        <a:bodyPr/>
        <a:lstStyle/>
        <a:p>
          <a:r>
            <a:rPr lang="en-US" dirty="0" smtClean="0"/>
            <a:t>In case of https websites, this involves a SSL Handshake, at least 1 RTT</a:t>
          </a:r>
          <a:endParaRPr lang="en-US" dirty="0"/>
        </a:p>
      </dgm:t>
    </dgm:pt>
    <dgm:pt modelId="{57ABF8E3-A7B0-4843-92C8-F09071ADF2D5}" type="parTrans" cxnId="{41650CDE-27A9-4D8D-9EBF-70E3A53D7EB7}">
      <dgm:prSet/>
      <dgm:spPr/>
      <dgm:t>
        <a:bodyPr/>
        <a:lstStyle/>
        <a:p>
          <a:endParaRPr lang="en-US"/>
        </a:p>
      </dgm:t>
    </dgm:pt>
    <dgm:pt modelId="{7A050694-F560-4379-9AA5-4C207C51ABFA}" type="sibTrans" cxnId="{41650CDE-27A9-4D8D-9EBF-70E3A53D7EB7}">
      <dgm:prSet/>
      <dgm:spPr/>
      <dgm:t>
        <a:bodyPr/>
        <a:lstStyle/>
        <a:p>
          <a:endParaRPr lang="en-US"/>
        </a:p>
      </dgm:t>
    </dgm:pt>
    <dgm:pt modelId="{CBFD3D43-9DA4-4F7E-B5C9-45B9B1CC14AE}" type="pres">
      <dgm:prSet presAssocID="{30E16FB1-EBB0-4219-8654-89D36AC13FB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CDA5BA-4675-46AC-993D-FE34100BCD67}" type="pres">
      <dgm:prSet presAssocID="{72CF257E-9A1F-4697-8395-3FC4AEFEF953}" presName="compNode" presStyleCnt="0"/>
      <dgm:spPr/>
    </dgm:pt>
    <dgm:pt modelId="{964E26B5-DC64-4239-BC90-C184AA6E4CBC}" type="pres">
      <dgm:prSet presAssocID="{72CF257E-9A1F-4697-8395-3FC4AEFEF953}" presName="noGeometry" presStyleCnt="0"/>
      <dgm:spPr/>
    </dgm:pt>
    <dgm:pt modelId="{4EB70AED-3247-49CC-9360-79A165AB35C2}" type="pres">
      <dgm:prSet presAssocID="{72CF257E-9A1F-4697-8395-3FC4AEFEF953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3F6B1-1796-4CA4-B298-4BBFF0E98A30}" type="pres">
      <dgm:prSet presAssocID="{72CF257E-9A1F-4697-8395-3FC4AEFEF953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91473A19-753E-4934-ACA7-636C78A54398}" type="pres">
      <dgm:prSet presAssocID="{72CF257E-9A1F-4697-8395-3FC4AEFEF95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F010F-C49C-4A93-8DFE-91AB708339A1}" type="pres">
      <dgm:prSet presAssocID="{72CF257E-9A1F-4697-8395-3FC4AEFEF953}" presName="aSpace" presStyleCnt="0"/>
      <dgm:spPr/>
    </dgm:pt>
    <dgm:pt modelId="{DDE620CA-6BEC-49C6-9B2F-7A170918697F}" type="pres">
      <dgm:prSet presAssocID="{04CFCEE3-0B44-4FF6-90C4-DC42455FE369}" presName="compNode" presStyleCnt="0"/>
      <dgm:spPr/>
    </dgm:pt>
    <dgm:pt modelId="{052C1FC4-A921-4A1F-B5BF-B7EAE86CD98D}" type="pres">
      <dgm:prSet presAssocID="{04CFCEE3-0B44-4FF6-90C4-DC42455FE369}" presName="noGeometry" presStyleCnt="0"/>
      <dgm:spPr/>
    </dgm:pt>
    <dgm:pt modelId="{A3D91956-7D31-4D0D-934B-57A63373738D}" type="pres">
      <dgm:prSet presAssocID="{04CFCEE3-0B44-4FF6-90C4-DC42455FE369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776F9-4179-4FD2-9E6A-582D29387730}" type="pres">
      <dgm:prSet presAssocID="{04CFCEE3-0B44-4FF6-90C4-DC42455FE369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BEAFEA21-6B20-4A30-A0A2-61BFFB0CD558}" type="pres">
      <dgm:prSet presAssocID="{04CFCEE3-0B44-4FF6-90C4-DC42455FE36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BC04F-F0F5-4086-83C6-159BECC27004}" type="pres">
      <dgm:prSet presAssocID="{04CFCEE3-0B44-4FF6-90C4-DC42455FE369}" presName="aSpace" presStyleCnt="0"/>
      <dgm:spPr/>
    </dgm:pt>
    <dgm:pt modelId="{A4B29BF3-1CF5-4BBC-B212-7069C0E9601B}" type="pres">
      <dgm:prSet presAssocID="{272082F2-15D4-4CC3-8C20-5A2F3B81EBDD}" presName="compNode" presStyleCnt="0"/>
      <dgm:spPr/>
    </dgm:pt>
    <dgm:pt modelId="{A1B06879-9D8D-477D-A6AD-680F18AF5639}" type="pres">
      <dgm:prSet presAssocID="{272082F2-15D4-4CC3-8C20-5A2F3B81EBDD}" presName="noGeometry" presStyleCnt="0"/>
      <dgm:spPr/>
    </dgm:pt>
    <dgm:pt modelId="{355CA9B5-EC32-41E8-8719-E3CB87551E3B}" type="pres">
      <dgm:prSet presAssocID="{272082F2-15D4-4CC3-8C20-5A2F3B81EBDD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CED53-189C-4DC6-9E89-34D7BCE68235}" type="pres">
      <dgm:prSet presAssocID="{272082F2-15D4-4CC3-8C20-5A2F3B81EBDD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6C7A9B29-D717-41CA-84E6-E8A36BC45B65}" type="pres">
      <dgm:prSet presAssocID="{272082F2-15D4-4CC3-8C20-5A2F3B81EBD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91C3A4-FC54-4C77-8B3F-FF7B6244861A}" type="presOf" srcId="{876BA8AF-DC9E-4065-9128-2B97DE8A21E7}" destId="{A3D91956-7D31-4D0D-934B-57A63373738D}" srcOrd="0" destOrd="1" presId="urn:microsoft.com/office/officeart/2005/8/layout/hProcess6"/>
    <dgm:cxn modelId="{088F1202-6681-4AA5-B547-65BB9260FE2A}" srcId="{272082F2-15D4-4CC3-8C20-5A2F3B81EBDD}" destId="{86C958D2-BFD4-435D-A84B-18BC60CBDD71}" srcOrd="1" destOrd="0" parTransId="{0BF9304C-D38E-42E1-8255-9B382AAC25B1}" sibTransId="{E475B556-50FE-4DE1-A9BD-9DD831E38C3B}"/>
    <dgm:cxn modelId="{9D9423B1-5AA5-46AE-AAAC-E7568BDD8BBB}" srcId="{72CF257E-9A1F-4697-8395-3FC4AEFEF953}" destId="{C456D573-145D-4E86-9F5D-A4C3A12B11DB}" srcOrd="1" destOrd="0" parTransId="{DBD3CC8B-A14B-4EE7-BF0A-8189376FDDDC}" sibTransId="{C2B06377-EEC0-48F6-A66F-C299155B27DF}"/>
    <dgm:cxn modelId="{08649966-01EE-4F95-8F82-D5C8BA169711}" type="presOf" srcId="{C456D573-145D-4E86-9F5D-A4C3A12B11DB}" destId="{4EB70AED-3247-49CC-9360-79A165AB35C2}" srcOrd="0" destOrd="1" presId="urn:microsoft.com/office/officeart/2005/8/layout/hProcess6"/>
    <dgm:cxn modelId="{470200B1-3C71-43D3-998E-D30D0279913A}" type="presOf" srcId="{AB852800-A9E2-4691-9E34-842D70CF6024}" destId="{355CA9B5-EC32-41E8-8719-E3CB87551E3B}" srcOrd="0" destOrd="0" presId="urn:microsoft.com/office/officeart/2005/8/layout/hProcess6"/>
    <dgm:cxn modelId="{352E139A-0839-464A-AE47-C82D1AA7D731}" srcId="{30E16FB1-EBB0-4219-8654-89D36AC13FB1}" destId="{72CF257E-9A1F-4697-8395-3FC4AEFEF953}" srcOrd="0" destOrd="0" parTransId="{F9B9AF17-3307-45F4-A6C1-51BBBA77F7E1}" sibTransId="{B80BEBD4-84A8-4B34-A0A8-5552A8EB1349}"/>
    <dgm:cxn modelId="{6CF3C900-AA7F-46E7-A622-582C6D73990D}" srcId="{30E16FB1-EBB0-4219-8654-89D36AC13FB1}" destId="{272082F2-15D4-4CC3-8C20-5A2F3B81EBDD}" srcOrd="2" destOrd="0" parTransId="{9EC1003B-F695-47FF-9E5B-44D3A1CA9AF4}" sibTransId="{54000A42-CA07-4C2F-88B4-EF32A36DD7F7}"/>
    <dgm:cxn modelId="{3CB1B9EC-FC92-4223-9487-EFB849F759C8}" srcId="{04CFCEE3-0B44-4FF6-90C4-DC42455FE369}" destId="{876BA8AF-DC9E-4065-9128-2B97DE8A21E7}" srcOrd="1" destOrd="0" parTransId="{1833621B-2B58-402D-A7D9-51C44D76DA2B}" sibTransId="{40589B95-14D4-490C-826F-1EBA69CF0E06}"/>
    <dgm:cxn modelId="{F733B4A7-990F-4805-9580-EEBF498BB11F}" type="presOf" srcId="{272082F2-15D4-4CC3-8C20-5A2F3B81EBDD}" destId="{6C7A9B29-D717-41CA-84E6-E8A36BC45B65}" srcOrd="0" destOrd="0" presId="urn:microsoft.com/office/officeart/2005/8/layout/hProcess6"/>
    <dgm:cxn modelId="{3FAD6950-47C3-4847-ABF2-7CA4A95C7EE9}" type="presOf" srcId="{86C958D2-BFD4-435D-A84B-18BC60CBDD71}" destId="{ED7CED53-189C-4DC6-9E89-34D7BCE68235}" srcOrd="1" destOrd="1" presId="urn:microsoft.com/office/officeart/2005/8/layout/hProcess6"/>
    <dgm:cxn modelId="{9036621F-7C98-4392-80EE-EC418960BDAA}" type="presOf" srcId="{F0554915-2428-4ADC-BD67-E266CDB46D90}" destId="{851776F9-4179-4FD2-9E6A-582D29387730}" srcOrd="1" destOrd="2" presId="urn:microsoft.com/office/officeart/2005/8/layout/hProcess6"/>
    <dgm:cxn modelId="{204145ED-CC9F-489B-8A98-4F7958A9C1B5}" type="presOf" srcId="{86C958D2-BFD4-435D-A84B-18BC60CBDD71}" destId="{355CA9B5-EC32-41E8-8719-E3CB87551E3B}" srcOrd="0" destOrd="1" presId="urn:microsoft.com/office/officeart/2005/8/layout/hProcess6"/>
    <dgm:cxn modelId="{D98B610F-4F36-4405-8413-3679635CB387}" srcId="{72CF257E-9A1F-4697-8395-3FC4AEFEF953}" destId="{D723863E-4E66-4D49-998D-C9FBCBDA810F}" srcOrd="0" destOrd="0" parTransId="{F018C4D0-3086-4482-A134-59D97A6BDF8E}" sibTransId="{09C06254-3446-4D16-9BF4-CE4BC7C70584}"/>
    <dgm:cxn modelId="{E568433E-1319-4803-AB74-F841BEAB22CD}" type="presOf" srcId="{D723863E-4E66-4D49-998D-C9FBCBDA810F}" destId="{89B3F6B1-1796-4CA4-B298-4BBFF0E98A30}" srcOrd="1" destOrd="0" presId="urn:microsoft.com/office/officeart/2005/8/layout/hProcess6"/>
    <dgm:cxn modelId="{4F24CE65-667C-48BD-8EE8-6888B1F09506}" type="presOf" srcId="{C456D573-145D-4E86-9F5D-A4C3A12B11DB}" destId="{89B3F6B1-1796-4CA4-B298-4BBFF0E98A30}" srcOrd="1" destOrd="1" presId="urn:microsoft.com/office/officeart/2005/8/layout/hProcess6"/>
    <dgm:cxn modelId="{D484A83E-1E92-48DB-8699-65B5FD9B616C}" type="presOf" srcId="{AB852800-A9E2-4691-9E34-842D70CF6024}" destId="{ED7CED53-189C-4DC6-9E89-34D7BCE68235}" srcOrd="1" destOrd="0" presId="urn:microsoft.com/office/officeart/2005/8/layout/hProcess6"/>
    <dgm:cxn modelId="{65AAEDC5-C559-4480-BB04-722AB5BE7CBD}" srcId="{04CFCEE3-0B44-4FF6-90C4-DC42455FE369}" destId="{0501A6D8-7888-4874-A2E2-29A226D4DEB6}" srcOrd="0" destOrd="0" parTransId="{8BF0C093-552F-4550-A5CA-7AF27283E5E9}" sibTransId="{B6C3CA24-F5DD-4419-B15D-B08951435AD0}"/>
    <dgm:cxn modelId="{14E5C83A-10FF-418B-8664-4C22877709ED}" srcId="{30E16FB1-EBB0-4219-8654-89D36AC13FB1}" destId="{04CFCEE3-0B44-4FF6-90C4-DC42455FE369}" srcOrd="1" destOrd="0" parTransId="{6350B3AB-6CE2-4722-BDA2-70354826CF65}" sibTransId="{9C4B3125-0CD8-47F1-82BF-7CB8BB8E7C1C}"/>
    <dgm:cxn modelId="{D0D8F448-9C5A-4C8C-BD0D-29592464EAAB}" type="presOf" srcId="{876BA8AF-DC9E-4065-9128-2B97DE8A21E7}" destId="{851776F9-4179-4FD2-9E6A-582D29387730}" srcOrd="1" destOrd="1" presId="urn:microsoft.com/office/officeart/2005/8/layout/hProcess6"/>
    <dgm:cxn modelId="{44AA3DEA-2545-448D-9119-BCA5D7D3DE44}" type="presOf" srcId="{0501A6D8-7888-4874-A2E2-29A226D4DEB6}" destId="{851776F9-4179-4FD2-9E6A-582D29387730}" srcOrd="1" destOrd="0" presId="urn:microsoft.com/office/officeart/2005/8/layout/hProcess6"/>
    <dgm:cxn modelId="{F78416EC-2B9F-4411-91E9-124596ECE6CF}" type="presOf" srcId="{30E16FB1-EBB0-4219-8654-89D36AC13FB1}" destId="{CBFD3D43-9DA4-4F7E-B5C9-45B9B1CC14AE}" srcOrd="0" destOrd="0" presId="urn:microsoft.com/office/officeart/2005/8/layout/hProcess6"/>
    <dgm:cxn modelId="{CFF9E8FF-57FC-478D-8584-27B40A7BA92B}" srcId="{272082F2-15D4-4CC3-8C20-5A2F3B81EBDD}" destId="{AB852800-A9E2-4691-9E34-842D70CF6024}" srcOrd="0" destOrd="0" parTransId="{1B7379C0-523F-4DDB-B32A-D65FCC67D410}" sibTransId="{F20CD419-AFBB-4720-AA37-D1831D9E0D25}"/>
    <dgm:cxn modelId="{6C27D080-FFC1-4FC9-9B94-BCE2030DDF18}" type="presOf" srcId="{D723863E-4E66-4D49-998D-C9FBCBDA810F}" destId="{4EB70AED-3247-49CC-9360-79A165AB35C2}" srcOrd="0" destOrd="0" presId="urn:microsoft.com/office/officeart/2005/8/layout/hProcess6"/>
    <dgm:cxn modelId="{10279C94-7749-44BE-97CA-C7F6F0E1820A}" type="presOf" srcId="{F0554915-2428-4ADC-BD67-E266CDB46D90}" destId="{A3D91956-7D31-4D0D-934B-57A63373738D}" srcOrd="0" destOrd="2" presId="urn:microsoft.com/office/officeart/2005/8/layout/hProcess6"/>
    <dgm:cxn modelId="{A591F3BD-390A-4352-A7AE-3166EB653680}" type="presOf" srcId="{72CF257E-9A1F-4697-8395-3FC4AEFEF953}" destId="{91473A19-753E-4934-ACA7-636C78A54398}" srcOrd="0" destOrd="0" presId="urn:microsoft.com/office/officeart/2005/8/layout/hProcess6"/>
    <dgm:cxn modelId="{41650CDE-27A9-4D8D-9EBF-70E3A53D7EB7}" srcId="{04CFCEE3-0B44-4FF6-90C4-DC42455FE369}" destId="{F0554915-2428-4ADC-BD67-E266CDB46D90}" srcOrd="2" destOrd="0" parTransId="{57ABF8E3-A7B0-4843-92C8-F09071ADF2D5}" sibTransId="{7A050694-F560-4379-9AA5-4C207C51ABFA}"/>
    <dgm:cxn modelId="{02792EDF-CFA8-4854-8C50-B45838AF7E37}" type="presOf" srcId="{04CFCEE3-0B44-4FF6-90C4-DC42455FE369}" destId="{BEAFEA21-6B20-4A30-A0A2-61BFFB0CD558}" srcOrd="0" destOrd="0" presId="urn:microsoft.com/office/officeart/2005/8/layout/hProcess6"/>
    <dgm:cxn modelId="{5DBB1856-2C69-450D-A38B-A0D61B05FC42}" type="presOf" srcId="{0501A6D8-7888-4874-A2E2-29A226D4DEB6}" destId="{A3D91956-7D31-4D0D-934B-57A63373738D}" srcOrd="0" destOrd="0" presId="urn:microsoft.com/office/officeart/2005/8/layout/hProcess6"/>
    <dgm:cxn modelId="{1EA5D7CC-A445-4158-81CB-39BF9C24C9A0}" type="presParOf" srcId="{CBFD3D43-9DA4-4F7E-B5C9-45B9B1CC14AE}" destId="{72CDA5BA-4675-46AC-993D-FE34100BCD67}" srcOrd="0" destOrd="0" presId="urn:microsoft.com/office/officeart/2005/8/layout/hProcess6"/>
    <dgm:cxn modelId="{14620A8D-2611-4DF3-9C49-DDBE6B97B568}" type="presParOf" srcId="{72CDA5BA-4675-46AC-993D-FE34100BCD67}" destId="{964E26B5-DC64-4239-BC90-C184AA6E4CBC}" srcOrd="0" destOrd="0" presId="urn:microsoft.com/office/officeart/2005/8/layout/hProcess6"/>
    <dgm:cxn modelId="{2F25A403-C07F-43F6-85B1-D9F1C1859723}" type="presParOf" srcId="{72CDA5BA-4675-46AC-993D-FE34100BCD67}" destId="{4EB70AED-3247-49CC-9360-79A165AB35C2}" srcOrd="1" destOrd="0" presId="urn:microsoft.com/office/officeart/2005/8/layout/hProcess6"/>
    <dgm:cxn modelId="{3717345C-4E2B-48D7-920B-D7B442050E38}" type="presParOf" srcId="{72CDA5BA-4675-46AC-993D-FE34100BCD67}" destId="{89B3F6B1-1796-4CA4-B298-4BBFF0E98A30}" srcOrd="2" destOrd="0" presId="urn:microsoft.com/office/officeart/2005/8/layout/hProcess6"/>
    <dgm:cxn modelId="{15AB12D4-B320-4B2C-AE44-A91ACCB9E256}" type="presParOf" srcId="{72CDA5BA-4675-46AC-993D-FE34100BCD67}" destId="{91473A19-753E-4934-ACA7-636C78A54398}" srcOrd="3" destOrd="0" presId="urn:microsoft.com/office/officeart/2005/8/layout/hProcess6"/>
    <dgm:cxn modelId="{0D4E7A76-61BB-4639-A27E-C84D2DE04E29}" type="presParOf" srcId="{CBFD3D43-9DA4-4F7E-B5C9-45B9B1CC14AE}" destId="{B88F010F-C49C-4A93-8DFE-91AB708339A1}" srcOrd="1" destOrd="0" presId="urn:microsoft.com/office/officeart/2005/8/layout/hProcess6"/>
    <dgm:cxn modelId="{521D8A6F-1175-4D2C-98E7-34EBCED0CD95}" type="presParOf" srcId="{CBFD3D43-9DA4-4F7E-B5C9-45B9B1CC14AE}" destId="{DDE620CA-6BEC-49C6-9B2F-7A170918697F}" srcOrd="2" destOrd="0" presId="urn:microsoft.com/office/officeart/2005/8/layout/hProcess6"/>
    <dgm:cxn modelId="{BC4399BE-E63E-4AE0-A43E-E7F91F9E04A7}" type="presParOf" srcId="{DDE620CA-6BEC-49C6-9B2F-7A170918697F}" destId="{052C1FC4-A921-4A1F-B5BF-B7EAE86CD98D}" srcOrd="0" destOrd="0" presId="urn:microsoft.com/office/officeart/2005/8/layout/hProcess6"/>
    <dgm:cxn modelId="{52FC553F-96ED-4634-9F3E-272FCFFAA42D}" type="presParOf" srcId="{DDE620CA-6BEC-49C6-9B2F-7A170918697F}" destId="{A3D91956-7D31-4D0D-934B-57A63373738D}" srcOrd="1" destOrd="0" presId="urn:microsoft.com/office/officeart/2005/8/layout/hProcess6"/>
    <dgm:cxn modelId="{ABABB412-860B-44AE-AEE6-7E067FB6F784}" type="presParOf" srcId="{DDE620CA-6BEC-49C6-9B2F-7A170918697F}" destId="{851776F9-4179-4FD2-9E6A-582D29387730}" srcOrd="2" destOrd="0" presId="urn:microsoft.com/office/officeart/2005/8/layout/hProcess6"/>
    <dgm:cxn modelId="{01B2FEF4-B5CD-4414-9DA2-5D213052BBFE}" type="presParOf" srcId="{DDE620CA-6BEC-49C6-9B2F-7A170918697F}" destId="{BEAFEA21-6B20-4A30-A0A2-61BFFB0CD558}" srcOrd="3" destOrd="0" presId="urn:microsoft.com/office/officeart/2005/8/layout/hProcess6"/>
    <dgm:cxn modelId="{57F0F145-668F-4A74-A8D5-EA04DC28B731}" type="presParOf" srcId="{CBFD3D43-9DA4-4F7E-B5C9-45B9B1CC14AE}" destId="{2F0BC04F-F0F5-4086-83C6-159BECC27004}" srcOrd="3" destOrd="0" presId="urn:microsoft.com/office/officeart/2005/8/layout/hProcess6"/>
    <dgm:cxn modelId="{AF2C7A42-B913-4826-B019-0B7FDB0B3BE0}" type="presParOf" srcId="{CBFD3D43-9DA4-4F7E-B5C9-45B9B1CC14AE}" destId="{A4B29BF3-1CF5-4BBC-B212-7069C0E9601B}" srcOrd="4" destOrd="0" presId="urn:microsoft.com/office/officeart/2005/8/layout/hProcess6"/>
    <dgm:cxn modelId="{87712603-A29E-469F-A3A4-696A92E1E9FB}" type="presParOf" srcId="{A4B29BF3-1CF5-4BBC-B212-7069C0E9601B}" destId="{A1B06879-9D8D-477D-A6AD-680F18AF5639}" srcOrd="0" destOrd="0" presId="urn:microsoft.com/office/officeart/2005/8/layout/hProcess6"/>
    <dgm:cxn modelId="{EA5A8541-5BF0-4453-B865-76F4BE764E10}" type="presParOf" srcId="{A4B29BF3-1CF5-4BBC-B212-7069C0E9601B}" destId="{355CA9B5-EC32-41E8-8719-E3CB87551E3B}" srcOrd="1" destOrd="0" presId="urn:microsoft.com/office/officeart/2005/8/layout/hProcess6"/>
    <dgm:cxn modelId="{4BC9FDE1-7423-4A2F-B79F-83E46D003683}" type="presParOf" srcId="{A4B29BF3-1CF5-4BBC-B212-7069C0E9601B}" destId="{ED7CED53-189C-4DC6-9E89-34D7BCE68235}" srcOrd="2" destOrd="0" presId="urn:microsoft.com/office/officeart/2005/8/layout/hProcess6"/>
    <dgm:cxn modelId="{21952957-6B00-4959-9A55-1DD5C1B23B29}" type="presParOf" srcId="{A4B29BF3-1CF5-4BBC-B212-7069C0E9601B}" destId="{6C7A9B29-D717-41CA-84E6-E8A36BC45B6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E16FB1-EBB0-4219-8654-89D36AC13FB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CF257E-9A1F-4697-8395-3FC4AEFEF953}">
      <dgm:prSet phldrT="[Text]"/>
      <dgm:spPr/>
      <dgm:t>
        <a:bodyPr/>
        <a:lstStyle/>
        <a:p>
          <a:r>
            <a:rPr lang="en-US" dirty="0" smtClean="0"/>
            <a:t>Web Server prepares Response</a:t>
          </a:r>
          <a:endParaRPr lang="en-US" dirty="0"/>
        </a:p>
      </dgm:t>
    </dgm:pt>
    <dgm:pt modelId="{F9B9AF17-3307-45F4-A6C1-51BBBA77F7E1}" type="parTrans" cxnId="{352E139A-0839-464A-AE47-C82D1AA7D731}">
      <dgm:prSet/>
      <dgm:spPr/>
      <dgm:t>
        <a:bodyPr/>
        <a:lstStyle/>
        <a:p>
          <a:endParaRPr lang="en-US"/>
        </a:p>
      </dgm:t>
    </dgm:pt>
    <dgm:pt modelId="{B80BEBD4-84A8-4B34-A0A8-5552A8EB1349}" type="sibTrans" cxnId="{352E139A-0839-464A-AE47-C82D1AA7D731}">
      <dgm:prSet/>
      <dgm:spPr/>
      <dgm:t>
        <a:bodyPr/>
        <a:lstStyle/>
        <a:p>
          <a:endParaRPr lang="en-US"/>
        </a:p>
      </dgm:t>
    </dgm:pt>
    <dgm:pt modelId="{D723863E-4E66-4D49-998D-C9FBCBDA810F}">
      <dgm:prSet phldrT="[Text]"/>
      <dgm:spPr/>
      <dgm:t>
        <a:bodyPr/>
        <a:lstStyle/>
        <a:p>
          <a:r>
            <a:rPr lang="en-US" dirty="0" smtClean="0"/>
            <a:t>Server stitches together  the requested resource</a:t>
          </a:r>
          <a:endParaRPr lang="en-US" dirty="0"/>
        </a:p>
      </dgm:t>
    </dgm:pt>
    <dgm:pt modelId="{F018C4D0-3086-4482-A134-59D97A6BDF8E}" type="parTrans" cxnId="{D98B610F-4F36-4405-8413-3679635CB387}">
      <dgm:prSet/>
      <dgm:spPr/>
      <dgm:t>
        <a:bodyPr/>
        <a:lstStyle/>
        <a:p>
          <a:endParaRPr lang="en-US"/>
        </a:p>
      </dgm:t>
    </dgm:pt>
    <dgm:pt modelId="{09C06254-3446-4D16-9BF4-CE4BC7C70584}" type="sibTrans" cxnId="{D98B610F-4F36-4405-8413-3679635CB387}">
      <dgm:prSet/>
      <dgm:spPr/>
      <dgm:t>
        <a:bodyPr/>
        <a:lstStyle/>
        <a:p>
          <a:endParaRPr lang="en-US"/>
        </a:p>
      </dgm:t>
    </dgm:pt>
    <dgm:pt modelId="{C456D573-145D-4E86-9F5D-A4C3A12B11DB}">
      <dgm:prSet phldrT="[Text]"/>
      <dgm:spPr/>
      <dgm:t>
        <a:bodyPr/>
        <a:lstStyle/>
        <a:p>
          <a:r>
            <a:rPr lang="en-US" dirty="0" smtClean="0"/>
            <a:t>Could involve interacting with other servers</a:t>
          </a:r>
          <a:endParaRPr lang="en-US" dirty="0"/>
        </a:p>
      </dgm:t>
    </dgm:pt>
    <dgm:pt modelId="{DBD3CC8B-A14B-4EE7-BF0A-8189376FDDDC}" type="parTrans" cxnId="{9D9423B1-5AA5-46AE-AAAC-E7568BDD8BBB}">
      <dgm:prSet/>
      <dgm:spPr/>
      <dgm:t>
        <a:bodyPr/>
        <a:lstStyle/>
        <a:p>
          <a:endParaRPr lang="en-US"/>
        </a:p>
      </dgm:t>
    </dgm:pt>
    <dgm:pt modelId="{C2B06377-EEC0-48F6-A66F-C299155B27DF}" type="sibTrans" cxnId="{9D9423B1-5AA5-46AE-AAAC-E7568BDD8BBB}">
      <dgm:prSet/>
      <dgm:spPr/>
      <dgm:t>
        <a:bodyPr/>
        <a:lstStyle/>
        <a:p>
          <a:endParaRPr lang="en-US"/>
        </a:p>
      </dgm:t>
    </dgm:pt>
    <dgm:pt modelId="{04CFCEE3-0B44-4FF6-90C4-DC42455FE369}">
      <dgm:prSet phldrT="[Text]"/>
      <dgm:spPr/>
      <dgm:t>
        <a:bodyPr/>
        <a:lstStyle/>
        <a:p>
          <a:r>
            <a:rPr lang="en-US" dirty="0" smtClean="0"/>
            <a:t>Response Sent by the server</a:t>
          </a:r>
          <a:endParaRPr lang="en-US" dirty="0"/>
        </a:p>
      </dgm:t>
    </dgm:pt>
    <dgm:pt modelId="{6350B3AB-6CE2-4722-BDA2-70354826CF65}" type="parTrans" cxnId="{14E5C83A-10FF-418B-8664-4C22877709ED}">
      <dgm:prSet/>
      <dgm:spPr/>
      <dgm:t>
        <a:bodyPr/>
        <a:lstStyle/>
        <a:p>
          <a:endParaRPr lang="en-US"/>
        </a:p>
      </dgm:t>
    </dgm:pt>
    <dgm:pt modelId="{9C4B3125-0CD8-47F1-82BF-7CB8BB8E7C1C}" type="sibTrans" cxnId="{14E5C83A-10FF-418B-8664-4C22877709ED}">
      <dgm:prSet/>
      <dgm:spPr/>
      <dgm:t>
        <a:bodyPr/>
        <a:lstStyle/>
        <a:p>
          <a:endParaRPr lang="en-US"/>
        </a:p>
      </dgm:t>
    </dgm:pt>
    <dgm:pt modelId="{272082F2-15D4-4CC3-8C20-5A2F3B81EBDD}">
      <dgm:prSet phldrT="[Text]"/>
      <dgm:spPr/>
      <dgm:t>
        <a:bodyPr/>
        <a:lstStyle/>
        <a:p>
          <a:r>
            <a:rPr lang="en-US" dirty="0" smtClean="0"/>
            <a:t>Browser Starts rendering</a:t>
          </a:r>
          <a:endParaRPr lang="en-US" dirty="0"/>
        </a:p>
      </dgm:t>
    </dgm:pt>
    <dgm:pt modelId="{9EC1003B-F695-47FF-9E5B-44D3A1CA9AF4}" type="parTrans" cxnId="{6CF3C900-AA7F-46E7-A622-582C6D73990D}">
      <dgm:prSet/>
      <dgm:spPr/>
      <dgm:t>
        <a:bodyPr/>
        <a:lstStyle/>
        <a:p>
          <a:endParaRPr lang="en-US"/>
        </a:p>
      </dgm:t>
    </dgm:pt>
    <dgm:pt modelId="{54000A42-CA07-4C2F-88B4-EF32A36DD7F7}" type="sibTrans" cxnId="{6CF3C900-AA7F-46E7-A622-582C6D73990D}">
      <dgm:prSet/>
      <dgm:spPr/>
      <dgm:t>
        <a:bodyPr/>
        <a:lstStyle/>
        <a:p>
          <a:endParaRPr lang="en-US"/>
        </a:p>
      </dgm:t>
    </dgm:pt>
    <dgm:pt modelId="{334642F3-32A6-42C6-8F45-E3BD305D8D9D}">
      <dgm:prSet phldrT="[Text]"/>
      <dgm:spPr/>
      <dgm:t>
        <a:bodyPr/>
        <a:lstStyle/>
        <a:p>
          <a:endParaRPr lang="en-US" dirty="0"/>
        </a:p>
      </dgm:t>
    </dgm:pt>
    <dgm:pt modelId="{16A2DA91-8CF7-447C-B47B-FD0AB77D6DFB}" type="parTrans" cxnId="{8D24318A-B309-4EAA-BD8A-D89140187160}">
      <dgm:prSet/>
      <dgm:spPr/>
      <dgm:t>
        <a:bodyPr/>
        <a:lstStyle/>
        <a:p>
          <a:endParaRPr lang="en-US"/>
        </a:p>
      </dgm:t>
    </dgm:pt>
    <dgm:pt modelId="{B0748BA5-5657-42DE-99BB-3F60DAC424D8}" type="sibTrans" cxnId="{8D24318A-B309-4EAA-BD8A-D89140187160}">
      <dgm:prSet/>
      <dgm:spPr/>
      <dgm:t>
        <a:bodyPr/>
        <a:lstStyle/>
        <a:p>
          <a:endParaRPr lang="en-US"/>
        </a:p>
      </dgm:t>
    </dgm:pt>
    <dgm:pt modelId="{9292DDE7-F77E-4CAA-B27E-BF970B7DBECE}">
      <dgm:prSet phldrT="[Text]"/>
      <dgm:spPr/>
      <dgm:t>
        <a:bodyPr/>
        <a:lstStyle/>
        <a:p>
          <a:r>
            <a:rPr lang="en-US" dirty="0" smtClean="0"/>
            <a:t>Server responds with the  requested resource</a:t>
          </a:r>
          <a:endParaRPr lang="en-US" dirty="0"/>
        </a:p>
      </dgm:t>
    </dgm:pt>
    <dgm:pt modelId="{45EAE7D2-3C6E-46DA-8E78-4DF17898F24A}" type="parTrans" cxnId="{733276D7-63A2-4A6F-AAA6-6FA29A8F46BD}">
      <dgm:prSet/>
      <dgm:spPr/>
      <dgm:t>
        <a:bodyPr/>
        <a:lstStyle/>
        <a:p>
          <a:endParaRPr lang="en-US"/>
        </a:p>
      </dgm:t>
    </dgm:pt>
    <dgm:pt modelId="{108A081E-29C2-4F42-9B88-C97CD363008D}" type="sibTrans" cxnId="{733276D7-63A2-4A6F-AAA6-6FA29A8F46BD}">
      <dgm:prSet/>
      <dgm:spPr/>
      <dgm:t>
        <a:bodyPr/>
        <a:lstStyle/>
        <a:p>
          <a:endParaRPr lang="en-US"/>
        </a:p>
      </dgm:t>
    </dgm:pt>
    <dgm:pt modelId="{74999D78-A41B-4A32-9AF7-9E0AEF33E83A}">
      <dgm:prSet phldrT="[Text]"/>
      <dgm:spPr/>
      <dgm:t>
        <a:bodyPr/>
        <a:lstStyle/>
        <a:p>
          <a:r>
            <a:rPr lang="en-US" dirty="0" smtClean="0"/>
            <a:t> Involves 1 RTT until the content is downloaded</a:t>
          </a:r>
          <a:endParaRPr lang="en-US" dirty="0"/>
        </a:p>
      </dgm:t>
    </dgm:pt>
    <dgm:pt modelId="{E5CE8A8F-1DC8-424A-859C-FBD42BEAC3F6}" type="parTrans" cxnId="{D32F3BDB-144D-4844-AA30-0CCD4BC794AC}">
      <dgm:prSet/>
      <dgm:spPr/>
      <dgm:t>
        <a:bodyPr/>
        <a:lstStyle/>
        <a:p>
          <a:endParaRPr lang="en-US"/>
        </a:p>
      </dgm:t>
    </dgm:pt>
    <dgm:pt modelId="{EE055A6A-C459-4BF5-8D1B-BE493D37BC61}" type="sibTrans" cxnId="{D32F3BDB-144D-4844-AA30-0CCD4BC794AC}">
      <dgm:prSet/>
      <dgm:spPr/>
      <dgm:t>
        <a:bodyPr/>
        <a:lstStyle/>
        <a:p>
          <a:endParaRPr lang="en-US"/>
        </a:p>
      </dgm:t>
    </dgm:pt>
    <dgm:pt modelId="{5F6CF25D-C539-44B3-A012-D59FCC3790BD}">
      <dgm:prSet phldrT="[Text]"/>
      <dgm:spPr/>
      <dgm:t>
        <a:bodyPr/>
        <a:lstStyle/>
        <a:p>
          <a:r>
            <a:rPr lang="en-US" dirty="0" smtClean="0"/>
            <a:t>Browser starts rendering the response to the user</a:t>
          </a:r>
          <a:endParaRPr lang="en-US" dirty="0"/>
        </a:p>
      </dgm:t>
    </dgm:pt>
    <dgm:pt modelId="{550DE14B-E7DD-4D7E-9C20-A4C795F7E54A}" type="sibTrans" cxnId="{C797A698-B233-4521-BCDA-6932D891F538}">
      <dgm:prSet/>
      <dgm:spPr/>
      <dgm:t>
        <a:bodyPr/>
        <a:lstStyle/>
        <a:p>
          <a:endParaRPr lang="en-US"/>
        </a:p>
      </dgm:t>
    </dgm:pt>
    <dgm:pt modelId="{BE7C7A95-6183-40FE-8E20-8C7DEDC07715}" type="parTrans" cxnId="{C797A698-B233-4521-BCDA-6932D891F538}">
      <dgm:prSet/>
      <dgm:spPr/>
      <dgm:t>
        <a:bodyPr/>
        <a:lstStyle/>
        <a:p>
          <a:endParaRPr lang="en-US"/>
        </a:p>
      </dgm:t>
    </dgm:pt>
    <dgm:pt modelId="{CBFD3D43-9DA4-4F7E-B5C9-45B9B1CC14AE}" type="pres">
      <dgm:prSet presAssocID="{30E16FB1-EBB0-4219-8654-89D36AC13FB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CDA5BA-4675-46AC-993D-FE34100BCD67}" type="pres">
      <dgm:prSet presAssocID="{72CF257E-9A1F-4697-8395-3FC4AEFEF953}" presName="compNode" presStyleCnt="0"/>
      <dgm:spPr/>
    </dgm:pt>
    <dgm:pt modelId="{964E26B5-DC64-4239-BC90-C184AA6E4CBC}" type="pres">
      <dgm:prSet presAssocID="{72CF257E-9A1F-4697-8395-3FC4AEFEF953}" presName="noGeometry" presStyleCnt="0"/>
      <dgm:spPr/>
    </dgm:pt>
    <dgm:pt modelId="{4EB70AED-3247-49CC-9360-79A165AB35C2}" type="pres">
      <dgm:prSet presAssocID="{72CF257E-9A1F-4697-8395-3FC4AEFEF953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3F6B1-1796-4CA4-B298-4BBFF0E98A30}" type="pres">
      <dgm:prSet presAssocID="{72CF257E-9A1F-4697-8395-3FC4AEFEF953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91473A19-753E-4934-ACA7-636C78A54398}" type="pres">
      <dgm:prSet presAssocID="{72CF257E-9A1F-4697-8395-3FC4AEFEF95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F010F-C49C-4A93-8DFE-91AB708339A1}" type="pres">
      <dgm:prSet presAssocID="{72CF257E-9A1F-4697-8395-3FC4AEFEF953}" presName="aSpace" presStyleCnt="0"/>
      <dgm:spPr/>
    </dgm:pt>
    <dgm:pt modelId="{DDE620CA-6BEC-49C6-9B2F-7A170918697F}" type="pres">
      <dgm:prSet presAssocID="{04CFCEE3-0B44-4FF6-90C4-DC42455FE369}" presName="compNode" presStyleCnt="0"/>
      <dgm:spPr/>
    </dgm:pt>
    <dgm:pt modelId="{052C1FC4-A921-4A1F-B5BF-B7EAE86CD98D}" type="pres">
      <dgm:prSet presAssocID="{04CFCEE3-0B44-4FF6-90C4-DC42455FE369}" presName="noGeometry" presStyleCnt="0"/>
      <dgm:spPr/>
    </dgm:pt>
    <dgm:pt modelId="{A3D91956-7D31-4D0D-934B-57A63373738D}" type="pres">
      <dgm:prSet presAssocID="{04CFCEE3-0B44-4FF6-90C4-DC42455FE369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776F9-4179-4FD2-9E6A-582D29387730}" type="pres">
      <dgm:prSet presAssocID="{04CFCEE3-0B44-4FF6-90C4-DC42455FE369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BEAFEA21-6B20-4A30-A0A2-61BFFB0CD558}" type="pres">
      <dgm:prSet presAssocID="{04CFCEE3-0B44-4FF6-90C4-DC42455FE36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BC04F-F0F5-4086-83C6-159BECC27004}" type="pres">
      <dgm:prSet presAssocID="{04CFCEE3-0B44-4FF6-90C4-DC42455FE369}" presName="aSpace" presStyleCnt="0"/>
      <dgm:spPr/>
    </dgm:pt>
    <dgm:pt modelId="{A4B29BF3-1CF5-4BBC-B212-7069C0E9601B}" type="pres">
      <dgm:prSet presAssocID="{272082F2-15D4-4CC3-8C20-5A2F3B81EBDD}" presName="compNode" presStyleCnt="0"/>
      <dgm:spPr/>
    </dgm:pt>
    <dgm:pt modelId="{A1B06879-9D8D-477D-A6AD-680F18AF5639}" type="pres">
      <dgm:prSet presAssocID="{272082F2-15D4-4CC3-8C20-5A2F3B81EBDD}" presName="noGeometry" presStyleCnt="0"/>
      <dgm:spPr/>
    </dgm:pt>
    <dgm:pt modelId="{355CA9B5-EC32-41E8-8719-E3CB87551E3B}" type="pres">
      <dgm:prSet presAssocID="{272082F2-15D4-4CC3-8C20-5A2F3B81EBDD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CED53-189C-4DC6-9E89-34D7BCE68235}" type="pres">
      <dgm:prSet presAssocID="{272082F2-15D4-4CC3-8C20-5A2F3B81EBDD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6C7A9B29-D717-41CA-84E6-E8A36BC45B65}" type="pres">
      <dgm:prSet presAssocID="{272082F2-15D4-4CC3-8C20-5A2F3B81EBD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E98742-BE47-4C85-9D46-84DC6E55533D}" type="presOf" srcId="{72CF257E-9A1F-4697-8395-3FC4AEFEF953}" destId="{91473A19-753E-4934-ACA7-636C78A54398}" srcOrd="0" destOrd="0" presId="urn:microsoft.com/office/officeart/2005/8/layout/hProcess6"/>
    <dgm:cxn modelId="{08AE5A73-EF78-4190-B719-0193BE19C0C5}" type="presOf" srcId="{04CFCEE3-0B44-4FF6-90C4-DC42455FE369}" destId="{BEAFEA21-6B20-4A30-A0A2-61BFFB0CD558}" srcOrd="0" destOrd="0" presId="urn:microsoft.com/office/officeart/2005/8/layout/hProcess6"/>
    <dgm:cxn modelId="{D98B610F-4F36-4405-8413-3679635CB387}" srcId="{72CF257E-9A1F-4697-8395-3FC4AEFEF953}" destId="{D723863E-4E66-4D49-998D-C9FBCBDA810F}" srcOrd="0" destOrd="0" parTransId="{F018C4D0-3086-4482-A134-59D97A6BDF8E}" sibTransId="{09C06254-3446-4D16-9BF4-CE4BC7C70584}"/>
    <dgm:cxn modelId="{41F08209-17F1-4CBB-8D53-7B4EE343805C}" type="presOf" srcId="{9292DDE7-F77E-4CAA-B27E-BF970B7DBECE}" destId="{851776F9-4179-4FD2-9E6A-582D29387730}" srcOrd="1" destOrd="0" presId="urn:microsoft.com/office/officeart/2005/8/layout/hProcess6"/>
    <dgm:cxn modelId="{1D26CB42-CF7F-4725-807D-948284C64274}" type="presOf" srcId="{C456D573-145D-4E86-9F5D-A4C3A12B11DB}" destId="{4EB70AED-3247-49CC-9360-79A165AB35C2}" srcOrd="0" destOrd="1" presId="urn:microsoft.com/office/officeart/2005/8/layout/hProcess6"/>
    <dgm:cxn modelId="{D32F3BDB-144D-4844-AA30-0CCD4BC794AC}" srcId="{04CFCEE3-0B44-4FF6-90C4-DC42455FE369}" destId="{74999D78-A41B-4A32-9AF7-9E0AEF33E83A}" srcOrd="1" destOrd="0" parTransId="{E5CE8A8F-1DC8-424A-859C-FBD42BEAC3F6}" sibTransId="{EE055A6A-C459-4BF5-8D1B-BE493D37BC61}"/>
    <dgm:cxn modelId="{9D9423B1-5AA5-46AE-AAAC-E7568BDD8BBB}" srcId="{72CF257E-9A1F-4697-8395-3FC4AEFEF953}" destId="{C456D573-145D-4E86-9F5D-A4C3A12B11DB}" srcOrd="1" destOrd="0" parTransId="{DBD3CC8B-A14B-4EE7-BF0A-8189376FDDDC}" sibTransId="{C2B06377-EEC0-48F6-A66F-C299155B27DF}"/>
    <dgm:cxn modelId="{D0C9BDEC-1DB6-4185-9151-6867ADE993B4}" type="presOf" srcId="{5F6CF25D-C539-44B3-A012-D59FCC3790BD}" destId="{355CA9B5-EC32-41E8-8719-E3CB87551E3B}" srcOrd="0" destOrd="0" presId="urn:microsoft.com/office/officeart/2005/8/layout/hProcess6"/>
    <dgm:cxn modelId="{6CF3C900-AA7F-46E7-A622-582C6D73990D}" srcId="{30E16FB1-EBB0-4219-8654-89D36AC13FB1}" destId="{272082F2-15D4-4CC3-8C20-5A2F3B81EBDD}" srcOrd="2" destOrd="0" parTransId="{9EC1003B-F695-47FF-9E5B-44D3A1CA9AF4}" sibTransId="{54000A42-CA07-4C2F-88B4-EF32A36DD7F7}"/>
    <dgm:cxn modelId="{45D8D0C5-097E-4DCD-A953-837FAFE5FC7E}" type="presOf" srcId="{9292DDE7-F77E-4CAA-B27E-BF970B7DBECE}" destId="{A3D91956-7D31-4D0D-934B-57A63373738D}" srcOrd="0" destOrd="0" presId="urn:microsoft.com/office/officeart/2005/8/layout/hProcess6"/>
    <dgm:cxn modelId="{1473ED6B-8CA0-4C45-85CD-A3AD0C42AE04}" type="presOf" srcId="{C456D573-145D-4E86-9F5D-A4C3A12B11DB}" destId="{89B3F6B1-1796-4CA4-B298-4BBFF0E98A30}" srcOrd="1" destOrd="1" presId="urn:microsoft.com/office/officeart/2005/8/layout/hProcess6"/>
    <dgm:cxn modelId="{EB393B9B-7936-45A3-A859-8276CEFD3075}" type="presOf" srcId="{30E16FB1-EBB0-4219-8654-89D36AC13FB1}" destId="{CBFD3D43-9DA4-4F7E-B5C9-45B9B1CC14AE}" srcOrd="0" destOrd="0" presId="urn:microsoft.com/office/officeart/2005/8/layout/hProcess6"/>
    <dgm:cxn modelId="{8D24318A-B309-4EAA-BD8A-D89140187160}" srcId="{272082F2-15D4-4CC3-8C20-5A2F3B81EBDD}" destId="{334642F3-32A6-42C6-8F45-E3BD305D8D9D}" srcOrd="1" destOrd="0" parTransId="{16A2DA91-8CF7-447C-B47B-FD0AB77D6DFB}" sibTransId="{B0748BA5-5657-42DE-99BB-3F60DAC424D8}"/>
    <dgm:cxn modelId="{B2208A92-C8E1-4F2D-A194-A9FA8070E635}" type="presOf" srcId="{D723863E-4E66-4D49-998D-C9FBCBDA810F}" destId="{4EB70AED-3247-49CC-9360-79A165AB35C2}" srcOrd="0" destOrd="0" presId="urn:microsoft.com/office/officeart/2005/8/layout/hProcess6"/>
    <dgm:cxn modelId="{733276D7-63A2-4A6F-AAA6-6FA29A8F46BD}" srcId="{04CFCEE3-0B44-4FF6-90C4-DC42455FE369}" destId="{9292DDE7-F77E-4CAA-B27E-BF970B7DBECE}" srcOrd="0" destOrd="0" parTransId="{45EAE7D2-3C6E-46DA-8E78-4DF17898F24A}" sibTransId="{108A081E-29C2-4F42-9B88-C97CD363008D}"/>
    <dgm:cxn modelId="{0221025D-837E-4BE7-9A48-9A80502B029F}" type="presOf" srcId="{D723863E-4E66-4D49-998D-C9FBCBDA810F}" destId="{89B3F6B1-1796-4CA4-B298-4BBFF0E98A30}" srcOrd="1" destOrd="0" presId="urn:microsoft.com/office/officeart/2005/8/layout/hProcess6"/>
    <dgm:cxn modelId="{C4EB858C-0374-4E98-A316-3F3C92DF5414}" type="presOf" srcId="{334642F3-32A6-42C6-8F45-E3BD305D8D9D}" destId="{ED7CED53-189C-4DC6-9E89-34D7BCE68235}" srcOrd="1" destOrd="1" presId="urn:microsoft.com/office/officeart/2005/8/layout/hProcess6"/>
    <dgm:cxn modelId="{C797A698-B233-4521-BCDA-6932D891F538}" srcId="{272082F2-15D4-4CC3-8C20-5A2F3B81EBDD}" destId="{5F6CF25D-C539-44B3-A012-D59FCC3790BD}" srcOrd="0" destOrd="0" parTransId="{BE7C7A95-6183-40FE-8E20-8C7DEDC07715}" sibTransId="{550DE14B-E7DD-4D7E-9C20-A4C795F7E54A}"/>
    <dgm:cxn modelId="{9D74A1D2-1B90-4F1A-8544-36FF3A90F6CF}" type="presOf" srcId="{74999D78-A41B-4A32-9AF7-9E0AEF33E83A}" destId="{851776F9-4179-4FD2-9E6A-582D29387730}" srcOrd="1" destOrd="1" presId="urn:microsoft.com/office/officeart/2005/8/layout/hProcess6"/>
    <dgm:cxn modelId="{D0F1340A-2B15-4682-8ABE-490E63589B66}" type="presOf" srcId="{272082F2-15D4-4CC3-8C20-5A2F3B81EBDD}" destId="{6C7A9B29-D717-41CA-84E6-E8A36BC45B65}" srcOrd="0" destOrd="0" presId="urn:microsoft.com/office/officeart/2005/8/layout/hProcess6"/>
    <dgm:cxn modelId="{27B5D62C-20CF-4DA5-9783-D6B5F912667E}" type="presOf" srcId="{74999D78-A41B-4A32-9AF7-9E0AEF33E83A}" destId="{A3D91956-7D31-4D0D-934B-57A63373738D}" srcOrd="0" destOrd="1" presId="urn:microsoft.com/office/officeart/2005/8/layout/hProcess6"/>
    <dgm:cxn modelId="{B118840F-C7C3-4E86-BF82-E0B669A1D353}" type="presOf" srcId="{334642F3-32A6-42C6-8F45-E3BD305D8D9D}" destId="{355CA9B5-EC32-41E8-8719-E3CB87551E3B}" srcOrd="0" destOrd="1" presId="urn:microsoft.com/office/officeart/2005/8/layout/hProcess6"/>
    <dgm:cxn modelId="{B48D71AC-1622-4EEF-829F-D730B0901BA7}" type="presOf" srcId="{5F6CF25D-C539-44B3-A012-D59FCC3790BD}" destId="{ED7CED53-189C-4DC6-9E89-34D7BCE68235}" srcOrd="1" destOrd="0" presId="urn:microsoft.com/office/officeart/2005/8/layout/hProcess6"/>
    <dgm:cxn modelId="{352E139A-0839-464A-AE47-C82D1AA7D731}" srcId="{30E16FB1-EBB0-4219-8654-89D36AC13FB1}" destId="{72CF257E-9A1F-4697-8395-3FC4AEFEF953}" srcOrd="0" destOrd="0" parTransId="{F9B9AF17-3307-45F4-A6C1-51BBBA77F7E1}" sibTransId="{B80BEBD4-84A8-4B34-A0A8-5552A8EB1349}"/>
    <dgm:cxn modelId="{14E5C83A-10FF-418B-8664-4C22877709ED}" srcId="{30E16FB1-EBB0-4219-8654-89D36AC13FB1}" destId="{04CFCEE3-0B44-4FF6-90C4-DC42455FE369}" srcOrd="1" destOrd="0" parTransId="{6350B3AB-6CE2-4722-BDA2-70354826CF65}" sibTransId="{9C4B3125-0CD8-47F1-82BF-7CB8BB8E7C1C}"/>
    <dgm:cxn modelId="{4022D57C-9414-4D33-B55A-53DD0FB8F1A4}" type="presParOf" srcId="{CBFD3D43-9DA4-4F7E-B5C9-45B9B1CC14AE}" destId="{72CDA5BA-4675-46AC-993D-FE34100BCD67}" srcOrd="0" destOrd="0" presId="urn:microsoft.com/office/officeart/2005/8/layout/hProcess6"/>
    <dgm:cxn modelId="{60BC34B3-DB9A-4F05-AD6F-B56272C8A4AD}" type="presParOf" srcId="{72CDA5BA-4675-46AC-993D-FE34100BCD67}" destId="{964E26B5-DC64-4239-BC90-C184AA6E4CBC}" srcOrd="0" destOrd="0" presId="urn:microsoft.com/office/officeart/2005/8/layout/hProcess6"/>
    <dgm:cxn modelId="{B8ED1886-C26B-4229-A3D8-5A62BF33F1D7}" type="presParOf" srcId="{72CDA5BA-4675-46AC-993D-FE34100BCD67}" destId="{4EB70AED-3247-49CC-9360-79A165AB35C2}" srcOrd="1" destOrd="0" presId="urn:microsoft.com/office/officeart/2005/8/layout/hProcess6"/>
    <dgm:cxn modelId="{D3E9BAAB-30A2-4E5D-8974-C16475C8929F}" type="presParOf" srcId="{72CDA5BA-4675-46AC-993D-FE34100BCD67}" destId="{89B3F6B1-1796-4CA4-B298-4BBFF0E98A30}" srcOrd="2" destOrd="0" presId="urn:microsoft.com/office/officeart/2005/8/layout/hProcess6"/>
    <dgm:cxn modelId="{52DDA595-7480-43A1-9F33-968281E81AAF}" type="presParOf" srcId="{72CDA5BA-4675-46AC-993D-FE34100BCD67}" destId="{91473A19-753E-4934-ACA7-636C78A54398}" srcOrd="3" destOrd="0" presId="urn:microsoft.com/office/officeart/2005/8/layout/hProcess6"/>
    <dgm:cxn modelId="{7098148E-B178-40BD-9298-1C42822DD457}" type="presParOf" srcId="{CBFD3D43-9DA4-4F7E-B5C9-45B9B1CC14AE}" destId="{B88F010F-C49C-4A93-8DFE-91AB708339A1}" srcOrd="1" destOrd="0" presId="urn:microsoft.com/office/officeart/2005/8/layout/hProcess6"/>
    <dgm:cxn modelId="{09A8CA87-74FB-4164-B3F2-7A5BE090C513}" type="presParOf" srcId="{CBFD3D43-9DA4-4F7E-B5C9-45B9B1CC14AE}" destId="{DDE620CA-6BEC-49C6-9B2F-7A170918697F}" srcOrd="2" destOrd="0" presId="urn:microsoft.com/office/officeart/2005/8/layout/hProcess6"/>
    <dgm:cxn modelId="{1F108595-4AF5-4F1A-8311-E1A9BF1B8940}" type="presParOf" srcId="{DDE620CA-6BEC-49C6-9B2F-7A170918697F}" destId="{052C1FC4-A921-4A1F-B5BF-B7EAE86CD98D}" srcOrd="0" destOrd="0" presId="urn:microsoft.com/office/officeart/2005/8/layout/hProcess6"/>
    <dgm:cxn modelId="{C28E2597-D4E5-4E78-9F6C-151027B4E4C9}" type="presParOf" srcId="{DDE620CA-6BEC-49C6-9B2F-7A170918697F}" destId="{A3D91956-7D31-4D0D-934B-57A63373738D}" srcOrd="1" destOrd="0" presId="urn:microsoft.com/office/officeart/2005/8/layout/hProcess6"/>
    <dgm:cxn modelId="{21A7B013-90BC-4A66-BBE5-4CC41D86A021}" type="presParOf" srcId="{DDE620CA-6BEC-49C6-9B2F-7A170918697F}" destId="{851776F9-4179-4FD2-9E6A-582D29387730}" srcOrd="2" destOrd="0" presId="urn:microsoft.com/office/officeart/2005/8/layout/hProcess6"/>
    <dgm:cxn modelId="{F7B173C6-6960-4989-B7C5-14FB22A50879}" type="presParOf" srcId="{DDE620CA-6BEC-49C6-9B2F-7A170918697F}" destId="{BEAFEA21-6B20-4A30-A0A2-61BFFB0CD558}" srcOrd="3" destOrd="0" presId="urn:microsoft.com/office/officeart/2005/8/layout/hProcess6"/>
    <dgm:cxn modelId="{4B44CFBB-2317-41A5-9180-6B5584D77190}" type="presParOf" srcId="{CBFD3D43-9DA4-4F7E-B5C9-45B9B1CC14AE}" destId="{2F0BC04F-F0F5-4086-83C6-159BECC27004}" srcOrd="3" destOrd="0" presId="urn:microsoft.com/office/officeart/2005/8/layout/hProcess6"/>
    <dgm:cxn modelId="{2821D733-DD1B-47B7-A467-C2C552A7F63F}" type="presParOf" srcId="{CBFD3D43-9DA4-4F7E-B5C9-45B9B1CC14AE}" destId="{A4B29BF3-1CF5-4BBC-B212-7069C0E9601B}" srcOrd="4" destOrd="0" presId="urn:microsoft.com/office/officeart/2005/8/layout/hProcess6"/>
    <dgm:cxn modelId="{1532CEF4-3103-47EB-B25C-9906CC83E159}" type="presParOf" srcId="{A4B29BF3-1CF5-4BBC-B212-7069C0E9601B}" destId="{A1B06879-9D8D-477D-A6AD-680F18AF5639}" srcOrd="0" destOrd="0" presId="urn:microsoft.com/office/officeart/2005/8/layout/hProcess6"/>
    <dgm:cxn modelId="{F64A3FD5-CCFA-4B2C-ACD2-F6514DB17F6D}" type="presParOf" srcId="{A4B29BF3-1CF5-4BBC-B212-7069C0E9601B}" destId="{355CA9B5-EC32-41E8-8719-E3CB87551E3B}" srcOrd="1" destOrd="0" presId="urn:microsoft.com/office/officeart/2005/8/layout/hProcess6"/>
    <dgm:cxn modelId="{2526C282-7E8E-4F92-B2EA-A250E51F5AA4}" type="presParOf" srcId="{A4B29BF3-1CF5-4BBC-B212-7069C0E9601B}" destId="{ED7CED53-189C-4DC6-9E89-34D7BCE68235}" srcOrd="2" destOrd="0" presId="urn:microsoft.com/office/officeart/2005/8/layout/hProcess6"/>
    <dgm:cxn modelId="{2F8537B9-C3CB-4287-9704-6F8C92058085}" type="presParOf" srcId="{A4B29BF3-1CF5-4BBC-B212-7069C0E9601B}" destId="{6C7A9B29-D717-41CA-84E6-E8A36BC45B6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CDB60-0E8C-4C21-9804-A23D581EA9D9}">
      <dsp:nvSpPr>
        <dsp:cNvPr id="0" name=""/>
        <dsp:cNvSpPr/>
      </dsp:nvSpPr>
      <dsp:spPr>
        <a:xfrm>
          <a:off x="1407" y="0"/>
          <a:ext cx="2190452" cy="4343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Management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Release Readiness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Assess risk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Increased ROI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Plan for future</a:t>
          </a:r>
          <a:endParaRPr lang="en-US" sz="1200" kern="1200" dirty="0"/>
        </a:p>
      </dsp:txBody>
      <dsp:txXfrm>
        <a:off x="1407" y="1737360"/>
        <a:ext cx="2190452" cy="1737360"/>
      </dsp:txXfrm>
    </dsp:sp>
    <dsp:sp modelId="{88887960-8AC4-40E0-838E-73A65B145E9D}">
      <dsp:nvSpPr>
        <dsp:cNvPr id="0" name=""/>
        <dsp:cNvSpPr/>
      </dsp:nvSpPr>
      <dsp:spPr>
        <a:xfrm>
          <a:off x="373457" y="260604"/>
          <a:ext cx="1446352" cy="144635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1DE07-82FB-4F2E-9062-9B6307004826}">
      <dsp:nvSpPr>
        <dsp:cNvPr id="0" name=""/>
        <dsp:cNvSpPr/>
      </dsp:nvSpPr>
      <dsp:spPr>
        <a:xfrm>
          <a:off x="2257573" y="0"/>
          <a:ext cx="2190452" cy="4343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Application Software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Response Times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Throughput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Application configuration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 Inadequacies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 Validation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2257573" y="1737360"/>
        <a:ext cx="2190452" cy="1737360"/>
      </dsp:txXfrm>
    </dsp:sp>
    <dsp:sp modelId="{C101FC6B-3CF8-4C2C-9673-E3FBBE246C6F}">
      <dsp:nvSpPr>
        <dsp:cNvPr id="0" name=""/>
        <dsp:cNvSpPr/>
      </dsp:nvSpPr>
      <dsp:spPr>
        <a:xfrm>
          <a:off x="2629623" y="260604"/>
          <a:ext cx="1446352" cy="144635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35EAF-C46F-4B48-8D1E-3F1D5FF5A61A}">
      <dsp:nvSpPr>
        <dsp:cNvPr id="0" name=""/>
        <dsp:cNvSpPr/>
      </dsp:nvSpPr>
      <dsp:spPr>
        <a:xfrm>
          <a:off x="4513739" y="0"/>
          <a:ext cx="2190452" cy="4343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Infrastructure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Over\Under Utilization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Validate Hardware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Hardware inadequacies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Capacity Planning</a:t>
          </a:r>
          <a:endParaRPr lang="en-US" sz="1200" kern="1200" dirty="0"/>
        </a:p>
      </dsp:txBody>
      <dsp:txXfrm>
        <a:off x="4513739" y="1737360"/>
        <a:ext cx="2190452" cy="1737360"/>
      </dsp:txXfrm>
    </dsp:sp>
    <dsp:sp modelId="{69A9A769-97C5-42B8-81F8-73C7D78FA3A9}">
      <dsp:nvSpPr>
        <dsp:cNvPr id="0" name=""/>
        <dsp:cNvSpPr/>
      </dsp:nvSpPr>
      <dsp:spPr>
        <a:xfrm>
          <a:off x="4885789" y="260604"/>
          <a:ext cx="1446352" cy="1446352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C3266-F72C-4765-B08D-1076E502B18D}">
      <dsp:nvSpPr>
        <dsp:cNvPr id="0" name=""/>
        <dsp:cNvSpPr/>
      </dsp:nvSpPr>
      <dsp:spPr>
        <a:xfrm>
          <a:off x="304776" y="3474720"/>
          <a:ext cx="6096047" cy="65151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FC506-5B07-4D9F-A985-B9EF7918B518}">
      <dsp:nvSpPr>
        <dsp:cNvPr id="0" name=""/>
        <dsp:cNvSpPr/>
      </dsp:nvSpPr>
      <dsp:spPr>
        <a:xfrm rot="16200000">
          <a:off x="533399" y="-533399"/>
          <a:ext cx="2019300" cy="30860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u="sng" kern="1200" dirty="0" smtClean="0"/>
            <a:t>Load Testing</a:t>
          </a:r>
          <a:r>
            <a:rPr lang="en-US" sz="1500" kern="1200" dirty="0" smtClean="0"/>
            <a:t>: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 application under expected load in production</a:t>
          </a:r>
        </a:p>
      </dsp:txBody>
      <dsp:txXfrm rot="5400000">
        <a:off x="0" y="0"/>
        <a:ext cx="3086099" cy="1514475"/>
      </dsp:txXfrm>
    </dsp:sp>
    <dsp:sp modelId="{4EBF4257-E26A-4016-97A2-C68B7FC863CE}">
      <dsp:nvSpPr>
        <dsp:cNvPr id="0" name=""/>
        <dsp:cNvSpPr/>
      </dsp:nvSpPr>
      <dsp:spPr>
        <a:xfrm>
          <a:off x="3086099" y="0"/>
          <a:ext cx="3086099" cy="20193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u="sng" kern="1200" dirty="0" smtClean="0"/>
            <a:t>Stress Testing</a:t>
          </a:r>
          <a:r>
            <a:rPr lang="en-US" sz="1500" kern="1200" dirty="0" smtClean="0"/>
            <a:t>: Test application beyond the expected user load.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u="sng" kern="1200" dirty="0" smtClean="0"/>
            <a:t>Spike Testing</a:t>
          </a:r>
          <a:r>
            <a:rPr lang="en-US" sz="1500" kern="1200" dirty="0" smtClean="0"/>
            <a:t>: Subset of Stress Testing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3086099" y="0"/>
        <a:ext cx="3086099" cy="1514475"/>
      </dsp:txXfrm>
    </dsp:sp>
    <dsp:sp modelId="{6B1FEB82-91D4-4C93-B4DC-DE5E213B152F}">
      <dsp:nvSpPr>
        <dsp:cNvPr id="0" name=""/>
        <dsp:cNvSpPr/>
      </dsp:nvSpPr>
      <dsp:spPr>
        <a:xfrm rot="10800000">
          <a:off x="0" y="2019300"/>
          <a:ext cx="3086099" cy="20193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u="sng" kern="1200" dirty="0" smtClean="0"/>
            <a:t>Endurance Testing</a:t>
          </a:r>
          <a:r>
            <a:rPr lang="en-US" sz="1500" kern="1200" dirty="0" smtClean="0"/>
            <a:t>: Test the application for longer duration.</a:t>
          </a:r>
          <a:endParaRPr lang="en-US" sz="1500" kern="1200" dirty="0"/>
        </a:p>
      </dsp:txBody>
      <dsp:txXfrm rot="10800000">
        <a:off x="0" y="2524125"/>
        <a:ext cx="3086099" cy="1514475"/>
      </dsp:txXfrm>
    </dsp:sp>
    <dsp:sp modelId="{86B87A48-EE81-45FB-893A-DAFB1EB19B6B}">
      <dsp:nvSpPr>
        <dsp:cNvPr id="0" name=""/>
        <dsp:cNvSpPr/>
      </dsp:nvSpPr>
      <dsp:spPr>
        <a:xfrm rot="5400000">
          <a:off x="3619500" y="1485900"/>
          <a:ext cx="2019300" cy="30860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u="sng" kern="1200" dirty="0" smtClean="0"/>
            <a:t>Volume Testing</a:t>
          </a:r>
          <a:r>
            <a:rPr lang="en-US" sz="1500" kern="1200" dirty="0" smtClean="0"/>
            <a:t>: Testing the application with higher volumes of data</a:t>
          </a:r>
          <a:endParaRPr lang="en-US" sz="1500" kern="1200" dirty="0"/>
        </a:p>
      </dsp:txBody>
      <dsp:txXfrm rot="-5400000">
        <a:off x="3086100" y="2524124"/>
        <a:ext cx="3086099" cy="1514475"/>
      </dsp:txXfrm>
    </dsp:sp>
    <dsp:sp modelId="{38EF6A59-ACE8-46C7-B3AB-EE1D20D8D33A}">
      <dsp:nvSpPr>
        <dsp:cNvPr id="0" name=""/>
        <dsp:cNvSpPr/>
      </dsp:nvSpPr>
      <dsp:spPr>
        <a:xfrm>
          <a:off x="2160269" y="1514475"/>
          <a:ext cx="1851660" cy="100965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Performance Testing</a:t>
          </a:r>
          <a:endParaRPr lang="en-US" sz="1500" b="1" kern="1200" dirty="0"/>
        </a:p>
      </dsp:txBody>
      <dsp:txXfrm>
        <a:off x="2209556" y="1563762"/>
        <a:ext cx="1753086" cy="911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70AED-3247-49CC-9360-79A165AB35C2}">
      <dsp:nvSpPr>
        <dsp:cNvPr id="0" name=""/>
        <dsp:cNvSpPr/>
      </dsp:nvSpPr>
      <dsp:spPr>
        <a:xfrm>
          <a:off x="564133" y="1421468"/>
          <a:ext cx="2239565" cy="195766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Browser resolves the IP of the domain name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Involves 1 RTT</a:t>
          </a:r>
          <a:endParaRPr lang="en-US" sz="1100" kern="1200" dirty="0"/>
        </a:p>
      </dsp:txBody>
      <dsp:txXfrm>
        <a:off x="1124024" y="1715117"/>
        <a:ext cx="1091788" cy="1370364"/>
      </dsp:txXfrm>
    </dsp:sp>
    <dsp:sp modelId="{91473A19-753E-4934-ACA7-636C78A54398}">
      <dsp:nvSpPr>
        <dsp:cNvPr id="0" name=""/>
        <dsp:cNvSpPr/>
      </dsp:nvSpPr>
      <dsp:spPr>
        <a:xfrm>
          <a:off x="4241" y="1840408"/>
          <a:ext cx="1119782" cy="1119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DNS Lookup</a:t>
          </a:r>
          <a:endParaRPr lang="en-US" sz="1200" kern="1200" dirty="0"/>
        </a:p>
      </dsp:txBody>
      <dsp:txXfrm>
        <a:off x="168229" y="2004396"/>
        <a:ext cx="791806" cy="791806"/>
      </dsp:txXfrm>
    </dsp:sp>
    <dsp:sp modelId="{A3D91956-7D31-4D0D-934B-57A63373738D}">
      <dsp:nvSpPr>
        <dsp:cNvPr id="0" name=""/>
        <dsp:cNvSpPr/>
      </dsp:nvSpPr>
      <dsp:spPr>
        <a:xfrm>
          <a:off x="3503562" y="1421468"/>
          <a:ext cx="2239565" cy="195766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Open a TCP connection with the server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Involves 1 RTT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 case of https websites, this involves a SSL Handshake, at least 1 RTT</a:t>
          </a:r>
          <a:endParaRPr lang="en-US" sz="1100" kern="1200" dirty="0"/>
        </a:p>
      </dsp:txBody>
      <dsp:txXfrm>
        <a:off x="4063454" y="1715117"/>
        <a:ext cx="1091788" cy="1370364"/>
      </dsp:txXfrm>
    </dsp:sp>
    <dsp:sp modelId="{BEAFEA21-6B20-4A30-A0A2-61BFFB0CD558}">
      <dsp:nvSpPr>
        <dsp:cNvPr id="0" name=""/>
        <dsp:cNvSpPr/>
      </dsp:nvSpPr>
      <dsp:spPr>
        <a:xfrm>
          <a:off x="2943671" y="1840408"/>
          <a:ext cx="1119782" cy="1119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Browser Opens a Connection</a:t>
          </a:r>
          <a:endParaRPr lang="en-US" sz="1200" kern="1200" dirty="0"/>
        </a:p>
      </dsp:txBody>
      <dsp:txXfrm>
        <a:off x="3107659" y="2004396"/>
        <a:ext cx="791806" cy="791806"/>
      </dsp:txXfrm>
    </dsp:sp>
    <dsp:sp modelId="{355CA9B5-EC32-41E8-8719-E3CB87551E3B}">
      <dsp:nvSpPr>
        <dsp:cNvPr id="0" name=""/>
        <dsp:cNvSpPr/>
      </dsp:nvSpPr>
      <dsp:spPr>
        <a:xfrm>
          <a:off x="6442992" y="1421468"/>
          <a:ext cx="2239565" cy="195766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Send a Request Header, body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Involves 1 RTT to receive the first byte</a:t>
          </a:r>
          <a:endParaRPr lang="en-US" sz="1100" kern="1200" dirty="0"/>
        </a:p>
      </dsp:txBody>
      <dsp:txXfrm>
        <a:off x="7002884" y="1715117"/>
        <a:ext cx="1091788" cy="1370364"/>
      </dsp:txXfrm>
    </dsp:sp>
    <dsp:sp modelId="{6C7A9B29-D717-41CA-84E6-E8A36BC45B65}">
      <dsp:nvSpPr>
        <dsp:cNvPr id="0" name=""/>
        <dsp:cNvSpPr/>
      </dsp:nvSpPr>
      <dsp:spPr>
        <a:xfrm>
          <a:off x="5883101" y="1840408"/>
          <a:ext cx="1119782" cy="1119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Browser Sends Request</a:t>
          </a:r>
          <a:endParaRPr lang="en-US" sz="1200" kern="1200" dirty="0"/>
        </a:p>
      </dsp:txBody>
      <dsp:txXfrm>
        <a:off x="6047089" y="2004396"/>
        <a:ext cx="791806" cy="7918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70AED-3247-49CC-9360-79A165AB35C2}">
      <dsp:nvSpPr>
        <dsp:cNvPr id="0" name=""/>
        <dsp:cNvSpPr/>
      </dsp:nvSpPr>
      <dsp:spPr>
        <a:xfrm>
          <a:off x="564133" y="1307168"/>
          <a:ext cx="2239565" cy="195766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Server stitches together  the requested resource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Could involve interacting with other servers</a:t>
          </a:r>
          <a:endParaRPr lang="en-US" sz="1100" kern="1200" dirty="0"/>
        </a:p>
      </dsp:txBody>
      <dsp:txXfrm>
        <a:off x="1124024" y="1600817"/>
        <a:ext cx="1091788" cy="1370364"/>
      </dsp:txXfrm>
    </dsp:sp>
    <dsp:sp modelId="{91473A19-753E-4934-ACA7-636C78A54398}">
      <dsp:nvSpPr>
        <dsp:cNvPr id="0" name=""/>
        <dsp:cNvSpPr/>
      </dsp:nvSpPr>
      <dsp:spPr>
        <a:xfrm>
          <a:off x="4241" y="1726108"/>
          <a:ext cx="1119782" cy="1119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Web Server prepares Response</a:t>
          </a:r>
          <a:endParaRPr lang="en-US" sz="1300" kern="1200" dirty="0"/>
        </a:p>
      </dsp:txBody>
      <dsp:txXfrm>
        <a:off x="168229" y="1890096"/>
        <a:ext cx="791806" cy="791806"/>
      </dsp:txXfrm>
    </dsp:sp>
    <dsp:sp modelId="{A3D91956-7D31-4D0D-934B-57A63373738D}">
      <dsp:nvSpPr>
        <dsp:cNvPr id="0" name=""/>
        <dsp:cNvSpPr/>
      </dsp:nvSpPr>
      <dsp:spPr>
        <a:xfrm>
          <a:off x="3503562" y="1307168"/>
          <a:ext cx="2239565" cy="195766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Server responds with the  requested resource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Involves 1 RTT until the content is downloaded</a:t>
          </a:r>
          <a:endParaRPr lang="en-US" sz="1100" kern="1200" dirty="0"/>
        </a:p>
      </dsp:txBody>
      <dsp:txXfrm>
        <a:off x="4063454" y="1600817"/>
        <a:ext cx="1091788" cy="1370364"/>
      </dsp:txXfrm>
    </dsp:sp>
    <dsp:sp modelId="{BEAFEA21-6B20-4A30-A0A2-61BFFB0CD558}">
      <dsp:nvSpPr>
        <dsp:cNvPr id="0" name=""/>
        <dsp:cNvSpPr/>
      </dsp:nvSpPr>
      <dsp:spPr>
        <a:xfrm>
          <a:off x="2943671" y="1726108"/>
          <a:ext cx="1119782" cy="1119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Response Sent by the server</a:t>
          </a:r>
          <a:endParaRPr lang="en-US" sz="1300" kern="1200" dirty="0"/>
        </a:p>
      </dsp:txBody>
      <dsp:txXfrm>
        <a:off x="3107659" y="1890096"/>
        <a:ext cx="791806" cy="791806"/>
      </dsp:txXfrm>
    </dsp:sp>
    <dsp:sp modelId="{355CA9B5-EC32-41E8-8719-E3CB87551E3B}">
      <dsp:nvSpPr>
        <dsp:cNvPr id="0" name=""/>
        <dsp:cNvSpPr/>
      </dsp:nvSpPr>
      <dsp:spPr>
        <a:xfrm>
          <a:off x="6442992" y="1307168"/>
          <a:ext cx="2239565" cy="195766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Browser starts rendering the response to the user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7002884" y="1600817"/>
        <a:ext cx="1091788" cy="1370364"/>
      </dsp:txXfrm>
    </dsp:sp>
    <dsp:sp modelId="{6C7A9B29-D717-41CA-84E6-E8A36BC45B65}">
      <dsp:nvSpPr>
        <dsp:cNvPr id="0" name=""/>
        <dsp:cNvSpPr/>
      </dsp:nvSpPr>
      <dsp:spPr>
        <a:xfrm>
          <a:off x="5883101" y="1726108"/>
          <a:ext cx="1119782" cy="1119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Browser Starts rendering</a:t>
          </a:r>
          <a:endParaRPr lang="en-US" sz="1300" kern="1200" dirty="0"/>
        </a:p>
      </dsp:txBody>
      <dsp:txXfrm>
        <a:off x="6047089" y="1890096"/>
        <a:ext cx="791806" cy="791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0428774-63F2-4C96-B467-46E2859130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1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AD7999F-FE6E-44D2-9AA3-904879BD24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86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C3FB2-573A-47A4-8481-D1071826A425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  <a:p>
            <a:r>
              <a:rPr lang="en-US" smtClean="0"/>
              <a:t></a:t>
            </a:r>
            <a:r>
              <a:rPr lang="en-US" b="1" smtClean="0"/>
              <a:t>Maximize returns on IT assets </a:t>
            </a:r>
          </a:p>
          <a:p>
            <a:endParaRPr lang="en-US" smtClean="0"/>
          </a:p>
          <a:p>
            <a:r>
              <a:rPr lang="en-US" smtClean="0"/>
              <a:t></a:t>
            </a:r>
            <a:r>
              <a:rPr lang="en-US" b="1" smtClean="0"/>
              <a:t>Identify performance bottlenecks prior to production release </a:t>
            </a:r>
          </a:p>
          <a:p>
            <a:endParaRPr lang="en-US" smtClean="0"/>
          </a:p>
          <a:p>
            <a:r>
              <a:rPr lang="en-US" smtClean="0"/>
              <a:t></a:t>
            </a:r>
            <a:r>
              <a:rPr lang="en-US" b="1" smtClean="0"/>
              <a:t>Ensure system can grow to meet future demand </a:t>
            </a:r>
          </a:p>
          <a:p>
            <a:endParaRPr lang="en-US" smtClean="0"/>
          </a:p>
          <a:p>
            <a:r>
              <a:rPr lang="en-US" smtClean="0"/>
              <a:t></a:t>
            </a:r>
            <a:r>
              <a:rPr lang="en-US" b="1" smtClean="0"/>
              <a:t>Lower capital and operational costs </a:t>
            </a:r>
          </a:p>
          <a:p>
            <a:endParaRPr lang="en-US" smtClean="0"/>
          </a:p>
          <a:p>
            <a:r>
              <a:rPr lang="en-US" smtClean="0"/>
              <a:t></a:t>
            </a:r>
            <a:r>
              <a:rPr lang="en-US" b="1" smtClean="0"/>
              <a:t>Improved application reliability </a:t>
            </a:r>
          </a:p>
          <a:p>
            <a:endParaRPr lang="en-US" smtClean="0"/>
          </a:p>
          <a:p>
            <a:r>
              <a:rPr lang="en-US" smtClean="0"/>
              <a:t></a:t>
            </a:r>
            <a:r>
              <a:rPr lang="en-US" b="1" smtClean="0"/>
              <a:t>Enhanced user experience </a:t>
            </a:r>
          </a:p>
          <a:p>
            <a:endParaRPr lang="en-US" smtClean="0"/>
          </a:p>
          <a:p>
            <a:r>
              <a:rPr lang="en-US" smtClean="0"/>
              <a:t></a:t>
            </a:r>
            <a:r>
              <a:rPr lang="en-US" b="1" smtClean="0"/>
              <a:t>Optimize on available resources and reduce stress on existing infrastructure </a:t>
            </a:r>
          </a:p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9F761-1A9D-4963-96A3-0305B1C27BE4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B7B9FB-E723-41A5-B980-C831EAF153D9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lvl="3"/>
            <a:r>
              <a:rPr lang="en-US" smtClean="0"/>
              <a:t>There is NO exhaustive list of types of performance testing. Basic types of Performance Testing are highlighted below. Usually there is tweaking to these tests to achieve the objective</a:t>
            </a:r>
          </a:p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27370-EED4-4090-A0CB-C6C413D7997F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5257800"/>
            <a:chExt cx="9144000" cy="1600200"/>
          </a:xfrm>
        </p:grpSpPr>
        <p:pic>
          <p:nvPicPr>
            <p:cNvPr id="5" name="Picture 7" descr="ADP_PPT_Exhibits_simple-17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5257800"/>
              <a:ext cx="914400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 descr="\\psf\Host\Volumes\johbee\Documents\01_Freelance_Design\INTERBRAND\ADP\exports\slideMaster_Logo300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43875" y="6440486"/>
              <a:ext cx="630982" cy="283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8" descr="ADP_PPT_Exhibits_simple-15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2012 ADP, Inc. Proprietary and Confidential Information</a:t>
            </a:r>
            <a:r>
              <a:rPr lang="en-US">
                <a:solidFill>
                  <a:srgbClr val="ADAFAF"/>
                </a:solidFill>
              </a:rPr>
              <a:t>.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785A8-5DA9-4A01-A7D7-532D1C23E8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Corn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5257800"/>
            <a:chExt cx="9144000" cy="1600200"/>
          </a:xfrm>
        </p:grpSpPr>
        <p:pic>
          <p:nvPicPr>
            <p:cNvPr id="5" name="Picture 7" descr="ADP_PPT_Exhibits_simple-17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5257800"/>
              <a:ext cx="914400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 descr="\\psf\Host\Volumes\johbee\Documents\01_Freelance_Design\INTERBRAND\ADP\exports\slideMaster_Logo300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43875" y="6440486"/>
              <a:ext cx="630982" cy="283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0" descr="108177500.jpg"/>
          <p:cNvPicPr>
            <a:picLocks noChangeAspect="1"/>
          </p:cNvPicPr>
          <p:nvPr/>
        </p:nvPicPr>
        <p:blipFill>
          <a:blip r:embed="rId4" cstate="print"/>
          <a:srcRect t="-2"/>
          <a:stretch>
            <a:fillRect/>
          </a:stretch>
        </p:blipFill>
        <p:spPr bwMode="auto">
          <a:xfrm>
            <a:off x="5283200" y="3395663"/>
            <a:ext cx="38608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ADP_PPT_Exhibits_simple-33.png"/>
          <p:cNvPicPr>
            <a:picLocks noChangeAspect="1"/>
          </p:cNvPicPr>
          <p:nvPr/>
        </p:nvPicPr>
        <p:blipFill>
          <a:blip r:embed="rId5" cstate="print"/>
          <a:srcRect l="32802" t="29979"/>
          <a:stretch>
            <a:fillRect/>
          </a:stretch>
        </p:blipFill>
        <p:spPr bwMode="auto">
          <a:xfrm>
            <a:off x="3005138" y="2055813"/>
            <a:ext cx="6145212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0" y="5257800"/>
            <a:ext cx="9144000" cy="1600200"/>
            <a:chOff x="0" y="5257800"/>
            <a:chExt cx="9144000" cy="1600200"/>
          </a:xfrm>
        </p:grpSpPr>
        <p:pic>
          <p:nvPicPr>
            <p:cNvPr id="10" name="Picture 12" descr="ADP_PPT_Exhibits_simple-17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5257800"/>
              <a:ext cx="914400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2" descr="\\psf\Host\Volumes\johbee\Documents\01_Freelance_Design\INTERBRAND\ADP\exports\slideMaster_Logo300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43875" y="6440486"/>
              <a:ext cx="630982" cy="283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5524743" cy="482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2011 ADP, Inc. Proprietary and Confidential Information</a:t>
            </a:r>
            <a:r>
              <a:rPr lang="en-US">
                <a:solidFill>
                  <a:srgbClr val="ADAFAF"/>
                </a:solidFill>
              </a:rPr>
              <a:t>.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08873-8B6C-4DD9-907C-93F8CFBB22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DP_PPT_Exhibits_simple-15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07FC-27ED-40A6-BCAF-DF9A78840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Content, Corn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GettyImages_71770358_pp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5013" y="0"/>
            <a:ext cx="3328987" cy="437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 descr="ADP_PPT_Exhibits_simple-31.png"/>
          <p:cNvPicPr>
            <a:picLocks noChangeAspect="1"/>
          </p:cNvPicPr>
          <p:nvPr userDrawn="1"/>
        </p:nvPicPr>
        <p:blipFill>
          <a:blip r:embed="rId3" cstate="print"/>
          <a:srcRect l="31339"/>
          <a:stretch>
            <a:fillRect/>
          </a:stretch>
        </p:blipFill>
        <p:spPr bwMode="auto">
          <a:xfrm>
            <a:off x="2865438" y="0"/>
            <a:ext cx="62785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0" y="5257800"/>
            <a:ext cx="9144000" cy="1600200"/>
            <a:chOff x="0" y="5257800"/>
            <a:chExt cx="9144000" cy="1600200"/>
          </a:xfrm>
        </p:grpSpPr>
        <p:pic>
          <p:nvPicPr>
            <p:cNvPr id="7" name="Picture 12" descr="ADP_PPT_Exhibits_simple-17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257800"/>
              <a:ext cx="914400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 descr="\\psf\Host\Volumes\johbee\Documents\01_Freelance_Design\INTERBRAND\ADP\exports\slideMaster_Logo30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43875" y="6440486"/>
              <a:ext cx="630982" cy="283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2719901"/>
            <a:ext cx="4191000" cy="3368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85854" y="606244"/>
            <a:ext cx="5094722" cy="123014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2011 ADP, Inc. Proprietary and Confidential Information</a:t>
            </a:r>
            <a:r>
              <a:rPr lang="en-US">
                <a:solidFill>
                  <a:srgbClr val="ADAFAF"/>
                </a:solidFill>
              </a:rPr>
              <a:t>.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5719F-590A-498B-871E-E74C896653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175"/>
            <a:ext cx="744061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62063"/>
            <a:ext cx="837565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41350" y="6464300"/>
            <a:ext cx="5378450" cy="2809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fontAlgn="auto">
              <a:spcBef>
                <a:spcPct val="50000"/>
              </a:spcBef>
              <a:spcAft>
                <a:spcPts val="0"/>
              </a:spcAft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Copyright 2011 ADP, Inc. Proprietary and Confidential Information</a:t>
            </a:r>
            <a:r>
              <a:rPr lang="en-US">
                <a:solidFill>
                  <a:srgbClr val="ADAFAF"/>
                </a:solidFill>
              </a:rPr>
              <a:t>.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075" y="6383338"/>
            <a:ext cx="293688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b="1">
                <a:latin typeface="+mn-lt"/>
              </a:defRPr>
            </a:lvl1pPr>
          </a:lstStyle>
          <a:p>
            <a:pPr>
              <a:defRPr/>
            </a:pPr>
            <a:fld id="{AC590506-D03A-4AC7-9E46-E10FFF02BC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1400"/>
        </a:spcBef>
        <a:spcAft>
          <a:spcPct val="0"/>
        </a:spcAft>
        <a:buFont typeface="Arial" pitchFamily="34" charset="0"/>
        <a:defRPr sz="2400" b="1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227013" indent="-227013" algn="l" rtl="0" eaLnBrk="0" fontAlgn="base" hangingPunct="0">
        <a:lnSpc>
          <a:spcPct val="120000"/>
        </a:lnSpc>
        <a:spcBef>
          <a:spcPts val="14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 b="1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0375" indent="-228600" algn="l" rtl="0" eaLnBrk="0" fontAlgn="base" hangingPunct="0">
        <a:lnSpc>
          <a:spcPct val="120000"/>
        </a:lnSpc>
        <a:spcBef>
          <a:spcPts val="1400"/>
        </a:spcBef>
        <a:spcAft>
          <a:spcPct val="0"/>
        </a:spcAft>
        <a:buClr>
          <a:schemeClr val="tx2"/>
        </a:buClr>
        <a:buFont typeface="BentonSansF Book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87388" indent="-231775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914400" indent="-227013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Clr>
          <a:schemeClr val="tx2"/>
        </a:buClr>
        <a:buFont typeface="BentonSansF Book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2012/03/01/technology/impatient-web-users-flee-slow-loading-sites.html?_r=0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fastcompany.com/1825005/how-one-second-could-cost-amazon-16-billion-sales" TargetMode="External"/><Relationship Id="rId4" Type="http://schemas.openxmlformats.org/officeDocument/2006/relationships/hyperlink" Target="http://mashable.com/2012/03/14/slow-website-stats-infographi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6"/>
          <p:cNvSpPr>
            <a:spLocks noGrp="1"/>
          </p:cNvSpPr>
          <p:nvPr>
            <p:ph idx="1"/>
          </p:nvPr>
        </p:nvSpPr>
        <p:spPr>
          <a:xfrm>
            <a:off x="1600200" y="2667000"/>
            <a:ext cx="2743200" cy="404812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dirty="0" smtClean="0"/>
              <a:t>-For Testing SIG</a:t>
            </a:r>
          </a:p>
        </p:txBody>
      </p:sp>
      <p:sp>
        <p:nvSpPr>
          <p:cNvPr id="6147" name="Title 3"/>
          <p:cNvSpPr>
            <a:spLocks noGrp="1"/>
          </p:cNvSpPr>
          <p:nvPr>
            <p:ph type="ctrTitle"/>
          </p:nvPr>
        </p:nvSpPr>
        <p:spPr>
          <a:xfrm>
            <a:off x="385763" y="606425"/>
            <a:ext cx="3957637" cy="1230313"/>
          </a:xfrm>
        </p:spPr>
        <p:txBody>
          <a:bodyPr/>
          <a:lstStyle/>
          <a:p>
            <a:r>
              <a:rPr lang="en-US" sz="2800" smtClean="0"/>
              <a:t>Performance Testing</a:t>
            </a:r>
            <a:r>
              <a:rPr lang="en-US" sz="2400" smtClean="0"/>
              <a:t> - 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ADP, Inc. Proprietary and Confidential Information</a:t>
            </a:r>
            <a:r>
              <a:rPr lang="en-US">
                <a:solidFill>
                  <a:srgbClr val="ADAFAF"/>
                </a:solidFill>
              </a:rPr>
              <a:t>.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29700" name="Slide Number Placeholder 7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44F2AB-AC14-4EF3-B546-571C46E5EFC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Story?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160587" y="0"/>
            <a:ext cx="5840413" cy="90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Of the HTTP Request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-76200"/>
          <a:ext cx="8686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" y="2286000"/>
          <a:ext cx="8686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96200" cy="904875"/>
          </a:xfrm>
        </p:spPr>
        <p:txBody>
          <a:bodyPr/>
          <a:lstStyle/>
          <a:p>
            <a:r>
              <a:rPr lang="en-US" smtClean="0"/>
              <a:t>Questions?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066800"/>
            <a:ext cx="3886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228600" y="5029200"/>
            <a:ext cx="876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u="sng">
                <a:hlinkClick r:id="rId3"/>
              </a:rPr>
              <a:t>http://www.nytimes.com/2012/03/01/technology/impatient-web-users-flee-slow-loading-sites.html?_r=0</a:t>
            </a:r>
            <a:endParaRPr lang="en-US"/>
          </a:p>
          <a:p>
            <a:r>
              <a:rPr lang="en-US" u="sng">
                <a:hlinkClick r:id="rId4"/>
              </a:rPr>
              <a:t>http://mashable.com/2012/03/14/slow-website-stats-infographic/</a:t>
            </a:r>
            <a:endParaRPr lang="en-US"/>
          </a:p>
          <a:p>
            <a:r>
              <a:rPr lang="en-US" u="sng">
                <a:hlinkClick r:id="rId5"/>
              </a:rPr>
              <a:t>http://www.fastcompany.com/1825005/how-one-second-could-cost-amazon-16-billion-sales</a:t>
            </a:r>
            <a:endParaRPr lang="en-US"/>
          </a:p>
          <a:p>
            <a:pPr marL="227013" lvl="1" indent="-227013" eaLnBrk="0" hangingPunct="0">
              <a:lnSpc>
                <a:spcPct val="120000"/>
              </a:lnSpc>
              <a:spcBef>
                <a:spcPts val="14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6019800" cy="3581400"/>
          </a:xfrm>
        </p:spPr>
        <p:txBody>
          <a:bodyPr/>
          <a:lstStyle/>
          <a:p>
            <a:pPr marL="169863" lvl="1" indent="-285750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/>
            </a:pPr>
            <a:r>
              <a:rPr lang="en-US" sz="1800" dirty="0" smtClean="0">
                <a:latin typeface="+mj-lt"/>
              </a:rPr>
              <a:t>Performance Testing Overview</a:t>
            </a:r>
          </a:p>
          <a:p>
            <a:pPr lvl="2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n-lt"/>
              </a:rPr>
              <a:t>What is Performance Testing</a:t>
            </a:r>
          </a:p>
          <a:p>
            <a:pPr lvl="2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n-lt"/>
              </a:rPr>
              <a:t>Why we do Performance Testing</a:t>
            </a:r>
          </a:p>
          <a:p>
            <a:pPr lvl="2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n-lt"/>
              </a:rPr>
              <a:t>Parameters and Types of Testing</a:t>
            </a:r>
          </a:p>
          <a:p>
            <a:pPr lvl="2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 smtClean="0">
                <a:latin typeface="+mn-lt"/>
              </a:rPr>
              <a:t>Tools</a:t>
            </a:r>
          </a:p>
          <a:p>
            <a:pPr lvl="3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1600" dirty="0" err="1" smtClean="0">
                <a:latin typeface="+mn-lt"/>
              </a:rPr>
              <a:t>LoadRunner</a:t>
            </a:r>
            <a:r>
              <a:rPr lang="en-US" sz="1600" dirty="0" smtClean="0">
                <a:latin typeface="+mn-lt"/>
              </a:rPr>
              <a:t> overview</a:t>
            </a:r>
            <a:endParaRPr lang="en-US" sz="2000" dirty="0" smtClean="0">
              <a:latin typeface="+mn-lt"/>
            </a:endParaRPr>
          </a:p>
          <a:p>
            <a:pPr lvl="2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2000" dirty="0" smtClean="0">
              <a:latin typeface="+mn-lt"/>
            </a:endParaRPr>
          </a:p>
          <a:p>
            <a:pPr marL="0" indent="0" algn="just" eaLnBrk="1" hangingPunct="1">
              <a:lnSpc>
                <a:spcPct val="150000"/>
              </a:lnSpc>
              <a:buFont typeface="Webdings" pitchFamily="18" charset="2"/>
              <a:buNone/>
              <a:defRPr/>
            </a:pPr>
            <a:endParaRPr lang="en-US" sz="2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Performance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v"/>
              <a:defRPr/>
            </a:pPr>
            <a:r>
              <a:rPr lang="en-US" dirty="0" smtClean="0">
                <a:latin typeface="+mn-lt"/>
              </a:rPr>
              <a:t>Performance Testing</a:t>
            </a:r>
          </a:p>
          <a:p>
            <a:pPr lvl="2">
              <a:defRPr/>
            </a:pPr>
            <a:r>
              <a:rPr lang="en-US" dirty="0" smtClean="0">
                <a:latin typeface="+mn-lt"/>
              </a:rPr>
              <a:t>Performance Testing is the process of measuring the effectiveness of the software. </a:t>
            </a:r>
          </a:p>
          <a:p>
            <a:pPr lvl="2">
              <a:defRPr/>
            </a:pPr>
            <a:r>
              <a:rPr lang="en-US" dirty="0" smtClean="0">
                <a:latin typeface="+mn-lt"/>
              </a:rPr>
              <a:t>It is generally performed to determine the responsiveness and stability of the system under concurrent user load.</a:t>
            </a:r>
          </a:p>
          <a:p>
            <a:pPr lvl="2">
              <a:defRPr/>
            </a:pPr>
            <a:r>
              <a:rPr lang="en-US" dirty="0" smtClean="0">
                <a:latin typeface="+mn-lt"/>
              </a:rPr>
              <a:t>Is test of application productivity and conformity to Non Functional requirements</a:t>
            </a:r>
          </a:p>
          <a:p>
            <a:pPr lvl="2">
              <a:defRPr/>
            </a:pPr>
            <a:r>
              <a:rPr lang="en-US" dirty="0" smtClean="0">
                <a:latin typeface="+mn-lt"/>
              </a:rPr>
              <a:t>HOW FAST IS YOUR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Performance Testing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49530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pageload1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0" y="990600"/>
            <a:ext cx="40957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3938" y="3352800"/>
            <a:ext cx="431006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276600"/>
            <a:ext cx="3962400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1828800"/>
            <a:ext cx="345581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81200" y="3352800"/>
            <a:ext cx="54403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Performance Testing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990600" y="1447800"/>
          <a:ext cx="6705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Parameters of Performance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8375650" cy="5062537"/>
          </a:xfrm>
        </p:spPr>
        <p:txBody>
          <a:bodyPr>
            <a:normAutofit fontScale="85000" lnSpcReduction="20000"/>
          </a:bodyPr>
          <a:lstStyle/>
          <a:p>
            <a:pPr lvl="1">
              <a:buFont typeface="Wingdings" pitchFamily="2" charset="2"/>
              <a:buChar char="v"/>
              <a:defRPr/>
            </a:pPr>
            <a:r>
              <a:rPr lang="en-US" dirty="0" smtClean="0">
                <a:latin typeface="+mn-lt"/>
              </a:rPr>
              <a:t>Non Functional Requirements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US" dirty="0" smtClean="0">
                <a:latin typeface="+mn-lt"/>
              </a:rPr>
              <a:t>User Expectation, Business Requirements and Resource Limitation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US" dirty="0" smtClean="0">
                <a:latin typeface="+mn-lt"/>
              </a:rPr>
              <a:t>Basic parameters are</a:t>
            </a:r>
          </a:p>
          <a:p>
            <a:pPr lvl="3">
              <a:defRPr/>
            </a:pPr>
            <a:r>
              <a:rPr lang="en-US" dirty="0" smtClean="0">
                <a:latin typeface="+mn-lt"/>
              </a:rPr>
              <a:t>Scalability</a:t>
            </a:r>
          </a:p>
          <a:p>
            <a:pPr lvl="3">
              <a:defRPr/>
            </a:pPr>
            <a:r>
              <a:rPr lang="en-US" dirty="0" smtClean="0">
                <a:latin typeface="+mn-lt"/>
              </a:rPr>
              <a:t>Availability</a:t>
            </a:r>
          </a:p>
          <a:p>
            <a:pPr lvl="3">
              <a:defRPr/>
            </a:pPr>
            <a:r>
              <a:rPr lang="en-US" dirty="0" smtClean="0">
                <a:latin typeface="+mn-lt"/>
              </a:rPr>
              <a:t>Reliability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US" dirty="0" smtClean="0">
                <a:latin typeface="+mn-lt"/>
              </a:rPr>
              <a:t>Other parameters</a:t>
            </a:r>
          </a:p>
          <a:p>
            <a:pPr lvl="3">
              <a:defRPr/>
            </a:pPr>
            <a:r>
              <a:rPr lang="en-US" dirty="0" smtClean="0">
                <a:latin typeface="+mn-lt"/>
              </a:rPr>
              <a:t>User Load</a:t>
            </a:r>
          </a:p>
          <a:p>
            <a:pPr lvl="3">
              <a:defRPr/>
            </a:pPr>
            <a:r>
              <a:rPr lang="en-US" dirty="0" smtClean="0">
                <a:latin typeface="+mn-lt"/>
              </a:rPr>
              <a:t>Speed: Response Time</a:t>
            </a:r>
          </a:p>
          <a:p>
            <a:pPr lvl="3">
              <a:defRPr/>
            </a:pPr>
            <a:r>
              <a:rPr lang="en-US" dirty="0" smtClean="0">
                <a:latin typeface="+mn-lt"/>
              </a:rPr>
              <a:t>Throughput</a:t>
            </a:r>
          </a:p>
          <a:p>
            <a:pPr lvl="3">
              <a:defRPr/>
            </a:pPr>
            <a:r>
              <a:rPr lang="en-US" dirty="0" smtClean="0">
                <a:latin typeface="+mn-lt"/>
              </a:rPr>
              <a:t>Hits per second</a:t>
            </a:r>
          </a:p>
          <a:p>
            <a:pPr lvl="3">
              <a:defRPr/>
            </a:pPr>
            <a:r>
              <a:rPr lang="en-US" dirty="0" smtClean="0">
                <a:latin typeface="+mn-lt"/>
              </a:rPr>
              <a:t>CPU / Memory / Disk Utilizations</a:t>
            </a:r>
          </a:p>
          <a:p>
            <a:pPr lvl="2">
              <a:buFont typeface="Wingdings" pitchFamily="2" charset="2"/>
              <a:buChar char="v"/>
              <a:defRPr/>
            </a:pPr>
            <a:endParaRPr lang="en-US" dirty="0" smtClean="0">
              <a:latin typeface="+mn-lt"/>
            </a:endParaRPr>
          </a:p>
          <a:p>
            <a:pPr lvl="2">
              <a:buFont typeface="BentonSansF Book"/>
              <a:buNone/>
              <a:defRPr/>
            </a:pPr>
            <a:endParaRPr lang="en-US" dirty="0" smtClean="0">
              <a:latin typeface="+mn-lt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+mn-lt"/>
            </a:endParaRPr>
          </a:p>
          <a:p>
            <a:pPr lvl="1">
              <a:buFont typeface="Wingdings" pitchFamily="2" charset="2"/>
              <a:buChar char="v"/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Testing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676400"/>
          <a:ext cx="61722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75650" cy="5105400"/>
          </a:xfrm>
        </p:spPr>
        <p:txBody>
          <a:bodyPr>
            <a:normAutofit fontScale="70000" lnSpcReduction="20000"/>
          </a:bodyPr>
          <a:lstStyle/>
          <a:p>
            <a:pPr lvl="1">
              <a:buFont typeface="Wingdings" pitchFamily="2" charset="2"/>
              <a:buChar char="v"/>
              <a:defRPr/>
            </a:pPr>
            <a:r>
              <a:rPr lang="en-US" dirty="0" smtClean="0">
                <a:latin typeface="+mn-lt"/>
              </a:rPr>
              <a:t>There are many tools available in market for Performance Testing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US" dirty="0" smtClean="0">
                <a:latin typeface="+mn-lt"/>
              </a:rPr>
              <a:t>LoadRunner - HP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US" dirty="0" smtClean="0">
                <a:latin typeface="+mn-lt"/>
              </a:rPr>
              <a:t>VSTS – Performance Studio – Microsoft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US" dirty="0" err="1" smtClean="0">
                <a:latin typeface="+mn-lt"/>
              </a:rPr>
              <a:t>JMeter</a:t>
            </a:r>
            <a:r>
              <a:rPr lang="en-US" dirty="0" smtClean="0">
                <a:latin typeface="+mn-lt"/>
              </a:rPr>
              <a:t> – Free Open Source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US" dirty="0" smtClean="0">
                <a:latin typeface="+mn-lt"/>
              </a:rPr>
              <a:t>Silk Performer - IBM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US" dirty="0" smtClean="0">
                <a:latin typeface="+mn-lt"/>
              </a:rPr>
              <a:t>Crawler</a:t>
            </a:r>
          </a:p>
          <a:p>
            <a:pPr lvl="2">
              <a:buFont typeface="BentonSansF Book"/>
              <a:buNone/>
              <a:defRPr/>
            </a:pPr>
            <a:r>
              <a:rPr lang="en-US" dirty="0" smtClean="0">
                <a:latin typeface="+mn-lt"/>
              </a:rPr>
              <a:t>…and the list goes on</a:t>
            </a:r>
          </a:p>
          <a:p>
            <a:pPr marL="282575" lvl="2">
              <a:buFont typeface="Wingdings" pitchFamily="2" charset="2"/>
              <a:buChar char="v"/>
              <a:defRPr/>
            </a:pPr>
            <a:r>
              <a:rPr lang="en-US" b="1" dirty="0" smtClean="0">
                <a:latin typeface="+mn-lt"/>
              </a:rPr>
              <a:t>There are specific tools which deal with Front End Performance Testing</a:t>
            </a:r>
          </a:p>
          <a:p>
            <a:pPr marL="509588" lvl="3">
              <a:defRPr/>
            </a:pPr>
            <a:r>
              <a:rPr lang="en-US" sz="2400" dirty="0" smtClean="0">
                <a:latin typeface="+mn-lt"/>
              </a:rPr>
              <a:t>Fiddler</a:t>
            </a:r>
          </a:p>
          <a:p>
            <a:pPr marL="509588" lvl="3">
              <a:defRPr/>
            </a:pPr>
            <a:r>
              <a:rPr lang="en-US" sz="2400" dirty="0" smtClean="0">
                <a:latin typeface="+mn-lt"/>
              </a:rPr>
              <a:t>HTTPWatch</a:t>
            </a:r>
          </a:p>
          <a:p>
            <a:pPr marL="509588" lvl="3">
              <a:defRPr/>
            </a:pPr>
            <a:r>
              <a:rPr lang="en-US" sz="2400" dirty="0" err="1" smtClean="0">
                <a:latin typeface="+mn-lt"/>
              </a:rPr>
              <a:t>dynaTrace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LoadRunner – Overview</a:t>
            </a:r>
          </a:p>
        </p:txBody>
      </p:sp>
      <p:pic>
        <p:nvPicPr>
          <p:cNvPr id="13315" name="Picture 7" descr="LoadRunner-Architecture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5715000" cy="540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P_Complex">
  <a:themeElements>
    <a:clrScheme name="ADP_PPT_2011">
      <a:dk1>
        <a:sysClr val="windowText" lastClr="000000"/>
      </a:dk1>
      <a:lt1>
        <a:sysClr val="window" lastClr="FFFFFF"/>
      </a:lt1>
      <a:dk2>
        <a:srgbClr val="DC1E32"/>
      </a:dk2>
      <a:lt2>
        <a:srgbClr val="FFFFFF"/>
      </a:lt2>
      <a:accent1>
        <a:srgbClr val="DC1E32"/>
      </a:accent1>
      <a:accent2>
        <a:srgbClr val="000000"/>
      </a:accent2>
      <a:accent3>
        <a:srgbClr val="4D4F53"/>
      </a:accent3>
      <a:accent4>
        <a:srgbClr val="747678"/>
      </a:accent4>
      <a:accent5>
        <a:srgbClr val="ADAFAF"/>
      </a:accent5>
      <a:accent6>
        <a:srgbClr val="F89B22"/>
      </a:accent6>
      <a:hlink>
        <a:srgbClr val="0000FF"/>
      </a:hlink>
      <a:folHlink>
        <a:srgbClr val="800080"/>
      </a:folHlink>
    </a:clrScheme>
    <a:fontScheme name="ADP_Complex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 lIns="0" tIns="0" rIns="0" bIns="0">
        <a:spAutoFit/>
      </a:bodyPr>
      <a:lstStyle>
        <a:defPPr>
          <a:spcBef>
            <a:spcPct val="50000"/>
          </a:spcBef>
          <a:defRPr sz="1600" dirty="0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5F9DC50AF8704C8B10E108F126E0DB" ma:contentTypeVersion="1" ma:contentTypeDescription="Create a new document." ma:contentTypeScope="" ma:versionID="7ebfe0635a8510e82dd4809f39ba0fe1">
  <xsd:schema xmlns:xsd="http://www.w3.org/2001/XMLSchema" xmlns:xs="http://www.w3.org/2001/XMLSchema" xmlns:p="http://schemas.microsoft.com/office/2006/metadata/properties" xmlns:ns2="bff8aca6-6519-49ce-9a25-645be45ea6b0" targetNamespace="http://schemas.microsoft.com/office/2006/metadata/properties" ma:root="true" ma:fieldsID="72fddad8649a66479d8f9efeeb0959a7" ns2:_="">
    <xsd:import namespace="bff8aca6-6519-49ce-9a25-645be45ea6b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8aca6-6519-49ce-9a25-645be45ea6b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dlc_DocIdUrl xmlns="bff8aca6-6519-49ce-9a25-645be45ea6b0">
      <Url>http://hyrdmoss01:8080/techfocusgroup/testing/PTDP/_layouts/DocIdRedir.aspx?ID=FQTADKCZRCAD-1061-15</Url>
      <Description>FQTADKCZRCAD-1061-15</Description>
    </_dlc_DocIdUrl>
    <_dlc_DocId xmlns="bff8aca6-6519-49ce-9a25-645be45ea6b0">FQTADKCZRCAD-1061-15</_dlc_Doc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B46578E-7011-4DCF-9CED-F3824465C7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f8aca6-6519-49ce-9a25-645be45ea6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A9EB92-FC9B-4014-AB0A-FB0FD30CCE00}">
  <ds:schemaRefs>
    <ds:schemaRef ds:uri="http://schemas.microsoft.com/office/2006/metadata/properties"/>
    <ds:schemaRef ds:uri="bff8aca6-6519-49ce-9a25-645be45ea6b0"/>
  </ds:schemaRefs>
</ds:datastoreItem>
</file>

<file path=customXml/itemProps3.xml><?xml version="1.0" encoding="utf-8"?>
<ds:datastoreItem xmlns:ds="http://schemas.openxmlformats.org/officeDocument/2006/customXml" ds:itemID="{B49893D5-FA5C-4FD3-93EF-A7B0E76DC01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E705BA2-ECBA-41E0-A846-A090DAF03CD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ADP%20PowerPoint%20Template%20-%20Projection%20Version</Template>
  <TotalTime>13832</TotalTime>
  <Words>495</Words>
  <Application>Microsoft Office PowerPoint</Application>
  <PresentationFormat>On-screen Show (4:3)</PresentationFormat>
  <Paragraphs>115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ADP_Complex</vt:lpstr>
      <vt:lpstr>Performance Testing - Introduction</vt:lpstr>
      <vt:lpstr>Agenda</vt:lpstr>
      <vt:lpstr>What is Performance Testing</vt:lpstr>
      <vt:lpstr>Why Performance Testing</vt:lpstr>
      <vt:lpstr>Why Performance Testing</vt:lpstr>
      <vt:lpstr>Parameters of Performance Testing</vt:lpstr>
      <vt:lpstr>Types of Testing</vt:lpstr>
      <vt:lpstr>Tools</vt:lpstr>
      <vt:lpstr>LoadRunner – Overview</vt:lpstr>
      <vt:lpstr>So what’s the Story?</vt:lpstr>
      <vt:lpstr>The Story…</vt:lpstr>
      <vt:lpstr>Questions?</vt:lpstr>
    </vt:vector>
  </TitlesOfParts>
  <Company>ADP Private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 CANADA QA</dc:title>
  <dc:creator>Rohit Kottayur Testing</dc:creator>
  <cp:lastModifiedBy>Thakur, Siddharth</cp:lastModifiedBy>
  <cp:revision>801</cp:revision>
  <dcterms:created xsi:type="dcterms:W3CDTF">2005-12-23T06:26:05Z</dcterms:created>
  <dcterms:modified xsi:type="dcterms:W3CDTF">2016-05-17T10:11:25Z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0x010100905F9DC50AF8704C8B10E108F126E0DB</vt:lpwstr>
  </property>
  <property fmtid="{D5CDD505-2E9C-101B-9397-08002B2CF9AE}" pid="3" name="_dlc_DocIdItemGuid">
    <vt:lpwstr>1e439cda-3dbc-4fad-b4d1-9682c4fbb8dc</vt:lpwstr>
  </property>
</Properties>
</file>