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1" d="100"/>
          <a:sy n="51" d="100"/>
        </p:scale>
        <p:origin x="118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489242" y="236495"/>
            <a:ext cx="732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detection using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9904" y="3453581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LAVANYA 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711721243052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ARTIFICIAL INTELLIGENCE AND DATA SCIENCE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92443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1061-2B98-BD48-7C8F-D4A816CF5B14}"/>
              </a:ext>
            </a:extLst>
          </p:cNvPr>
          <p:cNvSpPr txBox="1"/>
          <p:nvPr/>
        </p:nvSpPr>
        <p:spPr>
          <a:xfrm>
            <a:off x="1066800" y="2240280"/>
            <a:ext cx="7391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Neural Network (CNN) model demonstrated exceptional accuracy in age prediction tasks, achieving a Mean Absolute Error (MAE) of 3.2 years on the test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robust performance, a result of rigorous training and optimization, instills confidence in its reliability for deployment in real-world scenarios.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5400"/>
            <a:ext cx="12192000" cy="690466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36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101727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2695369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Detection using CNN with Keras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3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863034" y="1593756"/>
            <a:ext cx="47338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439225"/>
            <a:ext cx="655320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image-based age detection poses a significant challenge in computer vision due to the complexities involved in recognizing age-related features from images.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struggle to accurately predict ages from facial images, necessitating the development of advanced deep learning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930081" y="4148695"/>
            <a:ext cx="3444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4694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8275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Convolutional Neural Network (CNN) model using the Keras framework for predicting ages from facial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learning techniques, the model will analyze facial features to estimate the age of individuals depicted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is in line with the increasing need for dependable and effective facial recognition systems across diverse sectors.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626552" y="2133600"/>
            <a:ext cx="6448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 Agencies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and Marketing Industries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030186"/>
            <a:ext cx="594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Convolutional Neural Networks (CNN) with Keras to accurately predict ages from facial images, ensuring reliability and ethical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Convolutional Neural Networks (CNN) with Keras to accurately predict ages from facial images, ensuring reliability and ethical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empowers users with valuable demographic insights for targeted strategies and informed decision-making, making it a valuable asset for diverse applications.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3375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BDC3D-27D7-8C4B-C318-0A7B2A1031F3}"/>
              </a:ext>
            </a:extLst>
          </p:cNvPr>
          <p:cNvSpPr txBox="1"/>
          <p:nvPr/>
        </p:nvSpPr>
        <p:spPr>
          <a:xfrm>
            <a:off x="2950632" y="2108128"/>
            <a:ext cx="6402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ccurate age determination using facial scans with remarkable accuracy and dependability.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accuracy in age prediction, resulting from thorough training and optimization,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iving confidence in its efficacy.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Seamlessly incorporating into practical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2117443"/>
            <a:ext cx="777240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specialized Convolutional Neural Network (CNN) tailored for accurate age estimation from facial images, with a focus on refining parameters meticulously for reliability. Integrate the model seamlessly into various real-world applications to improve decision-making and enhance user experiences. Adjust hyperparameters precisely to ensure strong accuracy and resilience in age prediction tasks, showcasing technical expertise and delivering meaningful benefits.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474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Lavanya R</dc:title>
  <dc:creator>KITE STUDENT</dc:creator>
  <cp:lastModifiedBy>Lavanya R</cp:lastModifiedBy>
  <cp:revision>11</cp:revision>
  <dcterms:created xsi:type="dcterms:W3CDTF">2024-04-03T03:59:50Z</dcterms:created>
  <dcterms:modified xsi:type="dcterms:W3CDTF">2024-04-19T16:39:43Z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