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9" r:id="rId2"/>
    <p:sldId id="256" r:id="rId3"/>
    <p:sldId id="260" r:id="rId4"/>
    <p:sldId id="261" r:id="rId5"/>
    <p:sldId id="263" r:id="rId6"/>
    <p:sldId id="262" r:id="rId7"/>
    <p:sldId id="264" r:id="rId8"/>
    <p:sldId id="265" r:id="rId9"/>
    <p:sldId id="267" r:id="rId10"/>
    <p:sldId id="26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84DE8AA-7DE9-473F-9AA5-17AA7CD24640}">
          <p14:sldIdLst>
            <p14:sldId id="259"/>
            <p14:sldId id="256"/>
            <p14:sldId id="260"/>
            <p14:sldId id="261"/>
            <p14:sldId id="263"/>
            <p14:sldId id="262"/>
            <p14:sldId id="264"/>
            <p14:sldId id="265"/>
            <p14:sldId id="267"/>
            <p14:sldId id="269"/>
            <p14:sldId id="26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ram Shaik" initials="AS" lastIdx="5" clrIdx="0">
    <p:extLst>
      <p:ext uri="{19B8F6BF-5375-455C-9EA6-DF929625EA0E}">
        <p15:presenceInfo xmlns:p15="http://schemas.microsoft.com/office/powerpoint/2012/main" userId="S-1-5-21-2140219404-1083720737-2637106114-18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3FE7-A69B-4E98-AA83-841C29A61FE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5876-7E3D-4BD3-B846-1D5100BB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5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3FE7-A69B-4E98-AA83-841C29A61FE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5876-7E3D-4BD3-B846-1D5100BB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4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3FE7-A69B-4E98-AA83-841C29A61FE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5876-7E3D-4BD3-B846-1D5100BBEC2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6644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3FE7-A69B-4E98-AA83-841C29A61FE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5876-7E3D-4BD3-B846-1D5100BB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87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3FE7-A69B-4E98-AA83-841C29A61FE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5876-7E3D-4BD3-B846-1D5100BBEC2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717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3FE7-A69B-4E98-AA83-841C29A61FE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5876-7E3D-4BD3-B846-1D5100BB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54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3FE7-A69B-4E98-AA83-841C29A61FE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5876-7E3D-4BD3-B846-1D5100BB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43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3FE7-A69B-4E98-AA83-841C29A61FE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5876-7E3D-4BD3-B846-1D5100BB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9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3FE7-A69B-4E98-AA83-841C29A61FE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5876-7E3D-4BD3-B846-1D5100BB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2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3FE7-A69B-4E98-AA83-841C29A61FE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5876-7E3D-4BD3-B846-1D5100BB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2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3FE7-A69B-4E98-AA83-841C29A61FE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5876-7E3D-4BD3-B846-1D5100BB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2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3FE7-A69B-4E98-AA83-841C29A61FE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5876-7E3D-4BD3-B846-1D5100BB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6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3FE7-A69B-4E98-AA83-841C29A61FE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5876-7E3D-4BD3-B846-1D5100BB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2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3FE7-A69B-4E98-AA83-841C29A61FE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5876-7E3D-4BD3-B846-1D5100BB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9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3FE7-A69B-4E98-AA83-841C29A61FE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5876-7E3D-4BD3-B846-1D5100BB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0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3FE7-A69B-4E98-AA83-841C29A61FE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5876-7E3D-4BD3-B846-1D5100BB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5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93FE7-A69B-4E98-AA83-841C29A61FE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5C5876-7E3D-4BD3-B846-1D5100BB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8179" y="599210"/>
            <a:ext cx="8596668" cy="8139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mtClean="0">
                <a:solidFill>
                  <a:schemeClr val="tx1"/>
                </a:solidFill>
              </a:rPr>
              <a:t>Movie Rulz –POC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23" y="1661428"/>
            <a:ext cx="1903114" cy="11845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82090" y="3094256"/>
            <a:ext cx="4769428" cy="46166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UI Department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6389" y="3969327"/>
            <a:ext cx="8596668" cy="20885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Team : </a:t>
            </a:r>
          </a:p>
          <a:p>
            <a:pPr lvl="2"/>
            <a:r>
              <a:rPr lang="en-US" sz="2400" b="1" smtClean="0"/>
              <a:t>Varsha Thangellapalli</a:t>
            </a:r>
          </a:p>
          <a:p>
            <a:pPr lvl="2"/>
            <a:r>
              <a:rPr lang="en-US" sz="2400" b="1" smtClean="0"/>
              <a:t>Lavanya Raavi</a:t>
            </a:r>
          </a:p>
          <a:p>
            <a:pPr lvl="2"/>
            <a:r>
              <a:rPr lang="en-US" sz="2400" b="1" smtClean="0"/>
              <a:t>Shaik Akram Hussain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292722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1861" y="412173"/>
            <a:ext cx="8596668" cy="8139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mtClean="0">
                <a:solidFill>
                  <a:schemeClr val="tx1"/>
                </a:solidFill>
              </a:rPr>
              <a:t>Movie Rulz –POC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68578" y="1335869"/>
            <a:ext cx="250228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SCREEN SHOT TRAILER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1" y="1801088"/>
            <a:ext cx="8684875" cy="385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42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1861" y="412173"/>
            <a:ext cx="8596668" cy="8139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mtClean="0">
                <a:solidFill>
                  <a:schemeClr val="tx1"/>
                </a:solidFill>
              </a:rPr>
              <a:t>Movie Rulz –POC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10142" y="1475509"/>
            <a:ext cx="200352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531861" y="1927969"/>
            <a:ext cx="9038165" cy="34233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main purpose of this website is to help the user search and watch about the Popular Movies, Trending movies, Upcoming  movies and all latest movies </a:t>
            </a:r>
            <a:r>
              <a:rPr lang="en-US" sz="2400" dirty="0" smtClean="0"/>
              <a:t>trailers present </a:t>
            </a:r>
            <a:r>
              <a:rPr lang="en-US" sz="2400" dirty="0"/>
              <a:t>in this website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This website is made by using JavaScript, CSS and HTML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092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97929" y="1776845"/>
            <a:ext cx="8390208" cy="1589809"/>
          </a:xfrm>
        </p:spPr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Abstract: </a:t>
            </a:r>
            <a:r>
              <a:rPr lang="en-US" dirty="0" smtClean="0">
                <a:solidFill>
                  <a:schemeClr val="tx2"/>
                </a:solidFill>
              </a:rPr>
              <a:t>To provide search and watch every movie trailer present in this website and watch about the Popular. </a:t>
            </a:r>
            <a:r>
              <a:rPr lang="en-US" dirty="0">
                <a:solidFill>
                  <a:schemeClr val="tx2"/>
                </a:solidFill>
              </a:rPr>
              <a:t>movies, Trending movies, Upcoming  movies and all latest movies trailers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7929" y="3992477"/>
            <a:ext cx="8598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The main goal provided to the user is to watch all the latest movies trailer.</a:t>
            </a:r>
            <a:endParaRPr lang="en-US" sz="240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8179" y="599210"/>
            <a:ext cx="8596668" cy="813954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Movie </a:t>
            </a:r>
            <a:r>
              <a:rPr lang="en-US" dirty="0" err="1">
                <a:solidFill>
                  <a:schemeClr val="tx1"/>
                </a:solidFill>
              </a:rPr>
              <a:t>Rulz</a:t>
            </a:r>
            <a:r>
              <a:rPr lang="en-US" dirty="0">
                <a:solidFill>
                  <a:schemeClr val="tx1"/>
                </a:solidFill>
              </a:rPr>
              <a:t> –POC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87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5192" y="2332760"/>
            <a:ext cx="8738419" cy="18963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800" dirty="0" smtClean="0">
              <a:solidFill>
                <a:schemeClr val="accent5"/>
              </a:solidFill>
            </a:endParaRPr>
          </a:p>
          <a:p>
            <a:r>
              <a:rPr lang="en-US" sz="2800" dirty="0" smtClean="0"/>
              <a:t> HTML5 </a:t>
            </a:r>
          </a:p>
          <a:p>
            <a:r>
              <a:rPr lang="en-US" sz="2800" dirty="0" smtClean="0"/>
              <a:t>CSS3</a:t>
            </a:r>
          </a:p>
          <a:p>
            <a:r>
              <a:rPr lang="en-US" sz="2800" dirty="0" smtClean="0"/>
              <a:t> JavaScript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8179" y="599210"/>
            <a:ext cx="8596668" cy="813954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Movie </a:t>
            </a:r>
            <a:r>
              <a:rPr lang="en-US" dirty="0" err="1">
                <a:solidFill>
                  <a:schemeClr val="tx1"/>
                </a:solidFill>
              </a:rPr>
              <a:t>Rulz</a:t>
            </a:r>
            <a:r>
              <a:rPr lang="en-US" dirty="0">
                <a:solidFill>
                  <a:schemeClr val="tx1"/>
                </a:solidFill>
              </a:rPr>
              <a:t> –POC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06232" y="1672907"/>
            <a:ext cx="206586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PRE REQUISITIES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58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91633" y="381000"/>
            <a:ext cx="8596668" cy="8139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Movie </a:t>
            </a:r>
            <a:r>
              <a:rPr lang="en-US" dirty="0" err="1" smtClean="0">
                <a:solidFill>
                  <a:schemeClr val="tx1"/>
                </a:solidFill>
              </a:rPr>
              <a:t>Rulz</a:t>
            </a:r>
            <a:r>
              <a:rPr lang="en-US" dirty="0" smtClean="0">
                <a:solidFill>
                  <a:schemeClr val="tx1"/>
                </a:solidFill>
              </a:rPr>
              <a:t> –POC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10142" y="1475509"/>
            <a:ext cx="192039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INTRODUCTION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56553" y="2125396"/>
            <a:ext cx="8596668" cy="366234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600" dirty="0"/>
              <a:t>Website is a group of World Wide Web pages usually containing hyperlinks to each other </a:t>
            </a:r>
            <a:r>
              <a:rPr lang="en-US" sz="2600" dirty="0" smtClean="0"/>
              <a:t>and </a:t>
            </a:r>
            <a:r>
              <a:rPr lang="en-US" sz="2600" dirty="0"/>
              <a:t>made available online by an individual, company, educational institution, government, or organization.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600" dirty="0"/>
              <a:t>The title of </a:t>
            </a:r>
            <a:r>
              <a:rPr lang="en-US" sz="2600" dirty="0" smtClean="0"/>
              <a:t>our </a:t>
            </a:r>
            <a:r>
              <a:rPr lang="en-US" sz="2600" dirty="0"/>
              <a:t>project is Movie </a:t>
            </a:r>
            <a:r>
              <a:rPr lang="en-US" sz="2600" dirty="0" err="1"/>
              <a:t>Rulz</a:t>
            </a:r>
            <a:r>
              <a:rPr lang="en-US" sz="2600" dirty="0"/>
              <a:t>” where the main goal provided to the user is to watch all </a:t>
            </a:r>
            <a:r>
              <a:rPr lang="en-US" sz="2600" dirty="0" smtClean="0"/>
              <a:t>the </a:t>
            </a:r>
            <a:r>
              <a:rPr lang="en-US" sz="2600" dirty="0"/>
              <a:t>latest movies trailer.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600" dirty="0"/>
              <a:t>This website is made by using HTML, CSS and JAVASCRIPT to obtain the final result.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3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1861" y="412173"/>
            <a:ext cx="8596668" cy="8139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mtClean="0">
                <a:solidFill>
                  <a:schemeClr val="tx1"/>
                </a:solidFill>
              </a:rPr>
              <a:t>Movie Rulz –POC</a:t>
            </a:r>
            <a:endParaRPr lang="en-US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656552" y="2125396"/>
            <a:ext cx="9038165" cy="378703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Setting </a:t>
            </a:r>
            <a:r>
              <a:rPr lang="en-US" sz="2400" dirty="0"/>
              <a:t>up the file structure and link CSS and </a:t>
            </a:r>
            <a:r>
              <a:rPr lang="en-US" sz="2400" dirty="0" smtClean="0"/>
              <a:t>JavaScript </a:t>
            </a:r>
            <a:r>
              <a:rPr lang="en-US" sz="2400" dirty="0"/>
              <a:t>in the HTML </a:t>
            </a:r>
            <a:r>
              <a:rPr lang="en-US" sz="2400" dirty="0" smtClean="0"/>
              <a:t>file.</a:t>
            </a:r>
            <a:endParaRPr lang="en-US" sz="2400" dirty="0"/>
          </a:p>
          <a:p>
            <a:r>
              <a:rPr lang="en-US" sz="2400" dirty="0"/>
              <a:t>Getting form value and </a:t>
            </a:r>
            <a:r>
              <a:rPr lang="en-US" sz="2400" dirty="0" smtClean="0"/>
              <a:t>display.</a:t>
            </a:r>
            <a:endParaRPr lang="en-US" sz="2400" dirty="0"/>
          </a:p>
          <a:p>
            <a:r>
              <a:rPr lang="en-US" sz="2400" dirty="0"/>
              <a:t>Getting API Key, and start searching movies base on the user </a:t>
            </a:r>
            <a:r>
              <a:rPr lang="en-US" sz="2400" dirty="0" smtClean="0"/>
              <a:t>input.</a:t>
            </a:r>
            <a:endParaRPr lang="en-US" sz="2400" dirty="0"/>
          </a:p>
          <a:p>
            <a:r>
              <a:rPr lang="en-US" sz="2400" dirty="0"/>
              <a:t>Display the movie posters into the </a:t>
            </a:r>
            <a:r>
              <a:rPr lang="en-US" sz="2400" dirty="0" smtClean="0"/>
              <a:t>App.</a:t>
            </a:r>
            <a:endParaRPr lang="en-US" sz="2400" dirty="0"/>
          </a:p>
          <a:p>
            <a:r>
              <a:rPr lang="en-US" sz="2400" dirty="0"/>
              <a:t>Reset the user input value after searching for a movie</a:t>
            </a:r>
          </a:p>
          <a:p>
            <a:r>
              <a:rPr lang="en-US" sz="2400" dirty="0"/>
              <a:t>Fetching video trailer by movie id for every clickable </a:t>
            </a:r>
            <a:r>
              <a:rPr lang="en-US" sz="2400" dirty="0" smtClean="0"/>
              <a:t>movie.</a:t>
            </a:r>
            <a:endParaRPr lang="en-US" sz="2400" dirty="0"/>
          </a:p>
          <a:p>
            <a:r>
              <a:rPr lang="en-US" sz="2400" dirty="0"/>
              <a:t>Adding multiple movie </a:t>
            </a:r>
            <a:r>
              <a:rPr lang="en-US" sz="2400" dirty="0" smtClean="0"/>
              <a:t>section.</a:t>
            </a:r>
            <a:endParaRPr lang="en-US" sz="2400" dirty="0"/>
          </a:p>
          <a:p>
            <a:r>
              <a:rPr lang="en-US" sz="2400" dirty="0"/>
              <a:t>Adding movie section </a:t>
            </a:r>
            <a:r>
              <a:rPr lang="en-US" sz="2400" dirty="0" smtClean="0"/>
              <a:t>title.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10141" y="1475509"/>
            <a:ext cx="219055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IMPLEMENTATION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692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1861" y="412173"/>
            <a:ext cx="8596668" cy="8139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mtClean="0">
                <a:solidFill>
                  <a:schemeClr val="tx1"/>
                </a:solidFill>
              </a:rPr>
              <a:t>Movie Rulz –POC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56552" y="2125396"/>
            <a:ext cx="9038165" cy="47326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querySelector</a:t>
            </a:r>
            <a:endParaRPr lang="en-US" sz="2000" dirty="0"/>
          </a:p>
          <a:p>
            <a:r>
              <a:rPr lang="en-US" sz="2000" dirty="0" err="1"/>
              <a:t>createElement</a:t>
            </a:r>
            <a:endParaRPr lang="en-US" sz="2000" dirty="0"/>
          </a:p>
          <a:p>
            <a:r>
              <a:rPr lang="en-US" sz="2000" dirty="0" err="1"/>
              <a:t>innerHTML</a:t>
            </a:r>
            <a:endParaRPr lang="en-US" sz="2000" dirty="0"/>
          </a:p>
          <a:p>
            <a:r>
              <a:rPr lang="en-US" sz="2000" dirty="0" err="1"/>
              <a:t>appendChild</a:t>
            </a:r>
            <a:endParaRPr lang="en-US" sz="2000" dirty="0"/>
          </a:p>
          <a:p>
            <a:r>
              <a:rPr lang="en-US" sz="2000" dirty="0" err="1"/>
              <a:t>insertBefore</a:t>
            </a:r>
            <a:endParaRPr lang="en-US" sz="2000" dirty="0"/>
          </a:p>
          <a:p>
            <a:r>
              <a:rPr lang="en-US" sz="2000" dirty="0" err="1"/>
              <a:t>preventDefault</a:t>
            </a:r>
            <a:endParaRPr lang="en-US" sz="2000" dirty="0"/>
          </a:p>
          <a:p>
            <a:r>
              <a:rPr lang="en-US" sz="2000" dirty="0"/>
              <a:t>dataset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95741" y="1491095"/>
            <a:ext cx="513118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of the methods and properties </a:t>
            </a:r>
            <a:r>
              <a:rPr lang="en-US" dirty="0" smtClean="0"/>
              <a:t>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07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1861" y="412173"/>
            <a:ext cx="8596668" cy="8139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mtClean="0">
                <a:solidFill>
                  <a:schemeClr val="tx1"/>
                </a:solidFill>
              </a:rPr>
              <a:t>Movie Rulz –POC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56552" y="2125396"/>
            <a:ext cx="9038165" cy="47326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parentElement</a:t>
            </a:r>
            <a:endParaRPr lang="en-US" sz="2000" dirty="0" smtClean="0"/>
          </a:p>
          <a:p>
            <a:r>
              <a:rPr lang="en-US" sz="2000" dirty="0" err="1" smtClean="0"/>
              <a:t>nextElementSibling</a:t>
            </a:r>
            <a:endParaRPr lang="en-US" sz="2000" dirty="0" smtClean="0"/>
          </a:p>
          <a:p>
            <a:r>
              <a:rPr lang="en-US" sz="2000" dirty="0" err="1" smtClean="0"/>
              <a:t>classList</a:t>
            </a:r>
            <a:endParaRPr lang="en-US" sz="2000" dirty="0" smtClean="0"/>
          </a:p>
          <a:p>
            <a:r>
              <a:rPr lang="en-US" sz="2000" dirty="0" smtClean="0"/>
              <a:t>add</a:t>
            </a:r>
          </a:p>
          <a:p>
            <a:r>
              <a:rPr lang="en-US" sz="2000" dirty="0" smtClean="0"/>
              <a:t>remove</a:t>
            </a:r>
          </a:p>
          <a:p>
            <a:r>
              <a:rPr lang="en-US" sz="2000" dirty="0" smtClean="0"/>
              <a:t>fetch</a:t>
            </a:r>
          </a:p>
          <a:p>
            <a:r>
              <a:rPr lang="en-US" sz="2000" dirty="0" smtClean="0"/>
              <a:t>bind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10142" y="1475509"/>
            <a:ext cx="200352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93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1861" y="412173"/>
            <a:ext cx="8596668" cy="8139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mtClean="0">
                <a:solidFill>
                  <a:schemeClr val="tx1"/>
                </a:solidFill>
              </a:rPr>
              <a:t>Movie Rulz –POC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10142" y="1475509"/>
            <a:ext cx="200352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531861" y="2073441"/>
            <a:ext cx="9038165" cy="41091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setAttribute</a:t>
            </a:r>
            <a:endParaRPr lang="en-US" sz="2000" dirty="0"/>
          </a:p>
          <a:p>
            <a:r>
              <a:rPr lang="en-US" sz="2000" dirty="0" err="1"/>
              <a:t>onClick</a:t>
            </a:r>
            <a:endParaRPr lang="en-US" sz="2000" dirty="0"/>
          </a:p>
          <a:p>
            <a:r>
              <a:rPr lang="en-US" sz="2000" dirty="0" err="1"/>
              <a:t>toLowerCase</a:t>
            </a:r>
            <a:endParaRPr lang="en-US" sz="2000" dirty="0"/>
          </a:p>
          <a:p>
            <a:r>
              <a:rPr lang="en-US" sz="2000" dirty="0" smtClean="0"/>
              <a:t>target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1571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1" y="1814943"/>
            <a:ext cx="8726439" cy="386888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31861" y="412173"/>
            <a:ext cx="8596668" cy="8139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mtClean="0">
                <a:solidFill>
                  <a:schemeClr val="tx1"/>
                </a:solidFill>
              </a:rPr>
              <a:t>Movie Rulz –POC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0533" y="1335869"/>
            <a:ext cx="159827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SCREEN 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487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</TotalTime>
  <Words>341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PowerPoint Presentation</vt:lpstr>
      <vt:lpstr>Movie Rulz –POC</vt:lpstr>
      <vt:lpstr>Movie Rulz –POC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Rulz –POC</dc:title>
  <dc:creator>Akram Shaik</dc:creator>
  <cp:lastModifiedBy>Akram Shaik</cp:lastModifiedBy>
  <cp:revision>12</cp:revision>
  <dcterms:created xsi:type="dcterms:W3CDTF">2020-10-03T06:32:51Z</dcterms:created>
  <dcterms:modified xsi:type="dcterms:W3CDTF">2020-10-03T08:46:17Z</dcterms:modified>
</cp:coreProperties>
</file>