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Spectral"/>
      <p:regular r:id="rId23"/>
      <p:bold r:id="rId24"/>
      <p:italic r:id="rId25"/>
      <p:boldItalic r:id="rId26"/>
    </p:embeddedFont>
    <p:embeddedFont>
      <p:font typeface="Spectral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ectral-bold.fntdata"/><Relationship Id="rId23" Type="http://schemas.openxmlformats.org/officeDocument/2006/relationships/font" Target="fonts/Spectr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Italic.fntdata"/><Relationship Id="rId25" Type="http://schemas.openxmlformats.org/officeDocument/2006/relationships/font" Target="fonts/Spectral-italic.fntdata"/><Relationship Id="rId28" Type="http://schemas.openxmlformats.org/officeDocument/2006/relationships/font" Target="fonts/SpectralSemiBold-bold.fntdata"/><Relationship Id="rId27" Type="http://schemas.openxmlformats.org/officeDocument/2006/relationships/font" Target="fonts/Spectral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pectral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8f6f4dcf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08f6f4dcff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8f6f4dcf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08f6f4dcff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8f6f4dcf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308f6f4dcff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8f6f4dcf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08f6f4dcff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8f6f4dcf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08f6f4dcff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Qc4Nk04d0JUwQHm66wpFubRO88N01evR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lEq8jq0tNT9AckiDhMcJySmorHFQdqw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mailto:lavanyaakohli2k20131968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IN">
                <a:solidFill>
                  <a:schemeClr val="lt1"/>
                </a:solidFill>
              </a:rPr>
              <a:t>Author: Lavanyaa Kohli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-905450" y="1085473"/>
            <a:ext cx="77724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MindMend</a:t>
            </a:r>
            <a:r>
              <a:rPr lang="en-IN"/>
              <a:t>-A Mental health prediction app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0" y="3054475"/>
            <a:ext cx="5416224" cy="2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2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100670" y="15462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I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ASSESSMENT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" y="279633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622945" y="175239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the type of therapy you are looking for by clicking on any one of the options given in GREEN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50" y="29062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2949" y="-13476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4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304020" y="2469418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 your Gender by clicking on any one option given below in GREEN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" y="28100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5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485495" y="160019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your age and click on SUBMIT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75" y="28375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6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Demo any 2 features/ functions/ options of your project. Make a recording of the same and attach here as a backup if needed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VIDEO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7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Conduct 1 minute quick walkthrough of App Development Toolkit Workbook and LinkedIn and Github launch of the App. Attach links here for quick access.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solidFill>
                  <a:schemeClr val="hlink"/>
                </a:solidFill>
                <a:hlinkClick r:id="rId4"/>
              </a:rPr>
              <a:t>AI WORKBOOK WALKTHROUGH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8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Please reach out to</a:t>
            </a:r>
            <a:r>
              <a:rPr b="1" lang="en-IN">
                <a:solidFill>
                  <a:schemeClr val="lt1"/>
                </a:solidFill>
              </a:rPr>
              <a:t> </a:t>
            </a:r>
            <a:r>
              <a:rPr b="1" lang="en-IN">
                <a:solidFill>
                  <a:schemeClr val="lt1"/>
                </a:solidFill>
              </a:rPr>
              <a:t>Lavanyaa</a:t>
            </a:r>
            <a:r>
              <a:rPr b="1" lang="en-IN">
                <a:solidFill>
                  <a:schemeClr val="lt1"/>
                </a:solidFill>
              </a:rPr>
              <a:t> a</a:t>
            </a:r>
            <a:r>
              <a:rPr lang="en-IN">
                <a:solidFill>
                  <a:schemeClr val="lt1"/>
                </a:solidFill>
              </a:rPr>
              <a:t>t </a:t>
            </a:r>
            <a:r>
              <a:rPr b="1" lang="en-IN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lavanyaakohli2k20131968@gmail.com</a:t>
            </a:r>
            <a:r>
              <a:rPr b="1" lang="en-IN">
                <a:solidFill>
                  <a:srgbClr val="FF9900"/>
                </a:solidFill>
              </a:rPr>
              <a:t> 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for any questions/ concerns/ suggestions on the App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9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877475"/>
            <a:ext cx="82296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IN" sz="2500">
                <a:solidFill>
                  <a:schemeClr val="lt1"/>
                </a:solidFill>
              </a:rPr>
              <a:t>Acknowledgements                       Contents in the App:-                   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My Introduction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Internship Journey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App Introduction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How to use the app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Demo Video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Toolkit Walkthrough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Contact Person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538" y="1756313"/>
            <a:ext cx="36290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01425" y="1547725"/>
            <a:ext cx="87546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I would like to express my heartfelt gratitude to all those who have contributed to the success of my internship project.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Firstly, I am deeply thankful to my Mentor, [Ms. Sanjana] for her invaluable guidance, support, and encouragement throughout my internship. Her</a:t>
            </a:r>
            <a:r>
              <a:rPr b="1" lang="en-IN" sz="1620">
                <a:solidFill>
                  <a:schemeClr val="lt1"/>
                </a:solidFill>
              </a:rPr>
              <a:t> </a:t>
            </a:r>
            <a:r>
              <a:rPr b="1" lang="en-IN" sz="1620">
                <a:solidFill>
                  <a:schemeClr val="lt1"/>
                </a:solidFill>
              </a:rPr>
              <a:t>expertise , insights and constructive feedback                                                                                                                                                                                                                                                              have been instrumental in shaping my understanding of the project and enhancing my skills in the field.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I would also like to extend my appreciation to the entire team of [CLEVERED] for their collaboration and assistance. Working alongside such talented professionals has been a rewarding experience, and I have learned so much from their diverse perspectives and experiences.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Additionally, I would like to acknowledge all my FELLOW BATCHMATES who have offered their time and knowledge, helping me overcome challenges and inspiring me to push my limits.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Finally, I want to express my gratitude to Family &amp; Friends  for their unwavering support and encouragement during my internship journey. Their belief in my abilities has motivated me to strive for excellence.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This internship has not only enriched my professional development but has also provided me with lifelong memories and connections. Thank you all for being a part of this remarkable journey.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66673" y="1874575"/>
            <a:ext cx="4233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Name- Lavanyaa Kohli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Age- 17 yrs 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Grade- Class 12th session ‘24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aspire to be a Commercial Pilot in future.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9018" y="2935986"/>
            <a:ext cx="4233000" cy="3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76" y="1607625"/>
            <a:ext cx="4415550" cy="48940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3287" y="-11578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521925" y="40460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459"/>
              <a:t>About My Internship Journey with Clevered..</a:t>
            </a:r>
            <a:endParaRPr sz="3459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Internship Experience with Clevered:-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was a prestigious opportunity that offered informative learning, practical experience, and valuable networking in a high-caliber academic environment. It was both challenging and rewarding and i am really grateful for getting to experience this.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00" y="1924055"/>
            <a:ext cx="4788001" cy="45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029225" y="1571600"/>
            <a:ext cx="41445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Introduction-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96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MindMend</a:t>
            </a:r>
            <a:r>
              <a:rPr lang="en-IN" sz="3096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</a:t>
            </a:r>
            <a:r>
              <a:rPr lang="en-IN" sz="3096">
                <a:solidFill>
                  <a:srgbClr val="FFFFFF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is an innovative platform designed to offer accessible, personalized, and compassionate mental health support. Our mission is to break the barriers surrounding mental well-being by providing users with tailored tools to assess, track, and improve their mental health in a safe and non-judgmental environment.</a:t>
            </a:r>
            <a:endParaRPr sz="5196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50" y="2327600"/>
            <a:ext cx="4723925" cy="44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to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b="1" lang="en-IN" sz="4511"/>
              <a:t>User-Interface</a:t>
            </a:r>
            <a:endParaRPr sz="2700"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609170" y="1518768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</a:t>
            </a: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1EDA5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CONTINUE</a:t>
            </a:r>
            <a:endParaRPr b="1"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0" y="29062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1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your NAME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Then click on NEXT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25" y="2865055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