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80" name="Google Shape;18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81" name="Google Shape;181;p1"/>
          <p:cNvSpPr txBox="1"/>
          <p:nvPr/>
        </p:nvSpPr>
        <p:spPr>
          <a:xfrm>
            <a:off x="3172575" y="4353576"/>
            <a:ext cx="7593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r>
              <a:rPr b="1" lang="en-US" sz="2000">
                <a:solidFill>
                  <a:srgbClr val="1482AB"/>
                </a:solidFill>
              </a:rPr>
              <a:t>LAVANYA. T</a:t>
            </a:r>
            <a:r>
              <a:rPr b="1" i="0" lang="en-US" sz="2000" u="none" cap="none" strike="noStrike">
                <a:solidFill>
                  <a:srgbClr val="1482AB"/>
                </a:solidFill>
                <a:latin typeface="Arial"/>
                <a:ea typeface="Arial"/>
                <a:cs typeface="Arial"/>
                <a:sym typeface="Arial"/>
              </a:rPr>
              <a:t> 96172110431</a:t>
            </a:r>
            <a:r>
              <a:rPr b="1" lang="en-US" sz="2000">
                <a:solidFill>
                  <a:srgbClr val="1482AB"/>
                </a:solidFill>
              </a:rPr>
              <a: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Narayanaguru College Of Engineering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CSE Department.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