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0340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051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99746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2351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7664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6569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72396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2857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9104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8782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7816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4516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4272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478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8081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0522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83842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825102434"/>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1964267" y="371301"/>
            <a:ext cx="7766936" cy="1646302"/>
          </a:xfrm>
        </p:spPr>
        <p:txBody>
          <a:bodyPr>
            <a:normAutofit/>
          </a:bodyPr>
          <a:lstStyle/>
          <a:p>
            <a:pPr algn="ctr"/>
            <a:r>
              <a:rPr lang="en-IN" dirty="0">
                <a:ea typeface="Amasis MT Pro Medium" panose="02000000000000000000" pitchFamily="2" charset="0"/>
              </a:rPr>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1828800" y="2342346"/>
            <a:ext cx="9556375" cy="849089"/>
          </a:xfrm>
        </p:spPr>
        <p:txBody>
          <a:bodyPr>
            <a:noAutofit/>
          </a:bodyPr>
          <a:lstStyle/>
          <a:p>
            <a:pPr algn="just"/>
            <a:r>
              <a:rPr lang="en-IN" sz="2400" dirty="0">
                <a:latin typeface="Amasis MT Pro Medium" panose="02000000000000000000" pitchFamily="2" charset="0"/>
                <a:ea typeface="Amasis MT Pro Medium" panose="02000000000000000000" pitchFamily="2" charset="0"/>
              </a:rPr>
              <a:t> </a:t>
            </a:r>
            <a:r>
              <a:rPr lang="en-US" sz="2400" dirty="0">
                <a:solidFill>
                  <a:schemeClr val="tx1"/>
                </a:solidFill>
                <a:latin typeface="Amasis MT Pro Medium" panose="02000000000000000000" pitchFamily="2" charset="0"/>
                <a:ea typeface="Amasis MT Pro Medium" panose="02000000000000000000" pitchFamily="2" charset="0"/>
              </a:rPr>
              <a:t>Student name : LAVANYA.B </a:t>
            </a:r>
          </a:p>
          <a:p>
            <a:pPr algn="just"/>
            <a:r>
              <a:rPr lang="en-US" sz="2400" dirty="0">
                <a:solidFill>
                  <a:schemeClr val="tx1"/>
                </a:solidFill>
                <a:latin typeface="Amasis MT Pro Medium" panose="02000000000000000000" pitchFamily="2" charset="0"/>
                <a:ea typeface="Amasis MT Pro Medium" panose="02000000000000000000" pitchFamily="2" charset="0"/>
              </a:rPr>
              <a:t>DEPARTMENT : B.COM ( GENERAL )</a:t>
            </a:r>
          </a:p>
          <a:p>
            <a:pPr algn="just"/>
            <a:r>
              <a:rPr lang="en-US" sz="2400" dirty="0">
                <a:solidFill>
                  <a:schemeClr val="tx1"/>
                </a:solidFill>
                <a:latin typeface="Amasis MT Pro Medium" panose="02000000000000000000" pitchFamily="2" charset="0"/>
                <a:ea typeface="Amasis MT Pro Medium" panose="02000000000000000000" pitchFamily="2" charset="0"/>
              </a:rPr>
              <a:t>REGISTER NUMBER : 312208962</a:t>
            </a:r>
          </a:p>
          <a:p>
            <a:pPr algn="just"/>
            <a:r>
              <a:rPr lang="en-US" sz="2400" dirty="0">
                <a:solidFill>
                  <a:schemeClr val="tx1"/>
                </a:solidFill>
                <a:latin typeface="Amasis MT Pro Medium" panose="02000000000000000000" pitchFamily="2" charset="0"/>
                <a:ea typeface="Amasis MT Pro Medium" panose="02000000000000000000" pitchFamily="2" charset="0"/>
              </a:rPr>
              <a:t>NAAN Mudhalvan ID : 41C59D2D1F70707B5244135848420115</a:t>
            </a:r>
          </a:p>
          <a:p>
            <a:pPr algn="just"/>
            <a:r>
              <a:rPr lang="en-US" sz="2400" dirty="0">
                <a:solidFill>
                  <a:schemeClr val="tx1"/>
                </a:solidFill>
                <a:latin typeface="Amasis MT Pro Medium" panose="02000000000000000000" pitchFamily="2" charset="0"/>
                <a:ea typeface="Amasis MT Pro Medium" panose="02000000000000000000" pitchFamily="2" charset="0"/>
              </a:rPr>
              <a:t>College : CHEVALIER T THOMAS ELIZABETH COLLEGE FOR WOMEN . </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111492" y="676372"/>
            <a:ext cx="11286986" cy="1675154"/>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1111492" y="2660045"/>
            <a:ext cx="2384612" cy="158593"/>
          </a:xfrm>
        </p:spPr>
        <p:txBody>
          <a:bodyPr/>
          <a:lstStyle/>
          <a:p>
            <a:r>
              <a:rPr lang="en-IN" dirty="0"/>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654320" y="3079458"/>
            <a:ext cx="3298956" cy="2543908"/>
          </a:xfrm>
        </p:spPr>
        <p:txBody>
          <a:bodyPr>
            <a:normAutofit/>
          </a:bodyPr>
          <a:lstStyle/>
          <a:p>
            <a:pPr marL="285750" indent="-285750">
              <a:buFont typeface="Wingdings" panose="05000000000000000000" pitchFamily="2" charset="2"/>
              <a:buChar char="Ø"/>
            </a:pPr>
            <a:r>
              <a:rPr lang="en-IN" sz="2000" dirty="0">
                <a:latin typeface="Amasis MT Pro Medium" panose="02000000000000000000" pitchFamily="2" charset="0"/>
                <a:ea typeface="Amasis MT Pro Medium" panose="02000000000000000000" pitchFamily="2" charset="0"/>
              </a:rPr>
              <a:t>This data is collected from naan mudhalvan edunet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4482352" y="2305807"/>
            <a:ext cx="3263153" cy="285437"/>
          </a:xfrm>
        </p:spPr>
        <p:txBody>
          <a:bodyPr/>
          <a:lstStyle/>
          <a:p>
            <a:r>
              <a:rPr lang="en-IN" dirty="0"/>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4482353" y="3079458"/>
            <a:ext cx="2693453" cy="3047410"/>
          </a:xfrm>
        </p:spPr>
        <p:txBody>
          <a:bodyPr>
            <a:normAutofit/>
          </a:bodyPr>
          <a:lstStyle/>
          <a:p>
            <a:pPr marL="285750" indent="-285750">
              <a:buFont typeface="Wingdings" panose="05000000000000000000" pitchFamily="2" charset="2"/>
              <a:buChar char="Ø"/>
            </a:pPr>
            <a:r>
              <a:rPr lang="en-IN" sz="2000" dirty="0">
                <a:latin typeface="Amasis MT Pro Medium" panose="02000000000000000000" pitchFamily="2" charset="0"/>
                <a:ea typeface="Amasis MT Pro Medium" panose="02000000000000000000" pitchFamily="2" charset="0"/>
              </a:rPr>
              <a:t>It has 11 features</a:t>
            </a:r>
          </a:p>
          <a:p>
            <a:pPr marL="285750" indent="-285750">
              <a:buFont typeface="Wingdings" panose="05000000000000000000" pitchFamily="2" charset="2"/>
              <a:buChar char="Ø"/>
            </a:pPr>
            <a:r>
              <a:rPr lang="en-IN" sz="2000" dirty="0">
                <a:latin typeface="Amasis MT Pro Medium" panose="02000000000000000000" pitchFamily="2" charset="0"/>
                <a:ea typeface="Amasis MT Pro Medium" panose="02000000000000000000" pitchFamily="2" charset="0"/>
              </a:rPr>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8324738" y="2014982"/>
            <a:ext cx="4073740" cy="576262"/>
          </a:xfrm>
        </p:spPr>
        <p:txBody>
          <a:bodyPr/>
          <a:lstStyle/>
          <a:p>
            <a:r>
              <a:rPr lang="en-IN" dirty="0"/>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921168" y="2911624"/>
            <a:ext cx="3291211" cy="2879576"/>
          </a:xfrm>
        </p:spPr>
        <p:txBody>
          <a:bodyPr>
            <a:normAutofit fontScale="70000" lnSpcReduction="20000"/>
          </a:bodyPr>
          <a:lstStyle/>
          <a:p>
            <a:pPr marL="285750" indent="-285750">
              <a:buFont typeface="Wingdings" panose="05000000000000000000" pitchFamily="2" charset="2"/>
              <a:buChar char="Ø"/>
            </a:pPr>
            <a:r>
              <a:rPr lang="en-IN" sz="2900" dirty="0">
                <a:latin typeface="Amasis MT Pro Medium" panose="02000000000000000000" pitchFamily="2" charset="0"/>
                <a:ea typeface="Amasis MT Pro Medium" panose="02000000000000000000" pitchFamily="2" charset="0"/>
              </a:rPr>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latin typeface="Amasis MT Pro Medium" panose="02000000000000000000" pitchFamily="2" charset="0"/>
                <a:ea typeface="Amasis MT Pro Medium" panose="02000000000000000000" pitchFamily="2" charset="0"/>
              </a:rPr>
              <a:t>Sort &amp; filter: It helps to organize and analyse data more effectively.</a:t>
            </a:r>
          </a:p>
          <a:p>
            <a:pPr marL="285750" indent="-285750">
              <a:buFont typeface="Wingdings" panose="05000000000000000000" pitchFamily="2" charset="2"/>
              <a:buChar char="Ø"/>
            </a:pPr>
            <a:endParaRPr lang="en-IN" dirty="0">
              <a:latin typeface="Amasis MT Pro Medium" panose="02000000000000000000" pitchFamily="2" charset="0"/>
              <a:ea typeface="Amasis MT Pro Medium" panose="02000000000000000000" pitchFamily="2" charset="0"/>
            </a:endParaRPr>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1655051" y="1432732"/>
            <a:ext cx="2557699" cy="45719"/>
          </a:xfrm>
        </p:spPr>
        <p:txBody>
          <a:bodyPr/>
          <a:lstStyle/>
          <a:p>
            <a:r>
              <a:rPr lang="en-IN" sz="3200" dirty="0"/>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1655051" y="1832100"/>
            <a:ext cx="3298956" cy="3702880"/>
          </a:xfrm>
        </p:spPr>
        <p:txBody>
          <a:bodyPr>
            <a:noAutofit/>
          </a:bodyPr>
          <a:lstStyle/>
          <a:p>
            <a:pPr marL="285750" indent="-285750" algn="l">
              <a:buFont typeface="Wingdings" panose="05000000000000000000" pitchFamily="2" charset="2"/>
              <a:buChar char="Ø"/>
            </a:pPr>
            <a:r>
              <a:rPr lang="en-US" sz="2400" dirty="0">
                <a:latin typeface="Amasis MT Pro Medium" panose="02000000000000000000" pitchFamily="2" charset="0"/>
                <a:ea typeface="Amasis MT Pro Medium" panose="02000000000000000000" pitchFamily="2" charset="0"/>
              </a:rPr>
              <a:t> </a:t>
            </a:r>
            <a:r>
              <a:rPr lang="en-IN" sz="2400" dirty="0">
                <a:latin typeface="Amasis MT Pro Medium" panose="02000000000000000000" pitchFamily="2" charset="0"/>
                <a:ea typeface="Amasis MT Pro Medium" panose="02000000000000000000" pitchFamily="2" charset="0"/>
              </a:rPr>
              <a:t>Employee id</a:t>
            </a:r>
          </a:p>
          <a:p>
            <a:pPr marL="285750" indent="-285750" algn="l">
              <a:buFont typeface="Wingdings" panose="05000000000000000000" pitchFamily="2" charset="2"/>
              <a:buChar char="Ø"/>
            </a:pPr>
            <a:r>
              <a:rPr lang="en-US" sz="2400" dirty="0">
                <a:latin typeface="Amasis MT Pro Medium" panose="02000000000000000000" pitchFamily="2" charset="0"/>
                <a:ea typeface="Amasis MT Pro Medium" panose="02000000000000000000" pitchFamily="2" charset="0"/>
              </a:rPr>
              <a:t> </a:t>
            </a:r>
            <a:r>
              <a:rPr lang="en-IN" sz="2400" dirty="0">
                <a:latin typeface="Amasis MT Pro Medium" panose="02000000000000000000" pitchFamily="2" charset="0"/>
                <a:ea typeface="Amasis MT Pro Medium" panose="02000000000000000000" pitchFamily="2" charset="0"/>
              </a:rPr>
              <a:t>Name</a:t>
            </a:r>
          </a:p>
          <a:p>
            <a:pPr marL="285750" indent="-285750" algn="l">
              <a:buFont typeface="Wingdings" panose="05000000000000000000" pitchFamily="2" charset="2"/>
              <a:buChar char="Ø"/>
            </a:pPr>
            <a:r>
              <a:rPr lang="en-US" sz="2400" dirty="0">
                <a:latin typeface="Amasis MT Pro Medium" panose="02000000000000000000" pitchFamily="2" charset="0"/>
                <a:ea typeface="Amasis MT Pro Medium" panose="02000000000000000000" pitchFamily="2" charset="0"/>
              </a:rPr>
              <a:t> </a:t>
            </a:r>
            <a:r>
              <a:rPr lang="en-IN" sz="2400" dirty="0">
                <a:latin typeface="Amasis MT Pro Medium" panose="02000000000000000000" pitchFamily="2" charset="0"/>
                <a:ea typeface="Amasis MT Pro Medium" panose="02000000000000000000" pitchFamily="2" charset="0"/>
              </a:rPr>
              <a:t>Gender</a:t>
            </a:r>
          </a:p>
          <a:p>
            <a:pPr marL="285750" indent="-285750" algn="l">
              <a:buFont typeface="Wingdings" panose="05000000000000000000" pitchFamily="2" charset="2"/>
              <a:buChar char="Ø"/>
            </a:pPr>
            <a:r>
              <a:rPr lang="en-US" sz="2400" dirty="0">
                <a:latin typeface="Amasis MT Pro Medium" panose="02000000000000000000" pitchFamily="2" charset="0"/>
                <a:ea typeface="Amasis MT Pro Medium" panose="02000000000000000000" pitchFamily="2" charset="0"/>
              </a:rPr>
              <a:t> </a:t>
            </a:r>
            <a:r>
              <a:rPr lang="en-IN" sz="2400" dirty="0">
                <a:latin typeface="Amasis MT Pro Medium" panose="02000000000000000000" pitchFamily="2" charset="0"/>
                <a:ea typeface="Amasis MT Pro Medium" panose="02000000000000000000" pitchFamily="2" charset="0"/>
              </a:rPr>
              <a:t>Salary</a:t>
            </a:r>
          </a:p>
          <a:p>
            <a:pPr marL="285750" indent="-285750" algn="l">
              <a:buFont typeface="Wingdings" panose="05000000000000000000" pitchFamily="2" charset="2"/>
              <a:buChar char="Ø"/>
            </a:pPr>
            <a:r>
              <a:rPr lang="en-US" sz="2400" dirty="0">
                <a:latin typeface="Amasis MT Pro Medium" panose="02000000000000000000" pitchFamily="2" charset="0"/>
                <a:ea typeface="Amasis MT Pro Medium" panose="02000000000000000000" pitchFamily="2" charset="0"/>
              </a:rPr>
              <a:t> </a:t>
            </a:r>
            <a:r>
              <a:rPr lang="en-IN" sz="2400" dirty="0">
                <a:latin typeface="Amasis MT Pro Medium" panose="02000000000000000000" pitchFamily="2" charset="0"/>
                <a:ea typeface="Amasis MT Pro Medium" panose="02000000000000000000" pitchFamily="2" charset="0"/>
              </a:rPr>
              <a:t>Salary level</a:t>
            </a:r>
          </a:p>
          <a:p>
            <a:pPr marL="285750" indent="-285750" algn="l">
              <a:buFont typeface="Wingdings" panose="05000000000000000000" pitchFamily="2" charset="2"/>
              <a:buChar char="Ø"/>
            </a:pPr>
            <a:r>
              <a:rPr lang="en-US" sz="2400" dirty="0">
                <a:latin typeface="Amasis MT Pro Medium" panose="02000000000000000000" pitchFamily="2" charset="0"/>
                <a:ea typeface="Amasis MT Pro Medium" panose="02000000000000000000" pitchFamily="2" charset="0"/>
              </a:rPr>
              <a:t> </a:t>
            </a:r>
            <a:r>
              <a:rPr lang="en-IN" sz="2400" dirty="0">
                <a:latin typeface="Amasis MT Pro Medium" panose="02000000000000000000" pitchFamily="2" charset="0"/>
                <a:ea typeface="Amasis MT Pro Medium" panose="02000000000000000000" pitchFamily="2" charset="0"/>
              </a:rPr>
              <a:t>Start date</a:t>
            </a:r>
          </a:p>
          <a:p>
            <a:pPr marL="285750" indent="-285750" algn="l">
              <a:buFont typeface="Wingdings" panose="05000000000000000000" pitchFamily="2" charset="2"/>
              <a:buChar char="Ø"/>
            </a:pPr>
            <a:r>
              <a:rPr lang="en-US" sz="2400" dirty="0">
                <a:latin typeface="Amasis MT Pro Medium" panose="02000000000000000000" pitchFamily="2" charset="0"/>
                <a:ea typeface="Amasis MT Pro Medium" panose="02000000000000000000" pitchFamily="2" charset="0"/>
              </a:rPr>
              <a:t> </a:t>
            </a:r>
            <a:r>
              <a:rPr lang="en-IN" sz="2400" dirty="0">
                <a:latin typeface="Amasis MT Pro Medium" panose="02000000000000000000" pitchFamily="2" charset="0"/>
                <a:ea typeface="Amasis MT Pro Medium" panose="02000000000000000000" pitchFamily="2" charset="0"/>
              </a:rPr>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rot="10800000" flipV="1">
            <a:off x="5432612" y="1524171"/>
            <a:ext cx="1941025" cy="161194"/>
          </a:xfrm>
        </p:spPr>
        <p:txBody>
          <a:bodyPr/>
          <a:lstStyle/>
          <a:p>
            <a:r>
              <a:rPr lang="en-IN" sz="3200" dirty="0"/>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909608" y="2039014"/>
            <a:ext cx="3299821" cy="3702880"/>
          </a:xfrm>
        </p:spPr>
        <p:txBody>
          <a:bodyPr/>
          <a:lstStyle/>
          <a:p>
            <a:pPr marL="285750" indent="-285750" algn="l">
              <a:buFont typeface="Wingdings" panose="05000000000000000000" pitchFamily="2" charset="2"/>
              <a:buChar char="Ø"/>
            </a:pPr>
            <a:r>
              <a:rPr lang="en-IN" sz="2400" dirty="0">
                <a:latin typeface="Amasis MT Pro Medium" panose="02000000000000000000" pitchFamily="2" charset="0"/>
                <a:ea typeface="Amasis MT Pro Medium" panose="02000000000000000000" pitchFamily="2" charset="0"/>
              </a:rPr>
              <a:t>Employee id</a:t>
            </a:r>
          </a:p>
          <a:p>
            <a:pPr marL="285750" indent="-285750" algn="l">
              <a:buFont typeface="Wingdings" panose="05000000000000000000" pitchFamily="2" charset="2"/>
              <a:buChar char="Ø"/>
            </a:pPr>
            <a:r>
              <a:rPr lang="en-US" sz="2400">
                <a:latin typeface="Amasis MT Pro Medium" panose="02000000000000000000" pitchFamily="2" charset="0"/>
                <a:ea typeface="Amasis MT Pro Medium" panose="02000000000000000000" pitchFamily="2" charset="0"/>
              </a:rPr>
              <a:t> </a:t>
            </a:r>
            <a:r>
              <a:rPr lang="en-IN" sz="2400">
                <a:latin typeface="Amasis MT Pro Medium" panose="02000000000000000000" pitchFamily="2" charset="0"/>
                <a:ea typeface="Amasis MT Pro Medium" panose="02000000000000000000" pitchFamily="2" charset="0"/>
              </a:rPr>
              <a:t>Salary</a:t>
            </a:r>
            <a:endParaRPr lang="en-IN" sz="2400" dirty="0">
              <a:latin typeface="Amasis MT Pro Medium" panose="02000000000000000000" pitchFamily="2" charset="0"/>
              <a:ea typeface="Amasis MT Pro Medium" panose="02000000000000000000" pitchFamily="2" charset="0"/>
            </a:endParaRPr>
          </a:p>
          <a:p>
            <a:pPr marL="285750" indent="-285750" algn="l">
              <a:buFont typeface="Wingdings" panose="05000000000000000000" pitchFamily="2" charset="2"/>
              <a:buChar char="Ø"/>
            </a:pPr>
            <a:r>
              <a:rPr lang="en-IN" sz="2400" dirty="0">
                <a:latin typeface="Amasis MT Pro Medium" panose="02000000000000000000" pitchFamily="2" charset="0"/>
                <a:ea typeface="Amasis MT Pro Medium" panose="02000000000000000000" pitchFamily="2" charset="0"/>
              </a:rPr>
              <a:t>Salary level</a:t>
            </a:r>
          </a:p>
          <a:p>
            <a:endParaRPr lang="en-IN" dirty="0">
              <a:latin typeface="Amasis MT Pro Medium" panose="02000000000000000000" pitchFamily="2" charset="0"/>
              <a:ea typeface="Amasis MT Pro Medium" panose="02000000000000000000" pitchFamily="2" charset="0"/>
            </a:endParaRPr>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8209429" y="804408"/>
            <a:ext cx="4168666" cy="696903"/>
          </a:xfrm>
        </p:spPr>
        <p:txBody>
          <a:bodyPr/>
          <a:lstStyle/>
          <a:p>
            <a:r>
              <a:rPr lang="en-IN" sz="3200" dirty="0"/>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8461419" y="2003155"/>
            <a:ext cx="3291211" cy="3702880"/>
          </a:xfrm>
        </p:spPr>
        <p:txBody>
          <a:bodyPr>
            <a:normAutofit/>
          </a:bodyPr>
          <a:lstStyle/>
          <a:p>
            <a:pPr marL="285750" indent="-285750" algn="l">
              <a:buFont typeface="Wingdings" panose="05000000000000000000" pitchFamily="2" charset="2"/>
              <a:buChar char="Ø"/>
            </a:pPr>
            <a:r>
              <a:rPr lang="en-IN" sz="2400" dirty="0">
                <a:latin typeface="Amasis MT Pro Medium" panose="02000000000000000000" pitchFamily="2" charset="0"/>
                <a:ea typeface="Amasis MT Pro Medium" panose="02000000000000000000" pitchFamily="2" charset="0"/>
              </a:rPr>
              <a:t>Very High</a:t>
            </a:r>
          </a:p>
          <a:p>
            <a:pPr marL="285750" indent="-285750" algn="l">
              <a:buFont typeface="Wingdings" panose="05000000000000000000" pitchFamily="2" charset="2"/>
              <a:buChar char="Ø"/>
            </a:pPr>
            <a:r>
              <a:rPr lang="en-IN" sz="2400" dirty="0">
                <a:latin typeface="Amasis MT Pro Medium" panose="02000000000000000000" pitchFamily="2" charset="0"/>
                <a:ea typeface="Amasis MT Pro Medium" panose="02000000000000000000" pitchFamily="2" charset="0"/>
              </a:rPr>
              <a:t>High </a:t>
            </a:r>
          </a:p>
          <a:p>
            <a:pPr marL="285750" indent="-285750" algn="l">
              <a:buFont typeface="Wingdings" panose="05000000000000000000" pitchFamily="2" charset="2"/>
              <a:buChar char="Ø"/>
            </a:pPr>
            <a:r>
              <a:rPr lang="en-IN" sz="2400" dirty="0">
                <a:latin typeface="Amasis MT Pro Medium" panose="02000000000000000000" pitchFamily="2" charset="0"/>
                <a:ea typeface="Amasis MT Pro Medium" panose="02000000000000000000" pitchFamily="2" charset="0"/>
              </a:rPr>
              <a:t>Medium </a:t>
            </a:r>
          </a:p>
          <a:p>
            <a:pPr marL="285750" indent="-285750" algn="l">
              <a:buFont typeface="Wingdings" panose="05000000000000000000" pitchFamily="2" charset="2"/>
              <a:buChar char="Ø"/>
            </a:pPr>
            <a:r>
              <a:rPr lang="en-IN" sz="2400" dirty="0">
                <a:latin typeface="Amasis MT Pro Medium" panose="02000000000000000000" pitchFamily="2" charset="0"/>
                <a:ea typeface="Amasis MT Pro Medium" panose="02000000000000000000" pitchFamily="2" charset="0"/>
              </a:rPr>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1848" y="2249488"/>
            <a:ext cx="4805129" cy="354171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2458488" y="1880210"/>
            <a:ext cx="9733512" cy="3097579"/>
          </a:xfrm>
        </p:spPr>
        <p:txBody>
          <a:bodyPr>
            <a:normAutofit/>
          </a:bodyPr>
          <a:lstStyle/>
          <a:p>
            <a:r>
              <a:rPr lang="en-IN" sz="2400" dirty="0">
                <a:latin typeface="Amasis MT Pro Medium" panose="02000000000000000000" pitchFamily="2" charset="0"/>
                <a:ea typeface="Amasis MT Pro Medium" panose="02000000000000000000" pitchFamily="2" charset="0"/>
              </a:rPr>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560438" y="1748180"/>
            <a:ext cx="9586452" cy="661255"/>
          </a:xfrm>
        </p:spPr>
        <p:txBody>
          <a:bodyPr>
            <a:normAutofit/>
          </a:bodyPr>
          <a:lstStyle/>
          <a:p>
            <a:pPr algn="r"/>
            <a:r>
              <a:rPr lang="en-IN" dirty="0"/>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1288025" y="2409435"/>
            <a:ext cx="8858865" cy="1107830"/>
          </a:xfrm>
        </p:spPr>
        <p:txBody>
          <a:bodyPr>
            <a:normAutofit fontScale="92500"/>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rot="10800000" flipV="1">
            <a:off x="1434353" y="-4930588"/>
            <a:ext cx="8552328" cy="6131859"/>
          </a:xfrm>
        </p:spPr>
        <p:txBody>
          <a:bodyPr>
            <a:normAutofit/>
          </a:bodyPr>
          <a:lstStyle/>
          <a:p>
            <a:r>
              <a:rPr lang="en-IN" dirty="0"/>
              <a:t>Agend</a:t>
            </a:r>
            <a:r>
              <a:rPr lang="en-US" dirty="0"/>
              <a:t>A </a:t>
            </a:r>
            <a:endParaRPr lang="en-IN" dirty="0"/>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2868706" y="1398496"/>
            <a:ext cx="7325845" cy="6131860"/>
          </a:xfrm>
        </p:spPr>
        <p:txBody>
          <a:bodyPr>
            <a:noAutofit/>
          </a:bodyPr>
          <a:lstStyle/>
          <a:p>
            <a:pPr marL="342900" indent="-342900" algn="l">
              <a:buFont typeface="Arial" panose="020B0604020202020204" pitchFamily="34" charset="0"/>
              <a:buChar char="•"/>
            </a:pPr>
            <a:r>
              <a:rPr lang="en-IN" dirty="0">
                <a:latin typeface="Amasis MT Pro Medium" panose="02000000000000000000" pitchFamily="2" charset="0"/>
                <a:ea typeface="Amasis MT Pro Medium" panose="02000000000000000000" pitchFamily="2" charset="0"/>
              </a:rPr>
              <a:t>Problem statement</a:t>
            </a:r>
          </a:p>
          <a:p>
            <a:pPr marL="342900" indent="-342900" algn="l">
              <a:buFont typeface="Arial" panose="020B0604020202020204" pitchFamily="34" charset="0"/>
              <a:buChar char="•"/>
            </a:pPr>
            <a:r>
              <a:rPr lang="en-IN" dirty="0">
                <a:latin typeface="Amasis MT Pro Medium" panose="02000000000000000000" pitchFamily="2" charset="0"/>
                <a:ea typeface="Amasis MT Pro Medium" panose="02000000000000000000" pitchFamily="2" charset="0"/>
              </a:rPr>
              <a:t>Project overview</a:t>
            </a:r>
          </a:p>
          <a:p>
            <a:pPr marL="342900" indent="-342900" algn="l">
              <a:buFont typeface="Arial" panose="020B0604020202020204" pitchFamily="34" charset="0"/>
              <a:buChar char="•"/>
            </a:pPr>
            <a:r>
              <a:rPr lang="en-IN" dirty="0">
                <a:latin typeface="Amasis MT Pro Medium" panose="02000000000000000000" pitchFamily="2" charset="0"/>
                <a:ea typeface="Amasis MT Pro Medium" panose="02000000000000000000" pitchFamily="2" charset="0"/>
              </a:rPr>
              <a:t>Who are the end users</a:t>
            </a:r>
          </a:p>
          <a:p>
            <a:pPr marL="342900" indent="-342900" algn="l">
              <a:buFont typeface="Arial" panose="020B0604020202020204" pitchFamily="34" charset="0"/>
              <a:buChar char="•"/>
            </a:pPr>
            <a:r>
              <a:rPr lang="en-IN" dirty="0">
                <a:latin typeface="Amasis MT Pro Medium" panose="02000000000000000000" pitchFamily="2" charset="0"/>
                <a:ea typeface="Amasis MT Pro Medium" panose="02000000000000000000" pitchFamily="2" charset="0"/>
              </a:rPr>
              <a:t>Our solution and its value proposition</a:t>
            </a:r>
          </a:p>
          <a:p>
            <a:pPr marL="342900" indent="-342900" algn="l">
              <a:buFont typeface="Arial" panose="020B0604020202020204" pitchFamily="34" charset="0"/>
              <a:buChar char="•"/>
            </a:pPr>
            <a:r>
              <a:rPr lang="en-IN" dirty="0">
                <a:latin typeface="Amasis MT Pro Medium" panose="02000000000000000000" pitchFamily="2" charset="0"/>
                <a:ea typeface="Amasis MT Pro Medium" panose="02000000000000000000" pitchFamily="2" charset="0"/>
              </a:rPr>
              <a:t>Dataset description</a:t>
            </a:r>
          </a:p>
          <a:p>
            <a:pPr marL="342900" indent="-342900" algn="l">
              <a:buFont typeface="Arial" panose="020B0604020202020204" pitchFamily="34" charset="0"/>
              <a:buChar char="•"/>
            </a:pPr>
            <a:r>
              <a:rPr lang="en-IN" dirty="0">
                <a:latin typeface="Amasis MT Pro Medium" panose="02000000000000000000" pitchFamily="2" charset="0"/>
                <a:ea typeface="Amasis MT Pro Medium" panose="02000000000000000000" pitchFamily="2" charset="0"/>
              </a:rPr>
              <a:t>The “WOW” in our solution</a:t>
            </a:r>
          </a:p>
          <a:p>
            <a:pPr marL="342900" indent="-342900" algn="l">
              <a:buFont typeface="Arial" panose="020B0604020202020204" pitchFamily="34" charset="0"/>
              <a:buChar char="•"/>
            </a:pPr>
            <a:r>
              <a:rPr lang="en-IN" dirty="0">
                <a:latin typeface="Amasis MT Pro Medium" panose="02000000000000000000" pitchFamily="2" charset="0"/>
                <a:ea typeface="Amasis MT Pro Medium" panose="02000000000000000000" pitchFamily="2" charset="0"/>
              </a:rPr>
              <a:t>Modelling</a:t>
            </a:r>
          </a:p>
          <a:p>
            <a:pPr marL="342900" indent="-342900" algn="l">
              <a:buFont typeface="Arial" panose="020B0604020202020204" pitchFamily="34" charset="0"/>
              <a:buChar char="•"/>
            </a:pPr>
            <a:r>
              <a:rPr lang="en-IN" dirty="0">
                <a:latin typeface="Amasis MT Pro Medium" panose="02000000000000000000" pitchFamily="2" charset="0"/>
                <a:ea typeface="Amasis MT Pro Medium" panose="02000000000000000000" pitchFamily="2" charset="0"/>
              </a:rPr>
              <a:t>Result</a:t>
            </a:r>
          </a:p>
          <a:p>
            <a:pPr marL="342900" indent="-342900" algn="l">
              <a:buFont typeface="Arial" panose="020B0604020202020204" pitchFamily="34" charset="0"/>
              <a:buChar char="•"/>
            </a:pPr>
            <a:r>
              <a:rPr lang="en-IN" dirty="0">
                <a:latin typeface="Amasis MT Pro Medium" panose="02000000000000000000" pitchFamily="2" charset="0"/>
                <a:ea typeface="Amasis MT Pro Medium" panose="02000000000000000000" pitchFamily="2" charset="0"/>
              </a:rPr>
              <a:t>Conclusion </a:t>
            </a:r>
            <a:endParaRPr lang="en-IN" sz="2400" dirty="0">
              <a:latin typeface="Amasis MT Pro Medium" panose="02000000000000000000" pitchFamily="2" charset="0"/>
              <a:ea typeface="Amasis MT Pro Medium" panose="02000000000000000000" pitchFamily="2" charset="0"/>
            </a:endParaRP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2233291" y="1788015"/>
            <a:ext cx="9733512" cy="3138732"/>
          </a:xfrm>
        </p:spPr>
        <p:txBody>
          <a:bodyPr>
            <a:normAutofit/>
          </a:bodyPr>
          <a:lstStyle/>
          <a:p>
            <a:r>
              <a:rPr lang="en-IN" dirty="0">
                <a:latin typeface="Amasis MT Pro Medium" panose="02000000000000000000" pitchFamily="2" charset="0"/>
                <a:ea typeface="Amasis MT Pro Medium" panose="02000000000000000000" pitchFamily="2" charset="0"/>
              </a:rPr>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2402541" y="1921241"/>
            <a:ext cx="8972591" cy="3015517"/>
          </a:xfrm>
        </p:spPr>
        <p:txBody>
          <a:bodyPr>
            <a:normAutofit/>
          </a:bodyPr>
          <a:lstStyle/>
          <a:p>
            <a:r>
              <a:rPr lang="en-IN" sz="2000" dirty="0">
                <a:latin typeface="Amasis MT Pro Medium" panose="02000000000000000000" pitchFamily="2" charset="0"/>
                <a:ea typeface="Amasis MT Pro Medium" panose="02000000000000000000" pitchFamily="2" charset="0"/>
              </a:rPr>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9371" y="2249488"/>
            <a:ext cx="5130084" cy="354171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2177000" y="1895627"/>
            <a:ext cx="9132277" cy="4110035"/>
          </a:xfrm>
        </p:spPr>
        <p:txBody>
          <a:bodyPr>
            <a:normAutofit/>
          </a:bodyPr>
          <a:lstStyle/>
          <a:p>
            <a:pPr marL="285750" indent="-285750" algn="l">
              <a:buFont typeface="Arial" panose="020B0604020202020204" pitchFamily="34" charset="0"/>
              <a:buChar char="•"/>
            </a:pPr>
            <a:r>
              <a:rPr lang="en-IN" dirty="0">
                <a:latin typeface="Amasis MT Pro Medium" panose="02000000000000000000" pitchFamily="2" charset="0"/>
                <a:ea typeface="Amasis MT Pro Medium" panose="02000000000000000000" pitchFamily="2" charset="0"/>
              </a:rPr>
              <a:t>Conditional formatting: It is a excel feature that is used to apply specific formatting to cells or range of cells in certain criteria.</a:t>
            </a:r>
          </a:p>
          <a:p>
            <a:pPr marL="285750" indent="-285750" algn="l">
              <a:buFont typeface="Arial" panose="020B0604020202020204" pitchFamily="34" charset="0"/>
              <a:buChar char="•"/>
            </a:pPr>
            <a:r>
              <a:rPr lang="en-IN" dirty="0">
                <a:latin typeface="Amasis MT Pro Medium" panose="02000000000000000000" pitchFamily="2" charset="0"/>
                <a:ea typeface="Amasis MT Pro Medium" panose="02000000000000000000" pitchFamily="2" charset="0"/>
              </a:rPr>
              <a:t>Sort &amp; filter: It helps to organize and analyse data more effectively.</a:t>
            </a:r>
          </a:p>
          <a:p>
            <a:pPr marL="285750" indent="-285750" algn="l">
              <a:buFont typeface="Arial" panose="020B0604020202020204" pitchFamily="34" charset="0"/>
              <a:buChar char="•"/>
            </a:pPr>
            <a:r>
              <a:rPr lang="en-IN" dirty="0">
                <a:latin typeface="Amasis MT Pro Medium" panose="02000000000000000000" pitchFamily="2" charset="0"/>
                <a:ea typeface="Amasis MT Pro Medium" panose="02000000000000000000" pitchFamily="2" charset="0"/>
              </a:rPr>
              <a:t>Pivot table: It is used to summarize and analyse the data.</a:t>
            </a:r>
          </a:p>
          <a:p>
            <a:pPr marL="285750" indent="-285750" algn="l">
              <a:buFont typeface="Arial" panose="020B0604020202020204" pitchFamily="34" charset="0"/>
              <a:buChar char="•"/>
            </a:pPr>
            <a:r>
              <a:rPr lang="en-IN" dirty="0">
                <a:latin typeface="Amasis MT Pro Medium" panose="02000000000000000000" pitchFamily="2" charset="0"/>
                <a:ea typeface="Amasis MT Pro Medium" panose="02000000000000000000" pitchFamily="2" charset="0"/>
              </a:rPr>
              <a:t>Chart: It is used to represent the data in visualisation.</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2458488" y="1846782"/>
            <a:ext cx="9733512" cy="4155605"/>
          </a:xfrm>
        </p:spPr>
        <p:txBody>
          <a:bodyPr>
            <a:normAutofit/>
          </a:bodyPr>
          <a:lstStyle/>
          <a:p>
            <a:pPr marL="342900" indent="-342900" algn="l">
              <a:buFont typeface="Wingdings" panose="05000000000000000000" pitchFamily="2" charset="2"/>
              <a:buChar char="Ø"/>
            </a:pPr>
            <a:r>
              <a:rPr lang="en-IN" dirty="0">
                <a:latin typeface="Amasis MT Pro Medium" panose="02000000000000000000" pitchFamily="2" charset="0"/>
                <a:ea typeface="Amasis MT Pro Medium" panose="02000000000000000000" pitchFamily="2" charset="0"/>
              </a:rPr>
              <a:t>Employee dataset: It is obtained from the edunet dashboard.</a:t>
            </a:r>
          </a:p>
          <a:p>
            <a:pPr marL="342900" indent="-342900" algn="l">
              <a:buFont typeface="Wingdings" panose="05000000000000000000" pitchFamily="2" charset="2"/>
              <a:buChar char="Ø"/>
            </a:pPr>
            <a:r>
              <a:rPr lang="en-IN" dirty="0">
                <a:latin typeface="Amasis MT Pro Medium" panose="02000000000000000000" pitchFamily="2" charset="0"/>
                <a:ea typeface="Amasis MT Pro Medium" panose="02000000000000000000" pitchFamily="2" charset="0"/>
              </a:rPr>
              <a:t>It has 11 features.</a:t>
            </a:r>
          </a:p>
          <a:p>
            <a:pPr marL="342900" indent="-342900" algn="l">
              <a:buFont typeface="Wingdings" panose="05000000000000000000" pitchFamily="2" charset="2"/>
              <a:buChar char="Ø"/>
            </a:pPr>
            <a:r>
              <a:rPr lang="en-IN" dirty="0">
                <a:latin typeface="Amasis MT Pro Medium" panose="02000000000000000000" pitchFamily="2" charset="0"/>
                <a:ea typeface="Amasis MT Pro Medium" panose="02000000000000000000" pitchFamily="2" charset="0"/>
              </a:rPr>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4742328" y="3694063"/>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2141964" y="1978146"/>
            <a:ext cx="9733512" cy="3660654"/>
          </a:xfrm>
        </p:spPr>
        <p:txBody>
          <a:bodyPr>
            <a:normAutofit/>
          </a:bodyPr>
          <a:lstStyle/>
          <a:p>
            <a:pPr marL="342900" indent="-342900" algn="l">
              <a:buFont typeface="Wingdings" panose="05000000000000000000" pitchFamily="2" charset="2"/>
              <a:buChar char="Ø"/>
            </a:pPr>
            <a:r>
              <a:rPr lang="en-IN" sz="2000" dirty="0">
                <a:latin typeface="Amasis MT Pro Medium" panose="02000000000000000000" pitchFamily="2" charset="0"/>
                <a:ea typeface="Amasis MT Pro Medium" panose="02000000000000000000" pitchFamily="2" charset="0"/>
              </a:rPr>
              <a:t>We used the formula for salary analysis:</a:t>
            </a:r>
          </a:p>
          <a:p>
            <a:r>
              <a:rPr lang="en-IN" sz="2000" b="1" dirty="0">
                <a:solidFill>
                  <a:schemeClr val="accent2"/>
                </a:solidFill>
                <a:latin typeface="Amasis MT Pro Medium" panose="02000000000000000000" pitchFamily="2" charset="0"/>
                <a:ea typeface="Amasis MT Pro Medium" panose="02000000000000000000" pitchFamily="2" charset="0"/>
              </a:rPr>
              <a:t>= IFS(Z8&gt;=5,”VERYHIGH”,Z8&gt;=,”HIGH”,Z8&gt;=3,”MED”,TRUE,”LOW”)</a:t>
            </a:r>
          </a:p>
        </p:txBody>
      </p:sp>
      <p:pic>
        <p:nvPicPr>
          <p:cNvPr id="4" name="Picture 3">
            <a:extLst>
              <a:ext uri="{FF2B5EF4-FFF2-40B4-BE49-F238E27FC236}">
                <a16:creationId xmlns:a16="http://schemas.microsoft.com/office/drawing/2014/main" id="{F31E4654-CE15-8293-E0C4-958B9CA15C59}"/>
              </a:ext>
            </a:extLst>
          </p:cNvPr>
          <p:cNvPicPr>
            <a:picLocks noChangeAspect="1"/>
          </p:cNvPicPr>
          <p:nvPr/>
        </p:nvPicPr>
        <p:blipFill>
          <a:blip r:embed="rId2"/>
          <a:stretch>
            <a:fillRect/>
          </a:stretch>
        </p:blipFill>
        <p:spPr>
          <a:xfrm>
            <a:off x="3909646" y="3429000"/>
            <a:ext cx="4372708" cy="2459648"/>
          </a:xfrm>
          <a:prstGeom prst="rect">
            <a:avLst/>
          </a:prstGeom>
        </p:spPr>
      </p:pic>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Facet</Template>
  <TotalTime>103</TotalTime>
  <Words>408</Words>
  <Application>Microsoft Office PowerPoint</Application>
  <PresentationFormat>Widescreen</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Employee data analysis using excel</vt:lpstr>
      <vt:lpstr>Project Title</vt:lpstr>
      <vt:lpstr>AgendA </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917200029275</cp:lastModifiedBy>
  <cp:revision>6</cp:revision>
  <dcterms:created xsi:type="dcterms:W3CDTF">2024-08-27T07:15:37Z</dcterms:created>
  <dcterms:modified xsi:type="dcterms:W3CDTF">2024-08-30T14:07:28Z</dcterms:modified>
</cp:coreProperties>
</file>