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LAVANYA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:312214472/82160451700A2268F7D4B29BCAD58A18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2024-08-31T11:37:04Z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